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6D28-1634-47EB-9298-8530B065979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mailto:powerpointbase@gmail.com" TargetMode="External"/><Relationship Id="rId3" Type="http://schemas.openxmlformats.org/officeDocument/2006/relationships/hyperlink" Target="http://powerpointbase.com/templates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://www.powerpoint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certificate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powerpointbase.com/diagrams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powerpointbase.com/wordtemplates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3783"/>
            <a:ext cx="7772400" cy="184575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NAME OF PRESENTATION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0446"/>
            <a:ext cx="6858000" cy="457898"/>
          </a:xfrm>
        </p:spPr>
        <p:txBody>
          <a:bodyPr/>
          <a:lstStyle/>
          <a:p>
            <a:r>
              <a:rPr lang="en-US" dirty="0" smtClean="0">
                <a:solidFill>
                  <a:srgbClr val="ED1B36"/>
                </a:solidFill>
              </a:rPr>
              <a:t>Subtitle here</a:t>
            </a:r>
            <a:endParaRPr lang="en-US" dirty="0">
              <a:solidFill>
                <a:srgbClr val="ED1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881" y="210312"/>
            <a:ext cx="6494526" cy="758001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133600" y="3947160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133600" y="1432560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2270760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133600" y="3108960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133600" y="4807585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07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6"/>
          <p:cNvSpPr/>
          <p:nvPr/>
        </p:nvSpPr>
        <p:spPr>
          <a:xfrm>
            <a:off x="196487" y="1213828"/>
            <a:ext cx="4388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www.powerpointbase.com</a:t>
            </a:r>
            <a:r>
              <a:rPr lang="en-US" dirty="0" smtClean="0"/>
              <a:t> – </a:t>
            </a:r>
            <a:r>
              <a:rPr lang="ru-RU" dirty="0" smtClean="0"/>
              <a:t>это самый крупный портал бесплатных шаблонов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http://powerpointbase.com/templates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презентаций </a:t>
            </a:r>
            <a:r>
              <a:rPr lang="en-US" dirty="0" smtClean="0"/>
              <a:t>PowerPoint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http://powerpointbase.com/wordtemplates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</a:t>
            </a:r>
            <a:r>
              <a:rPr lang="en-US" dirty="0" smtClean="0"/>
              <a:t>Word </a:t>
            </a:r>
            <a:r>
              <a:rPr lang="ru-RU" dirty="0" smtClean="0"/>
              <a:t>для создания эффектных раздаточных материалов, тетрадей</a:t>
            </a:r>
          </a:p>
          <a:p>
            <a:endParaRPr lang="ru-RU" dirty="0"/>
          </a:p>
          <a:p>
            <a:r>
              <a:rPr lang="en-US" dirty="0">
                <a:hlinkClick r:id="rId5"/>
              </a:rPr>
              <a:t>http://powerpointbase.com/diagrams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- шаблоны диаграмм и графиков для большей визуализации в презентациях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http://powerpointbase.com/certificates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шаблоны сертификатов, дипломов, грамот</a:t>
            </a:r>
          </a:p>
          <a:p>
            <a:endParaRPr lang="ru-RU" dirty="0"/>
          </a:p>
          <a:p>
            <a:r>
              <a:rPr lang="ru-RU" dirty="0" smtClean="0"/>
              <a:t>А также видео-уроки, статьи и многое другое…  </a:t>
            </a:r>
            <a:endParaRPr lang="ru-RU" dirty="0"/>
          </a:p>
        </p:txBody>
      </p:sp>
      <p:sp>
        <p:nvSpPr>
          <p:cNvPr id="6" name="Прямоугольник 7"/>
          <p:cNvSpPr/>
          <p:nvPr/>
        </p:nvSpPr>
        <p:spPr>
          <a:xfrm>
            <a:off x="5053484" y="1213828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pic>
        <p:nvPicPr>
          <p:cNvPr id="7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53" y="1609749"/>
            <a:ext cx="2857500" cy="952500"/>
          </a:xfrm>
          <a:prstGeom prst="rect">
            <a:avLst/>
          </a:prstGeom>
        </p:spPr>
      </p:pic>
      <p:pic>
        <p:nvPicPr>
          <p:cNvPr id="8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5851355"/>
            <a:ext cx="2857500" cy="952500"/>
          </a:xfrm>
          <a:prstGeom prst="rect">
            <a:avLst/>
          </a:prstGeom>
        </p:spPr>
      </p:pic>
      <p:pic>
        <p:nvPicPr>
          <p:cNvPr id="9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3306725"/>
            <a:ext cx="2857500" cy="952500"/>
          </a:xfrm>
          <a:prstGeom prst="rect">
            <a:avLst/>
          </a:prstGeom>
        </p:spPr>
      </p:pic>
      <p:pic>
        <p:nvPicPr>
          <p:cNvPr id="10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2462516"/>
            <a:ext cx="2857500" cy="952500"/>
          </a:xfrm>
          <a:prstGeom prst="rect">
            <a:avLst/>
          </a:prstGeom>
        </p:spPr>
      </p:pic>
      <p:pic>
        <p:nvPicPr>
          <p:cNvPr id="11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989731"/>
            <a:ext cx="2857500" cy="952500"/>
          </a:xfrm>
          <a:prstGeom prst="rect">
            <a:avLst/>
          </a:prstGeom>
        </p:spPr>
      </p:pic>
      <p:pic>
        <p:nvPicPr>
          <p:cNvPr id="12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138928"/>
            <a:ext cx="2857500" cy="952500"/>
          </a:xfrm>
          <a:prstGeom prst="rect">
            <a:avLst/>
          </a:prstGeom>
        </p:spPr>
      </p:pic>
      <p:sp>
        <p:nvSpPr>
          <p:cNvPr id="13" name="Прямоугольник 14"/>
          <p:cNvSpPr/>
          <p:nvPr/>
        </p:nvSpPr>
        <p:spPr>
          <a:xfrm>
            <a:off x="5024953" y="555142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Контакты: </a:t>
            </a:r>
            <a:r>
              <a:rPr lang="en-US" dirty="0" smtClean="0">
                <a:hlinkClick r:id="rId13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4" name="Picture 2" descr="ÐÐµÑÐ¿Ð»Ð°ÑÐ½ÑÐµ ÑÐ°Ð±Ð»Ð¾Ð½Ñ Ð¿ÑÐµÐ·ÐµÐ½ÑÐ°ÑÐ¸Ð¹ PowerPoi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92088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103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NAME OF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2</cp:revision>
  <dcterms:created xsi:type="dcterms:W3CDTF">2019-08-22T12:25:24Z</dcterms:created>
  <dcterms:modified xsi:type="dcterms:W3CDTF">2019-08-22T13:06:20Z</dcterms:modified>
</cp:coreProperties>
</file>