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836"/>
    <a:srgbClr val="431B57"/>
    <a:srgbClr val="CA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6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3FCC-B618-4D9D-9D29-1A0B3439749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546-EA3A-46C8-9203-ECDC4EB0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premium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204" y="3033459"/>
            <a:ext cx="5007864" cy="2387600"/>
          </a:xfrm>
        </p:spPr>
        <p:txBody>
          <a:bodyPr/>
          <a:lstStyle/>
          <a:p>
            <a:pPr algn="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140836"/>
                </a:solidFill>
                <a:effectLst>
                  <a:outerShdw dist="38100" dir="2700000" algn="bl" rotWithShape="0">
                    <a:srgbClr val="CA90B8"/>
                  </a:outerShdw>
                </a:effectLst>
                <a:latin typeface="+mn-lt"/>
              </a:rPr>
              <a:t>NAME OF PRESENTATION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rgbClr val="140836"/>
              </a:solidFill>
              <a:effectLst>
                <a:outerShdw dist="38100" dir="2700000" algn="bl" rotWithShape="0">
                  <a:srgbClr val="CA90B8"/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1472" y="5421059"/>
            <a:ext cx="2026920" cy="476186"/>
          </a:xfrm>
        </p:spPr>
        <p:txBody>
          <a:bodyPr/>
          <a:lstStyle/>
          <a:p>
            <a:pPr algn="r"/>
            <a:r>
              <a:rPr lang="en-US" dirty="0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8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536" y="264541"/>
            <a:ext cx="8970264" cy="905891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31464" y="4340352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331464" y="1825752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331464" y="2663952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331464" y="3502152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331464" y="5200777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18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6"/>
          <p:cNvSpPr/>
          <p:nvPr/>
        </p:nvSpPr>
        <p:spPr>
          <a:xfrm>
            <a:off x="196486" y="1213828"/>
            <a:ext cx="69449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</a:t>
            </a:r>
            <a:r>
              <a:rPr lang="en-US" dirty="0" smtClean="0"/>
              <a:t>     </a:t>
            </a:r>
            <a:r>
              <a:rPr lang="ru-RU" dirty="0" smtClean="0"/>
              <a:t>бесплатных </a:t>
            </a:r>
            <a:r>
              <a:rPr lang="ru-RU" dirty="0" smtClean="0"/>
              <a:t>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http://powerpointbase.com/premium/</a:t>
            </a:r>
            <a:r>
              <a:rPr lang="en-US" dirty="0" smtClean="0"/>
              <a:t> - Premium </a:t>
            </a:r>
            <a:r>
              <a:rPr lang="ru-RU" dirty="0" smtClean="0"/>
              <a:t>шаблоны </a:t>
            </a:r>
            <a:r>
              <a:rPr lang="ru-RU" dirty="0" smtClean="0"/>
              <a:t>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</a:t>
            </a:r>
            <a:r>
              <a:rPr lang="ru-RU" dirty="0" smtClean="0"/>
              <a:t>тетрадей</a:t>
            </a:r>
            <a:endParaRPr lang="en-US" dirty="0" smtClean="0"/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6" name="Прямоугольник 7"/>
          <p:cNvSpPr/>
          <p:nvPr/>
        </p:nvSpPr>
        <p:spPr>
          <a:xfrm>
            <a:off x="8180732" y="979113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7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201" y="1375034"/>
            <a:ext cx="2857500" cy="952500"/>
          </a:xfrm>
          <a:prstGeom prst="rect">
            <a:avLst/>
          </a:prstGeom>
        </p:spPr>
      </p:pic>
      <p:pic>
        <p:nvPicPr>
          <p:cNvPr id="8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5616640"/>
            <a:ext cx="2857500" cy="952500"/>
          </a:xfrm>
          <a:prstGeom prst="rect">
            <a:avLst/>
          </a:prstGeom>
        </p:spPr>
      </p:pic>
      <p:pic>
        <p:nvPicPr>
          <p:cNvPr id="9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32" y="3072010"/>
            <a:ext cx="2857500" cy="952500"/>
          </a:xfrm>
          <a:prstGeom prst="rect">
            <a:avLst/>
          </a:prstGeom>
        </p:spPr>
      </p:pic>
      <p:pic>
        <p:nvPicPr>
          <p:cNvPr id="10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32" y="2227801"/>
            <a:ext cx="2857500" cy="952500"/>
          </a:xfrm>
          <a:prstGeom prst="rect">
            <a:avLst/>
          </a:prstGeom>
        </p:spPr>
      </p:pic>
      <p:pic>
        <p:nvPicPr>
          <p:cNvPr id="11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4755016"/>
            <a:ext cx="2857500" cy="952500"/>
          </a:xfrm>
          <a:prstGeom prst="rect">
            <a:avLst/>
          </a:prstGeom>
        </p:spPr>
      </p:pic>
      <p:pic>
        <p:nvPicPr>
          <p:cNvPr id="12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3904213"/>
            <a:ext cx="2857500" cy="952500"/>
          </a:xfrm>
          <a:prstGeom prst="rect">
            <a:avLst/>
          </a:prstGeom>
        </p:spPr>
      </p:pic>
      <p:sp>
        <p:nvSpPr>
          <p:cNvPr id="13" name="Прямоугольник 14"/>
          <p:cNvSpPr/>
          <p:nvPr/>
        </p:nvSpPr>
        <p:spPr>
          <a:xfrm>
            <a:off x="8152201" y="320427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4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5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OF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2</cp:revision>
  <dcterms:created xsi:type="dcterms:W3CDTF">2020-01-15T13:17:45Z</dcterms:created>
  <dcterms:modified xsi:type="dcterms:W3CDTF">2020-01-15T13:25:41Z</dcterms:modified>
</cp:coreProperties>
</file>