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F"/>
    <a:srgbClr val="358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2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6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0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9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D5-E8F2-4764-A191-EB5E9C0608A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E9D5-E8F2-4764-A191-EB5E9C0608AA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1CCA-F85D-4264-BF67-42CB60B74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mailto:powerpointbase@gmail.com" TargetMode="External"/><Relationship Id="rId3" Type="http://schemas.openxmlformats.org/officeDocument/2006/relationships/hyperlink" Target="http://powerpointbase.com/templates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hyperlink" Target="http://www.powerpointba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certificates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powerpointbase.com/diagrams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powerpointbase.com/wordtemplates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6312" y="2091627"/>
            <a:ext cx="4151376" cy="238760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bg1"/>
                </a:solidFill>
                <a:latin typeface="+mn-lt"/>
              </a:rPr>
              <a:t>NAME OF PRESENTATION</a:t>
            </a:r>
            <a:endParaRPr lang="en-US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62158"/>
            <a:ext cx="6858000" cy="165576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FF6F6F"/>
                </a:solidFill>
              </a:rPr>
              <a:t>Subtitle here</a:t>
            </a:r>
            <a:endParaRPr lang="en-US" sz="1800" dirty="0">
              <a:solidFill>
                <a:srgbClr val="F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7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F6F"/>
                </a:solidFill>
                <a:latin typeface="+mn-lt"/>
              </a:rPr>
              <a:t>Slide title</a:t>
            </a:r>
            <a:endParaRPr lang="en-US" b="1" dirty="0">
              <a:solidFill>
                <a:srgbClr val="FF6F6F"/>
              </a:solidFill>
              <a:latin typeface="+mn-lt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133600" y="4267200"/>
            <a:ext cx="5105400" cy="555625"/>
            <a:chOff x="1248" y="1440"/>
            <a:chExt cx="3216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133600" y="1752600"/>
            <a:ext cx="5105400" cy="555625"/>
            <a:chOff x="1248" y="2030"/>
            <a:chExt cx="3216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2590800"/>
            <a:ext cx="5105400" cy="555625"/>
            <a:chOff x="1248" y="2640"/>
            <a:chExt cx="3216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133600" y="3429000"/>
            <a:ext cx="5105400" cy="555625"/>
            <a:chOff x="1248" y="3230"/>
            <a:chExt cx="3216" cy="35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2133600" y="5127625"/>
            <a:ext cx="5105400" cy="555625"/>
            <a:chOff x="1248" y="3230"/>
            <a:chExt cx="3216" cy="350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48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6"/>
          <p:cNvSpPr/>
          <p:nvPr/>
        </p:nvSpPr>
        <p:spPr>
          <a:xfrm>
            <a:off x="196487" y="1213828"/>
            <a:ext cx="4388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www.powerpointbase.com</a:t>
            </a:r>
            <a:r>
              <a:rPr lang="en-US" dirty="0" smtClean="0"/>
              <a:t> – </a:t>
            </a:r>
            <a:r>
              <a:rPr lang="ru-RU" dirty="0" smtClean="0"/>
              <a:t>это самый крупный портал бесплатных шаблонов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http://powerpointbase.com/templates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шаблоны презентаций </a:t>
            </a:r>
            <a:r>
              <a:rPr lang="en-US" dirty="0" smtClean="0"/>
              <a:t>PowerPoint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http://powerpointbase.com/wordtemplates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шаблоны </a:t>
            </a:r>
            <a:r>
              <a:rPr lang="en-US" dirty="0" smtClean="0"/>
              <a:t>Word </a:t>
            </a:r>
            <a:r>
              <a:rPr lang="ru-RU" dirty="0" smtClean="0"/>
              <a:t>для создания эффектных раздаточных материалов, тетрадей</a:t>
            </a:r>
          </a:p>
          <a:p>
            <a:endParaRPr lang="ru-RU" dirty="0"/>
          </a:p>
          <a:p>
            <a:r>
              <a:rPr lang="en-US" dirty="0">
                <a:hlinkClick r:id="rId5"/>
              </a:rPr>
              <a:t>http://powerpointbase.com/diagrams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- шаблоны диаграмм и графиков для большей визуализации в презентациях</a:t>
            </a:r>
          </a:p>
          <a:p>
            <a:endParaRPr lang="ru-RU" dirty="0"/>
          </a:p>
          <a:p>
            <a:r>
              <a:rPr lang="en-US" dirty="0">
                <a:hlinkClick r:id="rId6"/>
              </a:rPr>
              <a:t>http://powerpointbase.com/certificates</a:t>
            </a:r>
            <a:r>
              <a:rPr lang="en-US" dirty="0" smtClean="0">
                <a:hlinkClick r:id="rId6"/>
              </a:rPr>
              <a:t>/</a:t>
            </a:r>
            <a:r>
              <a:rPr lang="ru-RU" dirty="0" smtClean="0"/>
              <a:t> - шаблоны сертификатов, дипломов, грамот</a:t>
            </a:r>
          </a:p>
          <a:p>
            <a:endParaRPr lang="ru-RU" dirty="0"/>
          </a:p>
          <a:p>
            <a:r>
              <a:rPr lang="ru-RU" dirty="0" smtClean="0"/>
              <a:t>А также видео-уроки, статьи и многое другое…  </a:t>
            </a:r>
            <a:endParaRPr lang="ru-RU" dirty="0"/>
          </a:p>
        </p:txBody>
      </p:sp>
      <p:sp>
        <p:nvSpPr>
          <p:cNvPr id="6" name="Прямоугольник 7"/>
          <p:cNvSpPr/>
          <p:nvPr/>
        </p:nvSpPr>
        <p:spPr>
          <a:xfrm>
            <a:off x="5053484" y="1213828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НАШИ УСЛУГИ: </a:t>
            </a:r>
            <a:endParaRPr lang="ru-RU" b="1" dirty="0"/>
          </a:p>
        </p:txBody>
      </p:sp>
      <p:pic>
        <p:nvPicPr>
          <p:cNvPr id="7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53" y="1609749"/>
            <a:ext cx="2857500" cy="952500"/>
          </a:xfrm>
          <a:prstGeom prst="rect">
            <a:avLst/>
          </a:prstGeom>
        </p:spPr>
      </p:pic>
      <p:pic>
        <p:nvPicPr>
          <p:cNvPr id="8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5851355"/>
            <a:ext cx="2857500" cy="952500"/>
          </a:xfrm>
          <a:prstGeom prst="rect">
            <a:avLst/>
          </a:prstGeom>
        </p:spPr>
      </p:pic>
      <p:pic>
        <p:nvPicPr>
          <p:cNvPr id="9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28" y="3306725"/>
            <a:ext cx="2857500" cy="952500"/>
          </a:xfrm>
          <a:prstGeom prst="rect">
            <a:avLst/>
          </a:prstGeom>
        </p:spPr>
      </p:pic>
      <p:pic>
        <p:nvPicPr>
          <p:cNvPr id="10" name="Рисунок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28" y="2462516"/>
            <a:ext cx="2857500" cy="952500"/>
          </a:xfrm>
          <a:prstGeom prst="rect">
            <a:avLst/>
          </a:prstGeom>
        </p:spPr>
      </p:pic>
      <p:pic>
        <p:nvPicPr>
          <p:cNvPr id="11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4989731"/>
            <a:ext cx="2857500" cy="952500"/>
          </a:xfrm>
          <a:prstGeom prst="rect">
            <a:avLst/>
          </a:prstGeom>
        </p:spPr>
      </p:pic>
      <p:pic>
        <p:nvPicPr>
          <p:cNvPr id="12" name="Рисунок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84" y="4138928"/>
            <a:ext cx="2857500" cy="952500"/>
          </a:xfrm>
          <a:prstGeom prst="rect">
            <a:avLst/>
          </a:prstGeom>
        </p:spPr>
      </p:pic>
      <p:sp>
        <p:nvSpPr>
          <p:cNvPr id="13" name="Прямоугольник 14"/>
          <p:cNvSpPr/>
          <p:nvPr/>
        </p:nvSpPr>
        <p:spPr>
          <a:xfrm>
            <a:off x="5024953" y="555142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Контакты: </a:t>
            </a:r>
            <a:r>
              <a:rPr lang="en-US" dirty="0" smtClean="0">
                <a:hlinkClick r:id="rId13"/>
              </a:rPr>
              <a:t>powerpointbase@gmail.com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4" name="Picture 2" descr="ÐÐµÑÐ¿Ð»Ð°ÑÐ½ÑÐµ ÑÐ°Ð±Ð»Ð¾Ð½Ñ Ð¿ÑÐµÐ·ÐµÐ½ÑÐ°ÑÐ¸Ð¹ PowerPoi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7" y="192088"/>
            <a:ext cx="2000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74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103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NAME OF PRESENTATION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2</cp:revision>
  <dcterms:created xsi:type="dcterms:W3CDTF">2019-08-22T12:28:48Z</dcterms:created>
  <dcterms:modified xsi:type="dcterms:W3CDTF">2019-08-22T13:06:16Z</dcterms:modified>
</cp:coreProperties>
</file>