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7A2CFF-8B03-4E4F-B7C3-269960625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A678E-7C72-479F-B200-6C20C0256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3E3178-9902-4D0F-ADEE-201B466BF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DE4E2-515B-411A-9ADC-E8B13136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8F44A0-FA2D-4485-BD21-C06B1508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04F0DD-A31A-4136-A5F0-5FB380E2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1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051A-0FA8-4290-8488-65BE8B87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1E1807-1D2C-40B7-B5C1-E03BCDA75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1E1274-AA82-49FA-B0EC-D231F82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94981-14A0-4526-89B7-AEAA9618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EC41BC-3B66-4AED-AEF5-3648CB7F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0CF99D-C5AB-400B-87C4-5D94C57EE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304C97-09AF-477E-A64F-9415B969B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1827C-4D0F-4F0A-AF18-8D03935E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ED9DA7-8AD3-44AD-B1B4-4B6EBAE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075CD9-463A-4506-AA3B-F63EA19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A9A0E-1044-4A3B-B8AE-49A610FC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01EED-A7A9-432B-81A0-5D676C49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A94FE5-7DAE-4032-810D-1C3BEEE5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A09F6-9CFC-47D3-A8C0-4BA0A9A9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F2584-BBBC-40D7-9D97-BFBD6FE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51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AF9F0-A9A3-4255-8241-86F24AA6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ABE1A3-300C-44FF-B7FE-9576507F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A44F0E-4FAB-4DFF-9B7C-8EE5A95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95773-C916-4676-BC02-211EE30F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F98191-EC72-4247-B57D-1BF49698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C6E8-19E6-4B60-A7AE-E5DD0A56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BC3B5-D907-4063-8416-051DB64E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D649A-4938-41AA-839C-AC64211A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AA928-C7E9-43AA-8733-35F28EEC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4182C4-EAAF-43F5-A0DB-C900075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EEE136-2F2B-48C3-A0FE-9A23AF35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36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DA044-6C67-47BD-A6AE-755D1689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37AE94-CFCC-4C05-AA14-8E6154F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3066F-282F-447B-83E2-76896CE2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76687B-D35D-4C13-96CC-243961B50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DF7C65-DCC9-4B03-8B3C-BB4A5136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CE2B67-E330-4A7A-82F4-0ABA2C1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8BB7CF-ACC3-4A8C-9DBC-01786B66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EB7E27-EFDB-4141-A22A-E7DFC1A0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3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75038-9672-4F23-89D2-C4FF18B3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742EE8-02BC-4FC0-A3DD-1D23F282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BE0AD8-71F1-4F6A-BCA2-0A5DF2A5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F576BD-A1B6-43AC-A4D6-79F8FA3E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1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08F0C4-AA66-4335-838C-50CE9C08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E77A4C-C032-4DC9-A422-F26DED63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F8A6D-A983-4F62-8218-D898681D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6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8C45E-2F11-462F-8C58-432C8AFE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FC6FB-5DD4-4370-85C9-F60FAED4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CFB892-3C09-4B19-86BC-C8464C9D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C4DC96-047E-4F8E-887C-3E09620E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D94F3-D9D4-4DAE-A722-CFF317AC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CF0691-C2CF-4F6F-A29B-ADC1F30E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6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1546D-A156-4A7F-AA30-8D1B734E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8A9463-B303-447C-8CDB-A117BB324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6320DE-7DE7-4D03-B536-F2B219A0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DA5F2-F892-4B04-80DC-3D9C521D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1C5EAD-8328-4D5F-954C-124B144F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3F8530-C780-496F-997F-ADA7BBB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4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5BFA40-4310-49D7-9DAA-9BF521999ED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77C72-E561-4356-BAA1-F5628148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7F7A7-8DFD-4E32-9380-7B2AF4CC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422CC-B73B-495E-ABA4-868692839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4C286-F735-407F-AC2A-F819C361EE57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C959F-0B6B-4846-A8D9-568E9A2C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D0C49A-AB86-4364-985D-39402FC8E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1FEBA-EF80-4905-BDB1-86F50D6669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3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49BCC-41E3-46A3-B137-3BC13E967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218" y="1695017"/>
            <a:ext cx="6751782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 OF PRESENTATION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200ECE-A4DC-4BCB-8E18-85F11AD8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218" y="4174692"/>
            <a:ext cx="6751782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Subtitle here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0635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2CEE-C66D-4CE8-BA0B-2B8B9420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64" y="152689"/>
            <a:ext cx="9331036" cy="872548"/>
          </a:xfrm>
        </p:spPr>
        <p:txBody>
          <a:bodyPr/>
          <a:lstStyle/>
          <a:p>
            <a:r>
              <a:rPr lang="en-US" dirty="0"/>
              <a:t>Slide title</a:t>
            </a:r>
            <a:endParaRPr lang="ru-RU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58B20596-4E91-4F16-8EF8-471F50EC681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542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37987747-2268-4C9E-BD68-682605E8EC5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BCFE758-9964-4F67-816D-8CC0B4A4B79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81AB169-A85B-4CF1-AB63-BBBC760101A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1FBE3839-0413-43D8-B49C-1524848B0A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365A2DB8-0969-4898-A2AF-794FC185BE8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942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10477DD-5A13-432E-B754-1825FEAAFE1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59B59F4-C52A-4989-BD2F-5347CF4C95C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1E8D681B-0481-4518-8A08-67643CB0476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9B2AFEEB-2407-4E5F-9C06-522D2A5DB80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DFF61E6-22C4-4368-833F-36AFBA60F677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5142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FFEA4EA2-5CDE-495D-82F2-ACB14C765C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F3A97DA9-E108-4073-841F-339B666B9D4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007AB378-35B2-4699-B9D5-2CCDD2A8695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4537AEEB-10BA-44C1-917F-1D763B8E21A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09086323-450B-4D9F-B21E-E49DA524AF1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342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79743CA4-9B6D-4229-9CA0-FF082860C52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42B8D6C0-6BE7-4CF2-9F2C-FB8F692FA75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498D8D1-5DE9-4307-A81B-DB8B6D3BDEA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0F4CFD02-BFC4-4CCB-A266-3084892A962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65E2823-1334-49FD-B474-0D4A59567C6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967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CF16F69A-0722-4D66-BAA8-DD097DD09E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7F019C9-E3C0-4191-9639-5A483DC4B40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AFA544E6-BF49-43DC-A6DB-CE265B822B3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D9F39331-3685-4972-B5A0-3719D15FCED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9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Wingdings</vt:lpstr>
      <vt:lpstr>Тема Office</vt:lpstr>
      <vt:lpstr>NAME OF PRESENTATION</vt:lpstr>
      <vt:lpstr>Slide title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</cp:revision>
  <dcterms:created xsi:type="dcterms:W3CDTF">2021-04-14T06:20:01Z</dcterms:created>
  <dcterms:modified xsi:type="dcterms:W3CDTF">2021-04-14T06:20:07Z</dcterms:modified>
</cp:coreProperties>
</file>