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294" r:id="rId38"/>
    <p:sldId id="297" r:id="rId39"/>
    <p:sldId id="301" r:id="rId40"/>
    <p:sldId id="300" r:id="rId41"/>
    <p:sldId id="302" r:id="rId42"/>
    <p:sldId id="303" r:id="rId43"/>
    <p:sldId id="305" r:id="rId44"/>
    <p:sldId id="292" r:id="rId45"/>
    <p:sldId id="295" r:id="rId46"/>
    <p:sldId id="296" r:id="rId47"/>
    <p:sldId id="299" r:id="rId48"/>
    <p:sldId id="29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Alexander Dostovalov</a:t>
            </a:r>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err="1"/>
              <a:t>HeadChop</a:t>
            </a:r>
            <a:r>
              <a:rPr lang="en-US" dirty="0"/>
              <a:t> comfortable with </a:t>
            </a:r>
            <a:r>
              <a:rPr lang="en-US" dirty="0" err="1"/>
              <a:t>Headchop</a:t>
            </a:r>
            <a:r>
              <a:rPr lang="en-US" dirty="0"/>
              <a:t>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a:t>
            </a:r>
            <a:r>
              <a:rPr lang="en-US" dirty="0" err="1"/>
              <a:t>str</a:t>
            </a:r>
            <a:r>
              <a:rPr lang="en-US" dirty="0"/>
              <a:t>,</a:t>
            </a:r>
            <a:r>
              <a:rPr lang="ru-RU" dirty="0"/>
              <a:t> </a:t>
            </a:r>
            <a:r>
              <a:rPr lang="en-US" dirty="0" err="1"/>
              <a:t>isEnemy</a:t>
            </a:r>
            <a:r>
              <a:rPr lang="en-US" dirty="0"/>
              <a:t>: </a:t>
            </a:r>
            <a:r>
              <a:rPr lang="en-US" dirty="0" err="1"/>
              <a:t>bool</a:t>
            </a:r>
            <a:r>
              <a:rPr lang="en-US" dirty="0"/>
              <a:t>, health: </a:t>
            </a:r>
            <a:r>
              <a:rPr lang="en-US" dirty="0" err="1"/>
              <a:t>int</a:t>
            </a:r>
            <a:r>
              <a:rPr lang="en-US" dirty="0"/>
              <a: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a:t>
            </a:r>
            <a:r>
              <a:rPr lang="en-US" dirty="0" err="1"/>
              <a:t>wierdo</a:t>
            </a:r>
            <a:r>
              <a:rPr lang="en-US" dirty="0"/>
              <a:t>!”</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a:t>
            </a:r>
            <a:r>
              <a:rPr lang="en-US" dirty="0" err="1">
                <a:solidFill>
                  <a:srgbClr val="C00000"/>
                </a:solidFill>
              </a:rPr>
              <a:t>Rassel</a:t>
            </a:r>
            <a:r>
              <a:rPr lang="en-US" dirty="0">
                <a:solidFill>
                  <a:srgbClr val="C00000"/>
                </a:solidFill>
              </a:rPr>
              <a:t>'],</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err="1">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err="1"/>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err="1"/>
              <a:t>ord</a:t>
            </a:r>
            <a:r>
              <a:rPr lang="en-US" dirty="0"/>
              <a:t>(), reverse use </a:t>
            </a:r>
            <a:r>
              <a:rPr lang="en-US" dirty="0" err="1"/>
              <a:t>chr</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a:t>
            </a:r>
            <a:r>
              <a:rPr lang="en-US" dirty="0" err="1"/>
              <a:t>iterable</a:t>
            </a:r>
            <a:r>
              <a:rPr lang="en-US" dirty="0"/>
              <a:t>),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925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3" name="Содержимое 2"/>
          <p:cNvSpPr>
            <a:spLocks noGrp="1"/>
          </p:cNvSpPr>
          <p:nvPr>
            <p:ph idx="1"/>
          </p:nvPr>
        </p:nvSpPr>
        <p:spPr>
          <a:xfrm>
            <a:off x="838200" y="1825625"/>
            <a:ext cx="6294120" cy="4351338"/>
          </a:xfrm>
        </p:spPr>
        <p:txBody>
          <a:bodyPr/>
          <a:lstStyle/>
          <a:p>
            <a:r>
              <a:rPr lang="en-US" dirty="0"/>
              <a:t>It reusable  predefined block of code, that invokes by function call </a:t>
            </a:r>
          </a:p>
          <a:p>
            <a:endParaRPr lang="en-US" dirty="0"/>
          </a:p>
          <a:p>
            <a:r>
              <a:rPr lang="en-US" dirty="0"/>
              <a:t>Function may have a arguments </a:t>
            </a:r>
          </a:p>
          <a:p>
            <a:endParaRPr lang="en-US" dirty="0"/>
          </a:p>
          <a:p>
            <a:r>
              <a:rPr lang="en-US" dirty="0"/>
              <a:t>… And may returns a value.</a:t>
            </a:r>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fontScale="85000" lnSpcReduction="20000"/>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r>
              <a:rPr lang="en-US" dirty="0"/>
              <a:t>!UNEXPECTED TASK! Decompose this function to </a:t>
            </a:r>
            <a:r>
              <a:rPr lang="en-US" dirty="0" err="1"/>
              <a:t>printObject</a:t>
            </a:r>
            <a:r>
              <a:rPr lang="en-US" dirty="0"/>
              <a:t>, </a:t>
            </a:r>
            <a:r>
              <a:rPr lang="en-US" dirty="0" err="1"/>
              <a:t>calculateSum</a:t>
            </a:r>
            <a:r>
              <a:rPr lang="en-US" dirty="0"/>
              <a:t> and </a:t>
            </a:r>
            <a:r>
              <a:rPr lang="en-US" dirty="0" err="1"/>
              <a:t>getTitle</a:t>
            </a:r>
            <a:r>
              <a:rPr lang="en-US" dirty="0"/>
              <a:t>.</a:t>
            </a:r>
            <a:endParaRPr lang="ru-RU" dirty="0"/>
          </a:p>
        </p:txBody>
      </p:sp>
      <p:pic>
        <p:nvPicPr>
          <p:cNvPr id="1027" name="Picture 3"/>
          <p:cNvPicPr>
            <a:picLocks noChangeAspect="1" noChangeArrowheads="1"/>
          </p:cNvPicPr>
          <p:nvPr/>
        </p:nvPicPr>
        <p:blipFill>
          <a:blip r:embed="rId2"/>
          <a:srcRect/>
          <a:stretch>
            <a:fillRect/>
          </a:stretch>
        </p:blipFill>
        <p:spPr bwMode="auto">
          <a:xfrm>
            <a:off x="2233613" y="3714751"/>
            <a:ext cx="6788905" cy="314325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lstStyle/>
          <a:p>
            <a:r>
              <a:rPr lang="en-US" dirty="0"/>
              <a:t>As in example before you can use </a:t>
            </a:r>
            <a:r>
              <a:rPr lang="en-US" dirty="0" err="1"/>
              <a:t>kwargs</a:t>
            </a:r>
            <a:r>
              <a:rPr lang="en-US" dirty="0"/>
              <a:t> – special python syntax for function </a:t>
            </a:r>
          </a:p>
          <a:p>
            <a:endParaRPr lang="en-US" dirty="0"/>
          </a:p>
          <a:p>
            <a:endParaRPr lang="en-US" dirty="0"/>
          </a:p>
          <a:p>
            <a:r>
              <a:rPr lang="en-US" dirty="0"/>
              <a:t>OR also use named </a:t>
            </a:r>
            <a:r>
              <a:rPr lang="en-US" dirty="0" err="1"/>
              <a:t>args</a:t>
            </a:r>
            <a:endParaRPr lang="ru-RU" dirty="0"/>
          </a:p>
          <a:p>
            <a:endParaRPr lang="ru-RU" dirty="0"/>
          </a:p>
          <a:p>
            <a:endParaRPr lang="ru-RU" dirty="0"/>
          </a:p>
          <a:p>
            <a:r>
              <a:rPr lang="en-US" dirty="0"/>
              <a:t>If number of arguments unknown – use a Arbitrary Arguments.</a:t>
            </a:r>
          </a:p>
          <a:p>
            <a:r>
              <a:rPr lang="en-US" dirty="0"/>
              <a:t>If you plan use default value python provide you a possibility with default value	</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274564" y="2335340"/>
            <a:ext cx="6155436" cy="16147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682044" y="0"/>
            <a:ext cx="3939364" cy="2084832"/>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5297234" y="4064318"/>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5993321" y="5318189"/>
            <a:ext cx="3769020" cy="124720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p:txBody>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endParaRPr lang="ru-RU"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r>
              <a:rPr lang="en-US" dirty="0"/>
              <a:t>Write a function that returns a Average of arguments</a:t>
            </a:r>
          </a:p>
          <a:p>
            <a:pPr lvl="1"/>
            <a:r>
              <a:rPr lang="en-US" dirty="0"/>
              <a:t>We don’t know how many arguments we will have</a:t>
            </a:r>
          </a:p>
          <a:p>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r>
              <a:rPr lang="en-US" dirty="0"/>
              <a:t>You skeleton lord. </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2104</Words>
  <Application>Microsoft Office PowerPoint</Application>
  <PresentationFormat>Широкоэкранный</PresentationFormat>
  <Paragraphs>344</Paragraphs>
  <Slides>48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48</vt:i4>
      </vt:variant>
    </vt:vector>
  </HeadingPairs>
  <TitlesOfParts>
    <vt:vector size="53" baseType="lpstr">
      <vt:lpstr>Arial</vt:lpstr>
      <vt:lpstr>Calibri</vt:lpstr>
      <vt:lpstr>Calibri Light</vt:lpstr>
      <vt:lpstr>Forte</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Coffee Break </vt:lpstr>
      <vt:lpstr>Dictionary</vt:lpstr>
      <vt:lpstr>Create a dict</vt:lpstr>
      <vt:lpstr>Access data </vt:lpstr>
      <vt:lpstr>Add | Delete</vt:lpstr>
      <vt:lpstr>Loop And Copy</vt:lpstr>
      <vt:lpstr>Презентация PowerPoint</vt:lpstr>
      <vt:lpstr>Functions</vt:lpstr>
      <vt:lpstr>Functions - Arguments</vt:lpstr>
      <vt:lpstr>Презентация PowerPoint</vt:lpstr>
      <vt:lpstr>Lambda</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245</cp:revision>
  <dcterms:created xsi:type="dcterms:W3CDTF">2020-05-18T13:32:58Z</dcterms:created>
  <dcterms:modified xsi:type="dcterms:W3CDTF">2021-09-15T06:41:33Z</dcterms:modified>
</cp:coreProperties>
</file>