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a:t>
            </a:r>
            <a:r>
              <a:rPr lang="en-US" dirty="0" err="1"/>
              <a:t>iterable</a:t>
            </a:r>
            <a:r>
              <a:rPr lang="en-US" dirty="0"/>
              <a:t>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75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endParaRPr lang="ru-RU" dirty="0"/>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4354</TotalTime>
  <Words>3558</Words>
  <Application>Microsoft Office PowerPoint</Application>
  <PresentationFormat>Широкоэкранный</PresentationFormat>
  <Paragraphs>514</Paragraphs>
  <Slides>67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67</vt:i4>
      </vt:variant>
    </vt:vector>
  </HeadingPairs>
  <TitlesOfParts>
    <vt:vector size="72"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318</cp:revision>
  <dcterms:created xsi:type="dcterms:W3CDTF">2020-05-18T13:32:58Z</dcterms:created>
  <dcterms:modified xsi:type="dcterms:W3CDTF">2021-09-23T18:57:45Z</dcterms:modified>
</cp:coreProperties>
</file>