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292" r:id="rId46"/>
    <p:sldId id="295" r:id="rId47"/>
    <p:sldId id="296" r:id="rId48"/>
    <p:sldId id="299" r:id="rId49"/>
    <p:sldId id="306" r:id="rId50"/>
    <p:sldId id="307" r:id="rId51"/>
    <p:sldId id="308" r:id="rId52"/>
    <p:sldId id="312" r:id="rId53"/>
    <p:sldId id="298" r:id="rId54"/>
    <p:sldId id="309"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5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a:t>
            </a:r>
            <a:r>
              <a:rPr lang="en-US" dirty="0" err="1"/>
              <a:t>ecxept</a:t>
            </a:r>
            <a:r>
              <a:rPr lang="en-US" dirty="0"/>
              <a: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3782</TotalTime>
  <Words>2744</Words>
  <Application>Microsoft Office PowerPoint</Application>
  <PresentationFormat>Широкоэкранный</PresentationFormat>
  <Paragraphs>424</Paragraphs>
  <Slides>55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55</vt:i4>
      </vt:variant>
    </vt:vector>
  </HeadingPairs>
  <TitlesOfParts>
    <vt:vector size="60" baseType="lpstr">
      <vt:lpstr>Arial</vt:lpstr>
      <vt:lpstr>Calibri</vt:lpstr>
      <vt:lpstr>Calibri Light</vt:lpstr>
      <vt:lpstr>Forte</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285</cp:revision>
  <dcterms:created xsi:type="dcterms:W3CDTF">2020-05-18T13:32:58Z</dcterms:created>
  <dcterms:modified xsi:type="dcterms:W3CDTF">2021-09-19T18:58:47Z</dcterms:modified>
</cp:coreProperties>
</file>