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 id="326" r:id="rId69"/>
    <p:sldId id="327"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codewars.com/kata/54b42f9314d9229fd6000d9c" TargetMode="External"/><Relationship Id="rId13" Type="http://schemas.openxmlformats.org/officeDocument/2006/relationships/hyperlink" Target="https://www.codewars.com/kata/5682e545fb263ecf7b000069" TargetMode="External"/><Relationship Id="rId3" Type="http://schemas.openxmlformats.org/officeDocument/2006/relationships/hyperlink" Target="https://www.codewars.com/kata/5667e8f4e3f572a8f2000039" TargetMode="External"/><Relationship Id="rId7" Type="http://schemas.openxmlformats.org/officeDocument/2006/relationships/hyperlink" Target="https://www.codewars.com/kata/5526fc09a1bbd946250002dc" TargetMode="External"/><Relationship Id="rId12" Type="http://schemas.openxmlformats.org/officeDocument/2006/relationships/hyperlink" Target="https://www.codewars.com/kata/5682e809386707366d000024" TargetMode="External"/><Relationship Id="rId2" Type="http://schemas.openxmlformats.org/officeDocument/2006/relationships/hyperlink" Target="https://www.codewars.com/kata/52fba66badcd10859f00097e" TargetMode="External"/><Relationship Id="rId1" Type="http://schemas.openxmlformats.org/officeDocument/2006/relationships/slideLayout" Target="../slideLayouts/slideLayout2.xml"/><Relationship Id="rId6" Type="http://schemas.openxmlformats.org/officeDocument/2006/relationships/hyperlink" Target="https://www.codewars.com/kata/523f5d21c841566fde000009" TargetMode="External"/><Relationship Id="rId11" Type="http://schemas.openxmlformats.org/officeDocument/2006/relationships/hyperlink" Target="https://www.codewars.com/kata/5682e72eb7354b2f39000021" TargetMode="External"/><Relationship Id="rId5" Type="http://schemas.openxmlformats.org/officeDocument/2006/relationships/hyperlink" Target="https://www.codewars.com/kata/546e2562b03326a88e000020/javascript" TargetMode="External"/><Relationship Id="rId10" Type="http://schemas.openxmlformats.org/officeDocument/2006/relationships/hyperlink" Target="https://www.codewars.com/kata/5682e646d5eddc1e21000017" TargetMode="External"/><Relationship Id="rId4" Type="http://schemas.openxmlformats.org/officeDocument/2006/relationships/hyperlink" Target="https://www.codewars.com/kata/554b4ac871d6813a03000035" TargetMode="External"/><Relationship Id="rId9" Type="http://schemas.openxmlformats.org/officeDocument/2006/relationships/hyperlink" Target="https://www.codewars.com/kata/54da539698b8a2ad760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a:t>
            </a:r>
            <a:r>
              <a:rPr lang="en-US" dirty="0" err="1"/>
              <a:t>iterable</a:t>
            </a:r>
            <a:r>
              <a:rPr lang="en-US" dirty="0"/>
              <a:t>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75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endParaRPr lang="ru-RU" dirty="0"/>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23A4D6-D667-48E2-8DB7-ED1E26260B50}"/>
              </a:ext>
            </a:extLst>
          </p:cNvPr>
          <p:cNvSpPr/>
          <p:nvPr/>
        </p:nvSpPr>
        <p:spPr>
          <a:xfrm>
            <a:off x="4200939" y="980661"/>
            <a:ext cx="3816626"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B6E1AB8-A648-441C-A85F-1793163341F1}"/>
              </a:ext>
            </a:extLst>
          </p:cNvPr>
          <p:cNvSpPr>
            <a:spLocks noGrp="1"/>
          </p:cNvSpPr>
          <p:nvPr>
            <p:ph type="title"/>
          </p:nvPr>
        </p:nvSpPr>
        <p:spPr/>
        <p:txBody>
          <a:bodyPr/>
          <a:lstStyle/>
          <a:p>
            <a:pPr algn="ctr"/>
            <a:r>
              <a:rPr lang="en-US" dirty="0"/>
              <a:t>Random Module</a:t>
            </a:r>
            <a:endParaRPr lang="ru-RU" dirty="0"/>
          </a:p>
        </p:txBody>
      </p:sp>
      <p:sp>
        <p:nvSpPr>
          <p:cNvPr id="3" name="Объект 2">
            <a:extLst>
              <a:ext uri="{FF2B5EF4-FFF2-40B4-BE49-F238E27FC236}">
                <a16:creationId xmlns:a16="http://schemas.microsoft.com/office/drawing/2014/main" id="{3E213345-73AE-40A2-93F8-64D2A4FB8D23}"/>
              </a:ext>
            </a:extLst>
          </p:cNvPr>
          <p:cNvSpPr>
            <a:spLocks noGrp="1"/>
          </p:cNvSpPr>
          <p:nvPr>
            <p:ph idx="1"/>
          </p:nvPr>
        </p:nvSpPr>
        <p:spPr>
          <a:xfrm>
            <a:off x="838200" y="1825625"/>
            <a:ext cx="5814391" cy="4351338"/>
          </a:xfrm>
        </p:spPr>
        <p:txBody>
          <a:bodyPr>
            <a:normAutofit fontScale="77500" lnSpcReduction="20000"/>
          </a:bodyPr>
          <a:lstStyle/>
          <a:p>
            <a:r>
              <a:rPr lang="en-US" dirty="0"/>
              <a:t>Random provides you a random number generator with different generator functions. Here are some helpful of them: </a:t>
            </a:r>
          </a:p>
          <a:p>
            <a:r>
              <a:rPr lang="en-US" dirty="0">
                <a:solidFill>
                  <a:srgbClr val="FF0000"/>
                </a:solidFill>
              </a:rPr>
              <a:t>random() </a:t>
            </a:r>
            <a:r>
              <a:rPr lang="en-US" dirty="0"/>
              <a:t>– return a random value between 0 and 1</a:t>
            </a:r>
          </a:p>
          <a:p>
            <a:r>
              <a:rPr lang="en-US" dirty="0" err="1">
                <a:solidFill>
                  <a:srgbClr val="FF0000"/>
                </a:solidFill>
              </a:rPr>
              <a:t>randint</a:t>
            </a:r>
            <a:r>
              <a:rPr lang="en-US" dirty="0">
                <a:solidFill>
                  <a:srgbClr val="FF0000"/>
                </a:solidFill>
              </a:rPr>
              <a:t>(A, B) </a:t>
            </a:r>
            <a:r>
              <a:rPr lang="en-US" dirty="0"/>
              <a:t>– return int value between A and B </a:t>
            </a:r>
          </a:p>
          <a:p>
            <a:r>
              <a:rPr lang="en-US" dirty="0">
                <a:solidFill>
                  <a:srgbClr val="FF0000"/>
                </a:solidFill>
              </a:rPr>
              <a:t>choice(sequence) </a:t>
            </a:r>
            <a:r>
              <a:rPr lang="en-US" dirty="0"/>
              <a:t>– return a random value from the sequence. The sequence must have at last 1 value</a:t>
            </a:r>
          </a:p>
          <a:p>
            <a:r>
              <a:rPr lang="en-US" dirty="0">
                <a:solidFill>
                  <a:srgbClr val="FF0000"/>
                </a:solidFill>
              </a:rPr>
              <a:t>shuffle(sequence) </a:t>
            </a:r>
            <a:r>
              <a:rPr lang="en-US" dirty="0"/>
              <a:t>– shuffles the sequence. None return!</a:t>
            </a:r>
          </a:p>
          <a:p>
            <a:r>
              <a:rPr lang="en-US" dirty="0">
                <a:solidFill>
                  <a:srgbClr val="FF0000"/>
                </a:solidFill>
              </a:rPr>
              <a:t>sample(sequence, length) </a:t>
            </a:r>
            <a:r>
              <a:rPr lang="en-US" dirty="0"/>
              <a:t>– return a random sequence with a given length from the original sequence</a:t>
            </a:r>
            <a:endParaRPr lang="ru-RU" dirty="0"/>
          </a:p>
        </p:txBody>
      </p:sp>
      <p:pic>
        <p:nvPicPr>
          <p:cNvPr id="5" name="Рисунок 4">
            <a:extLst>
              <a:ext uri="{FF2B5EF4-FFF2-40B4-BE49-F238E27FC236}">
                <a16:creationId xmlns:a16="http://schemas.microsoft.com/office/drawing/2014/main" id="{6BE6DE94-907B-4D78-9E26-9C4A653BFCAE}"/>
              </a:ext>
            </a:extLst>
          </p:cNvPr>
          <p:cNvPicPr>
            <a:picLocks noChangeAspect="1"/>
          </p:cNvPicPr>
          <p:nvPr/>
        </p:nvPicPr>
        <p:blipFill>
          <a:blip r:embed="rId2"/>
          <a:stretch>
            <a:fillRect/>
          </a:stretch>
        </p:blipFill>
        <p:spPr>
          <a:xfrm>
            <a:off x="6988450" y="2501003"/>
            <a:ext cx="4795573" cy="3000582"/>
          </a:xfrm>
          <a:prstGeom prst="rect">
            <a:avLst/>
          </a:prstGeom>
        </p:spPr>
      </p:pic>
    </p:spTree>
    <p:extLst>
      <p:ext uri="{BB962C8B-B14F-4D97-AF65-F5344CB8AC3E}">
        <p14:creationId xmlns:p14="http://schemas.microsoft.com/office/powerpoint/2010/main" val="3481508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Our skeletons program is boring and predictable in battle. Let’s do it more fun</a:t>
            </a:r>
          </a:p>
          <a:p>
            <a:pPr marL="971550" lvl="1" indent="-514350">
              <a:buFont typeface="+mj-lt"/>
              <a:buAutoNum type="arabicPeriod"/>
            </a:pPr>
            <a:r>
              <a:rPr lang="en-US" dirty="0"/>
              <a:t>Damage of skeletons is a random number between 10 and 30</a:t>
            </a:r>
          </a:p>
          <a:p>
            <a:pPr marL="971550" lvl="1" indent="-514350">
              <a:buFont typeface="+mj-lt"/>
              <a:buAutoNum type="arabicPeriod"/>
            </a:pPr>
            <a:r>
              <a:rPr lang="en-US" dirty="0"/>
              <a:t>Health is also a random number between 1 and 30 multiplied  by 2.35 and rounded to int</a:t>
            </a:r>
          </a:p>
          <a:p>
            <a:pPr marL="971550" lvl="1" indent="-514350">
              <a:buFont typeface="+mj-lt"/>
              <a:buAutoNum type="arabicPeriod"/>
            </a:pPr>
            <a:r>
              <a:rPr lang="en-US" dirty="0"/>
              <a:t>Add a function that send to hero a random skeleton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202413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4FF77-85ED-430A-A432-8E22C22D98B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12 Hellish Trials </a:t>
            </a:r>
            <a:endParaRPr lang="ru-RU" dirty="0">
              <a:cs typeface="MV Boli" panose="02000500030200090000" pitchFamily="2" charset="0"/>
            </a:endParaRPr>
          </a:p>
        </p:txBody>
      </p:sp>
      <p:sp>
        <p:nvSpPr>
          <p:cNvPr id="3" name="Объект 2">
            <a:extLst>
              <a:ext uri="{FF2B5EF4-FFF2-40B4-BE49-F238E27FC236}">
                <a16:creationId xmlns:a16="http://schemas.microsoft.com/office/drawing/2014/main" id="{2ADF3C9B-7FC9-4B7B-953F-F1A81668185B}"/>
              </a:ext>
            </a:extLst>
          </p:cNvPr>
          <p:cNvSpPr>
            <a:spLocks noGrp="1"/>
          </p:cNvSpPr>
          <p:nvPr>
            <p:ph idx="1"/>
          </p:nvPr>
        </p:nvSpPr>
        <p:spPr>
          <a:xfrm>
            <a:off x="838200" y="2342459"/>
            <a:ext cx="10515600" cy="4351338"/>
          </a:xfrm>
        </p:spPr>
        <p:txBody>
          <a:bodyPr>
            <a:normAutofit fontScale="77500" lnSpcReduction="20000"/>
          </a:bodyPr>
          <a:lstStyle/>
          <a:p>
            <a:pPr marL="514350" indent="-514350">
              <a:buFont typeface="+mj-lt"/>
              <a:buAutoNum type="arabicPeriod"/>
            </a:pPr>
            <a:r>
              <a:rPr lang="en-US" dirty="0">
                <a:hlinkClick r:id="rId2"/>
              </a:rPr>
              <a:t>https://www.codewars.com/kata/52fba66badcd10859f00097e</a:t>
            </a:r>
            <a:endParaRPr lang="en-US" dirty="0"/>
          </a:p>
          <a:p>
            <a:pPr marL="514350" indent="-514350">
              <a:buFont typeface="+mj-lt"/>
              <a:buAutoNum type="arabicPeriod"/>
            </a:pPr>
            <a:r>
              <a:rPr lang="en-US" dirty="0">
                <a:hlinkClick r:id="rId3"/>
              </a:rPr>
              <a:t>https://www.codewars.com/kata/5667e8f4e3f572a8f2000039</a:t>
            </a:r>
            <a:endParaRPr lang="en-US" dirty="0"/>
          </a:p>
          <a:p>
            <a:pPr marL="514350" indent="-514350">
              <a:buFont typeface="+mj-lt"/>
              <a:buAutoNum type="arabicPeriod"/>
            </a:pPr>
            <a:r>
              <a:rPr lang="en-US" dirty="0">
                <a:hlinkClick r:id="rId4"/>
              </a:rPr>
              <a:t>https://www.codewars.com/kata/554b4ac871d6813a03000035</a:t>
            </a:r>
            <a:endParaRPr lang="en-US" dirty="0"/>
          </a:p>
          <a:p>
            <a:pPr marL="514350" indent="-514350">
              <a:buFont typeface="+mj-lt"/>
              <a:buAutoNum type="arabicPeriod"/>
            </a:pPr>
            <a:r>
              <a:rPr lang="en-US" dirty="0">
                <a:hlinkClick r:id="rId5"/>
              </a:rPr>
              <a:t>https://www.codewars.com/kata/546e2562b03326a88e000020/javascript</a:t>
            </a:r>
            <a:endParaRPr lang="en-US" dirty="0"/>
          </a:p>
          <a:p>
            <a:pPr marL="514350" indent="-514350">
              <a:buFont typeface="+mj-lt"/>
              <a:buAutoNum type="arabicPeriod"/>
            </a:pPr>
            <a:r>
              <a:rPr lang="en-US" dirty="0">
                <a:hlinkClick r:id="rId6"/>
              </a:rPr>
              <a:t>https://www.codewars.com/kata/523f5d21c841566fde000009</a:t>
            </a:r>
            <a:endParaRPr lang="en-US" dirty="0"/>
          </a:p>
          <a:p>
            <a:pPr marL="514350" indent="-514350">
              <a:buFont typeface="+mj-lt"/>
              <a:buAutoNum type="arabicPeriod"/>
            </a:pPr>
            <a:r>
              <a:rPr lang="en-US" dirty="0">
                <a:hlinkClick r:id="rId7"/>
              </a:rPr>
              <a:t>https://www.codewars.com/kata/5526fc09a1bbd946250002dc</a:t>
            </a:r>
            <a:endParaRPr lang="en-US" dirty="0"/>
          </a:p>
          <a:p>
            <a:pPr marL="514350" indent="-514350">
              <a:buFont typeface="+mj-lt"/>
              <a:buAutoNum type="arabicPeriod"/>
            </a:pPr>
            <a:r>
              <a:rPr lang="en-US" dirty="0">
                <a:hlinkClick r:id="rId8"/>
              </a:rPr>
              <a:t>https://www.codewars.com/kata/54b42f9314d9229fd6000d9c</a:t>
            </a:r>
            <a:endParaRPr lang="en-US" dirty="0"/>
          </a:p>
          <a:p>
            <a:pPr marL="514350" indent="-514350">
              <a:buFont typeface="+mj-lt"/>
              <a:buAutoNum type="arabicPeriod"/>
            </a:pPr>
            <a:r>
              <a:rPr lang="en-US" dirty="0">
                <a:hlinkClick r:id="rId9"/>
              </a:rPr>
              <a:t>https://www.codewars.com/kata/54da539698b8a2ad76000228</a:t>
            </a:r>
            <a:endParaRPr lang="en-US" dirty="0"/>
          </a:p>
          <a:p>
            <a:pPr marL="514350" indent="-514350">
              <a:buFont typeface="+mj-lt"/>
              <a:buAutoNum type="arabicPeriod"/>
            </a:pPr>
            <a:r>
              <a:rPr lang="en-US" dirty="0">
                <a:hlinkClick r:id="rId10"/>
              </a:rPr>
              <a:t>https://www.codewars.com/kata/5682e646d5eddc1e21000017</a:t>
            </a:r>
            <a:endParaRPr lang="en-US" dirty="0"/>
          </a:p>
          <a:p>
            <a:pPr marL="514350" indent="-514350">
              <a:buFont typeface="+mj-lt"/>
              <a:buAutoNum type="arabicPeriod"/>
            </a:pPr>
            <a:r>
              <a:rPr lang="en-US" dirty="0">
                <a:hlinkClick r:id="rId11"/>
              </a:rPr>
              <a:t>https://www.codewars.com/kata/5682e72eb7354b2f39000021</a:t>
            </a:r>
            <a:endParaRPr lang="en-US" dirty="0"/>
          </a:p>
          <a:p>
            <a:pPr marL="514350" indent="-514350">
              <a:buFont typeface="+mj-lt"/>
              <a:buAutoNum type="arabicPeriod"/>
            </a:pPr>
            <a:r>
              <a:rPr lang="en-US" dirty="0">
                <a:hlinkClick r:id="rId12"/>
              </a:rPr>
              <a:t>https://www.codewars.com/kata/5682e809386707366d000024</a:t>
            </a:r>
            <a:endParaRPr lang="en-US" dirty="0"/>
          </a:p>
          <a:p>
            <a:pPr marL="514350" indent="-514350">
              <a:buFont typeface="+mj-lt"/>
              <a:buAutoNum type="arabicPeriod"/>
            </a:pPr>
            <a:r>
              <a:rPr lang="en-US" dirty="0">
                <a:hlinkClick r:id="rId13"/>
              </a:rPr>
              <a:t>https://www.codewars.com/kata/5682e545fb263ecf7b000069</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6FDD5A4C-3AF2-4400-ABA3-EB82EB6B7555}"/>
              </a:ext>
            </a:extLst>
          </p:cNvPr>
          <p:cNvSpPr txBox="1"/>
          <p:nvPr/>
        </p:nvSpPr>
        <p:spPr>
          <a:xfrm>
            <a:off x="838200" y="1690688"/>
            <a:ext cx="10515600" cy="461665"/>
          </a:xfrm>
          <a:prstGeom prst="rect">
            <a:avLst/>
          </a:prstGeom>
          <a:noFill/>
        </p:spPr>
        <p:txBody>
          <a:bodyPr wrap="square" rtlCol="0">
            <a:spAutoFit/>
          </a:bodyPr>
          <a:lstStyle/>
          <a:p>
            <a:pPr algn="ctr"/>
            <a:r>
              <a:rPr lang="en-US" sz="2400" b="1" dirty="0">
                <a:latin typeface="MV Boli" panose="02000500030200090000" pitchFamily="2" charset="0"/>
                <a:cs typeface="MV Boli" panose="02000500030200090000" pitchFamily="2" charset="0"/>
              </a:rPr>
              <a:t>Your current task is pretty simple – Just finish All </a:t>
            </a:r>
            <a:endParaRPr lang="ru-RU" sz="2400" b="1" dirty="0">
              <a:cs typeface="MV Boli" panose="02000500030200090000" pitchFamily="2" charset="0"/>
            </a:endParaRPr>
          </a:p>
        </p:txBody>
      </p:sp>
    </p:spTree>
    <p:extLst>
      <p:ext uri="{BB962C8B-B14F-4D97-AF65-F5344CB8AC3E}">
        <p14:creationId xmlns:p14="http://schemas.microsoft.com/office/powerpoint/2010/main" val="114819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4403</TotalTime>
  <Words>3857</Words>
  <Application>Microsoft Office PowerPoint</Application>
  <PresentationFormat>Широкоэкранный</PresentationFormat>
  <Paragraphs>540</Paragraphs>
  <Slides>70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70</vt:i4>
      </vt:variant>
    </vt:vector>
  </HeadingPairs>
  <TitlesOfParts>
    <vt:vector size="76" baseType="lpstr">
      <vt:lpstr>Arial</vt:lpstr>
      <vt:lpstr>Calibri</vt:lpstr>
      <vt:lpstr>Calibri Light</vt:lpstr>
      <vt:lpstr>Forte</vt:lpstr>
      <vt:lpstr>MV Boli</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lpstr>Random Module</vt:lpstr>
      <vt:lpstr>Презентация PowerPoint</vt:lpstr>
      <vt:lpstr>12 Hellish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325</cp:revision>
  <dcterms:created xsi:type="dcterms:W3CDTF">2020-05-18T13:32:58Z</dcterms:created>
  <dcterms:modified xsi:type="dcterms:W3CDTF">2021-09-23T20:36:41Z</dcterms:modified>
</cp:coreProperties>
</file>