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  <p:sldMasterId id="2147483877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2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2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3249" autoAdjust="0"/>
  </p:normalViewPr>
  <p:slideViewPr>
    <p:cSldViewPr>
      <p:cViewPr varScale="1">
        <p:scale>
          <a:sx n="105" d="100"/>
          <a:sy n="105" d="100"/>
        </p:scale>
        <p:origin x="-171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78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B3D3C-34D6-40BB-A88C-0F3B463A8A2B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84E2C-4033-4519-B425-A245F06122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042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4951E-0AEC-4B10-A71F-5AA01CA0A782}" type="datetimeFigureOut">
              <a:rPr lang="fr-FR" smtClean="0"/>
              <a:t>16/10/2019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2FB59-21BD-4DA0-8CB4-853B16C776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819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E2FB59-21BD-4DA0-8CB4-853B16C776B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722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0EAB0777-4C60-462E-A92C-CDAFD498799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</p:spPr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251520" y="6388328"/>
            <a:ext cx="871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22.05.2019 - Développeur Web Junior – OpenClassrooms   		       Myriam DEMAINE</a:t>
            </a:r>
            <a:endParaRPr lang="fr-F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‹N°›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‹N°›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/>
          <a:lstStyle/>
          <a:p>
            <a:fld id="{0EAB0777-4C60-462E-A92C-CDAFD498799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</p:spPr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EAB0777-4C60-462E-A92C-CDAFD498799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ZoneTexte 71"/>
          <p:cNvSpPr txBox="1"/>
          <p:nvPr userDrawn="1"/>
        </p:nvSpPr>
        <p:spPr>
          <a:xfrm>
            <a:off x="262940" y="6525344"/>
            <a:ext cx="877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22.10.2019 - Développeur Web Junior – OpenClassrooms   	       Myriam DEMAINE</a:t>
            </a:r>
            <a:endParaRPr lang="fr-F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8C592886-E571-45D5-8B56-343DC94F8FA6}" type="slidenum">
              <a:rPr kumimoji="0" lang="en-US" smtClean="0"/>
              <a:t>‹N°›</a:t>
            </a:fld>
            <a:endParaRPr kumimoji="0" lang="en-US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92626-37D2-4832-BF7A-BC283494A20D}" type="datetimeFigureOut">
              <a:rPr lang="en-US" smtClean="0"/>
              <a:t>10/16/2019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92886-E571-45D5-8B56-343DC94F8FA6}" type="slidenum">
              <a:rPr kumimoji="0" lang="en-US" smtClean="0"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4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4" y="6356350"/>
            <a:ext cx="8208912" cy="365125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b="1" dirty="0" smtClean="0">
                <a:solidFill>
                  <a:schemeClr val="bg1"/>
                </a:solidFill>
              </a:rPr>
              <a:t>22.10.2019 - Développeur Web Junior – OpenClassrooms   	                     Myriam DEMAINE</a:t>
            </a:r>
            <a:endParaRPr lang="fr-F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73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2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October 16,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2019 - Développeur Web Junior – OpenClassrooms   	 	                      Myriam DEMAINE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1" name="ZoneTexte 60"/>
          <p:cNvSpPr txBox="1"/>
          <p:nvPr userDrawn="1"/>
        </p:nvSpPr>
        <p:spPr>
          <a:xfrm>
            <a:off x="262940" y="6525344"/>
            <a:ext cx="87735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22.10.2019 - Développeur Web Junior – OpenClassrooms   	       Myriam DEMAINE</a:t>
            </a:r>
            <a:endParaRPr lang="fr-FR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71600" y="3501008"/>
            <a:ext cx="648072" cy="1752600"/>
          </a:xfrm>
        </p:spPr>
        <p:txBody>
          <a:bodyPr anchor="ctr">
            <a:normAutofit/>
          </a:bodyPr>
          <a:lstStyle/>
          <a:p>
            <a:pPr algn="ctr"/>
            <a:r>
              <a:rPr lang="fr-FR" sz="7200" dirty="0" smtClean="0">
                <a:solidFill>
                  <a:srgbClr val="124250"/>
                </a:solidFill>
              </a:rPr>
              <a:t>{ </a:t>
            </a:r>
            <a:endParaRPr lang="fr-FR" sz="7200" dirty="0">
              <a:solidFill>
                <a:srgbClr val="12425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408750" y="4140369"/>
            <a:ext cx="2371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rgbClr val="1242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Soutenance</a:t>
            </a:r>
            <a:endParaRPr lang="fr-FR" sz="3200" dirty="0">
              <a:solidFill>
                <a:srgbClr val="1242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39752" y="2341329"/>
            <a:ext cx="4457310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err="1">
                <a:solidFill>
                  <a:srgbClr val="12425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</a:t>
            </a:r>
            <a:r>
              <a:rPr lang="fr-FR" sz="6000" b="1" dirty="0" err="1" smtClean="0">
                <a:solidFill>
                  <a:srgbClr val="12425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ublinbikes</a:t>
            </a:r>
            <a:endParaRPr lang="fr-FR" sz="6000" b="1" dirty="0">
              <a:solidFill>
                <a:srgbClr val="124250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95276" y="2132856"/>
            <a:ext cx="7277124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FF6700"/>
              </a:buClr>
              <a:buSzPct val="75000"/>
              <a:buFont typeface="Wingdings 2" panose="05020102010507070707" pitchFamily="18" charset="2"/>
              <a:buChar char=""/>
            </a:pPr>
            <a:r>
              <a:rPr lang="fr-FR" sz="3200" dirty="0" smtClean="0">
                <a:solidFill>
                  <a:srgbClr val="124250"/>
                </a:solidFill>
                <a:latin typeface="+mj-lt"/>
              </a:rPr>
              <a:t>Le </a:t>
            </a:r>
            <a:r>
              <a:rPr lang="fr-FR" sz="3200" dirty="0">
                <a:solidFill>
                  <a:srgbClr val="124250"/>
                </a:solidFill>
                <a:latin typeface="+mj-lt"/>
              </a:rPr>
              <a:t>rôle </a:t>
            </a:r>
            <a:r>
              <a:rPr lang="fr-FR" sz="3200" dirty="0" smtClean="0">
                <a:solidFill>
                  <a:srgbClr val="124250"/>
                </a:solidFill>
                <a:latin typeface="+mj-lt"/>
              </a:rPr>
              <a:t>du développeur Front End</a:t>
            </a:r>
            <a:endParaRPr lang="fr-FR" sz="3200" dirty="0">
              <a:solidFill>
                <a:srgbClr val="12425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 2" panose="05020102010507070707" pitchFamily="18" charset="2"/>
              <a:buChar char=""/>
            </a:pPr>
            <a:r>
              <a:rPr lang="fr-FR" sz="3200" dirty="0" smtClean="0">
                <a:solidFill>
                  <a:srgbClr val="124250"/>
                </a:solidFill>
                <a:latin typeface="+mj-lt"/>
              </a:rPr>
              <a:t>Les </a:t>
            </a:r>
            <a:r>
              <a:rPr lang="fr-FR" sz="3200" dirty="0">
                <a:solidFill>
                  <a:srgbClr val="124250"/>
                </a:solidFill>
                <a:latin typeface="+mj-lt"/>
              </a:rPr>
              <a:t>difficultés rencontrées et </a:t>
            </a:r>
            <a:r>
              <a:rPr lang="fr-FR" sz="3200" dirty="0" smtClean="0">
                <a:solidFill>
                  <a:srgbClr val="124250"/>
                </a:solidFill>
                <a:latin typeface="+mj-lt"/>
              </a:rPr>
              <a:t>leurs solutions</a:t>
            </a:r>
            <a:endParaRPr lang="fr-FR" sz="3200" dirty="0">
              <a:solidFill>
                <a:srgbClr val="124250"/>
              </a:solidFill>
              <a:latin typeface="+mj-lt"/>
            </a:endParaRP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chemeClr val="accent3"/>
              </a:buClr>
              <a:buSzPct val="75000"/>
              <a:buFont typeface="Wingdings 2" panose="05020102010507070707" pitchFamily="18" charset="2"/>
              <a:buChar char=""/>
            </a:pPr>
            <a:r>
              <a:rPr lang="fr-FR" sz="3200" dirty="0">
                <a:solidFill>
                  <a:srgbClr val="124250"/>
                </a:solidFill>
                <a:latin typeface="+mj-lt"/>
              </a:rPr>
              <a:t>Les perspectives d’amélioration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03246" y="1052736"/>
            <a:ext cx="3336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>
                <a:solidFill>
                  <a:srgbClr val="124250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</p:spTree>
    <p:extLst>
      <p:ext uri="{BB962C8B-B14F-4D97-AF65-F5344CB8AC3E}">
        <p14:creationId xmlns:p14="http://schemas.microsoft.com/office/powerpoint/2010/main" val="416904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Rôle du développeur Front End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19256" cy="4824536"/>
          </a:xfrm>
        </p:spPr>
        <p:txBody>
          <a:bodyPr>
            <a:noAutofit/>
          </a:bodyPr>
          <a:lstStyle/>
          <a:p>
            <a:pPr lvl="1">
              <a:lnSpc>
                <a:spcPts val="3800"/>
              </a:lnSpc>
              <a:buClr>
                <a:srgbClr val="FF6700"/>
              </a:buClr>
              <a:buSzPct val="95000"/>
            </a:pP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Développe </a:t>
            </a: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l’interface </a:t>
            </a: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utilisateur : accessible, compatible, ergonomique, responsive… en respectant le </a:t>
            </a: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cahier des charges du </a:t>
            </a: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client</a:t>
            </a:r>
          </a:p>
          <a:p>
            <a:pPr lvl="1">
              <a:lnSpc>
                <a:spcPts val="3800"/>
              </a:lnSpc>
              <a:buClr>
                <a:srgbClr val="FF6700"/>
              </a:buClr>
              <a:buSzPct val="95000"/>
            </a:pP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Il a un rôle plus poussé que l’intégrateur  puisqu’il utilise </a:t>
            </a:r>
            <a:r>
              <a:rPr lang="fr-FR" sz="2400" dirty="0" err="1" smtClean="0">
                <a:solidFill>
                  <a:srgbClr val="124250"/>
                </a:solidFill>
                <a:latin typeface="+mj-lt"/>
              </a:rPr>
              <a:t>Javascript</a:t>
            </a: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, l’orienté objet et connait en général au moins un </a:t>
            </a:r>
            <a:r>
              <a:rPr lang="fr-FR" sz="2400" dirty="0" err="1" smtClean="0">
                <a:solidFill>
                  <a:srgbClr val="124250"/>
                </a:solidFill>
                <a:latin typeface="+mj-lt"/>
              </a:rPr>
              <a:t>framework</a:t>
            </a:r>
            <a:endParaRPr lang="fr-FR" sz="2400" dirty="0" smtClean="0">
              <a:solidFill>
                <a:srgbClr val="124250"/>
              </a:solidFill>
              <a:latin typeface="+mj-lt"/>
            </a:endParaRPr>
          </a:p>
          <a:p>
            <a:pPr lvl="1">
              <a:lnSpc>
                <a:spcPts val="3800"/>
              </a:lnSpc>
              <a:buClr>
                <a:srgbClr val="FF6700"/>
              </a:buClr>
              <a:buSzPct val="95000"/>
            </a:pPr>
            <a:r>
              <a:rPr lang="fr-FR" sz="2400" dirty="0" smtClean="0">
                <a:solidFill>
                  <a:srgbClr val="124250"/>
                </a:solidFill>
                <a:latin typeface="+mj-lt"/>
              </a:rPr>
              <a:t>Il développe une application de A-&gt; Z</a:t>
            </a:r>
            <a:endParaRPr lang="fr-FR" sz="2400" dirty="0" smtClean="0">
              <a:solidFill>
                <a:srgbClr val="124250"/>
              </a:solidFill>
              <a:latin typeface="+mj-lt"/>
            </a:endParaRPr>
          </a:p>
          <a:p>
            <a:pPr lvl="1">
              <a:lnSpc>
                <a:spcPts val="38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endParaRPr lang="fr-FR" sz="3200" dirty="0" smtClean="0">
              <a:solidFill>
                <a:srgbClr val="124250"/>
              </a:solidFill>
              <a:latin typeface="+mj-lt"/>
            </a:endParaRPr>
          </a:p>
          <a:p>
            <a:pPr lvl="1">
              <a:lnSpc>
                <a:spcPts val="38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endParaRPr lang="fr-FR" sz="2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44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En quoi j’ai respecté ce rôle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75252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Respect du cahier des charges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Design clair et épuré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Ergonomique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Application développée de A-Z en JS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Développé en orienté objet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Utilisation d’API (cartographie, JC Decaux </a:t>
            </a:r>
            <a:r>
              <a:rPr lang="fr-FR" dirty="0" err="1" smtClean="0">
                <a:latin typeface="+mj-lt"/>
              </a:rPr>
              <a:t>WebStorage</a:t>
            </a:r>
            <a:r>
              <a:rPr lang="fr-FR" dirty="0" smtClean="0">
                <a:latin typeface="+mj-lt"/>
              </a:rPr>
              <a:t>)</a:t>
            </a:r>
            <a:endParaRPr lang="fr-FR" dirty="0" smtClean="0"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endParaRPr lang="fr-FR" dirty="0" smtClean="0">
              <a:latin typeface="+mj-lt"/>
            </a:endParaRPr>
          </a:p>
          <a:p>
            <a:pPr marL="68580" indent="0">
              <a:lnSpc>
                <a:spcPts val="3400"/>
              </a:lnSpc>
              <a:buNone/>
            </a:pPr>
            <a:endParaRPr lang="fr-FR" dirty="0">
              <a:latin typeface="+mj-lt"/>
            </a:endParaRPr>
          </a:p>
        </p:txBody>
      </p:sp>
      <p:pic>
        <p:nvPicPr>
          <p:cNvPr id="1026" name="Picture 2" descr="C:\Users\User\AppData\Local\Microsoft\Windows\INetCache\IE\UQGL8W0K\768px-Echo_curation_alt_check_mark.svg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3200" y="2110430"/>
            <a:ext cx="438912" cy="4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User\AppData\Local\Microsoft\Windows\INetCache\IE\UQGL8W0K\768px-Echo_curation_alt_check_mar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32" y="321297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User\AppData\Local\Microsoft\Windows\INetCache\IE\UQGL8W0K\768px-Echo_curation_alt_check_mar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632" y="474037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User\AppData\Local\Microsoft\Windows\INetCache\IE\UQGL8W0K\768px-Echo_curation_alt_check_mar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4077072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User\AppData\Local\Microsoft\Windows\INetCache\IE\UQGL8W0K\768px-Echo_curation_alt_check_mark.svg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448" y="5373216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6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/>
          <a:lstStyle/>
          <a:p>
            <a:pPr algn="ctr"/>
            <a:r>
              <a:rPr lang="fr-FR" dirty="0" smtClean="0"/>
              <a:t>Les difficultés rencontrées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00808"/>
            <a:ext cx="8208912" cy="482453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Difficulté de compréhension de l’orienté </a:t>
            </a:r>
            <a:r>
              <a:rPr lang="fr-FR" dirty="0" smtClean="0">
                <a:latin typeface="+mj-lt"/>
              </a:rPr>
              <a:t>objet en JS</a:t>
            </a:r>
            <a:endParaRPr lang="fr-FR" dirty="0" smtClean="0"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Comprendre le mécanisme du </a:t>
            </a:r>
            <a:r>
              <a:rPr lang="fr-FR" dirty="0" err="1" smtClean="0">
                <a:latin typeface="+mj-lt"/>
              </a:rPr>
              <a:t>canvas</a:t>
            </a:r>
            <a:r>
              <a:rPr lang="fr-FR" dirty="0" smtClean="0">
                <a:latin typeface="+mj-lt"/>
              </a:rPr>
              <a:t> et le mettre en orienté objet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Coder le bouton pause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Le </a:t>
            </a:r>
            <a:r>
              <a:rPr lang="fr-FR" dirty="0" err="1" smtClean="0">
                <a:latin typeface="+mj-lt"/>
              </a:rPr>
              <a:t>timer</a:t>
            </a:r>
            <a:endParaRPr lang="fr-FR" dirty="0" smtClean="0">
              <a:latin typeface="+mj-lt"/>
            </a:endParaRP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err="1" smtClean="0">
                <a:latin typeface="+mj-lt"/>
              </a:rPr>
              <a:t>Etc</a:t>
            </a:r>
            <a:r>
              <a:rPr lang="fr-FR" dirty="0" smtClean="0">
                <a:latin typeface="+mj-lt"/>
              </a:rPr>
              <a:t>,,,,</a:t>
            </a: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12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marL="0" indent="0" algn="ctr"/>
            <a:r>
              <a:rPr lang="fr-FR" dirty="0"/>
              <a:t>Solutions </a:t>
            </a:r>
            <a:r>
              <a:rPr lang="fr-FR" dirty="0" smtClean="0"/>
              <a:t>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75252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Recherche sur les différences entre Class, Object et Prototype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Suivi plusieurs tutoriels et aide de </a:t>
            </a:r>
            <a:r>
              <a:rPr lang="fr-FR" dirty="0" smtClean="0">
                <a:latin typeface="+mj-lt"/>
              </a:rPr>
              <a:t>MDN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Réorganiser les classes</a:t>
            </a:r>
          </a:p>
          <a:p>
            <a:pPr lvl="1">
              <a:lnSpc>
                <a:spcPct val="150000"/>
              </a:lnSpc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Rendre les méthodes plus pertinentes</a:t>
            </a:r>
            <a:endParaRPr lang="fr-FR" dirty="0" smtClean="0">
              <a:latin typeface="+mj-lt"/>
            </a:endParaRPr>
          </a:p>
          <a:p>
            <a:pPr marL="68580" indent="0">
              <a:lnSpc>
                <a:spcPct val="150000"/>
              </a:lnSpc>
              <a:buNone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963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fr-FR" dirty="0" smtClean="0"/>
              <a:t>Les perspectives d’amélioration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772816"/>
            <a:ext cx="8208912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 smtClean="0">
                <a:latin typeface="+mj-lt"/>
              </a:rPr>
              <a:t>Ajouter</a:t>
            </a:r>
            <a:r>
              <a:rPr lang="fr-FR" dirty="0" smtClean="0">
                <a:latin typeface="+mj-lt"/>
              </a:rPr>
              <a:t> :</a:t>
            </a:r>
          </a:p>
          <a:p>
            <a:pPr marL="0" indent="0">
              <a:buNone/>
            </a:pPr>
            <a:r>
              <a:rPr lang="fr-FR" dirty="0">
                <a:latin typeface="+mj-lt"/>
              </a:rPr>
              <a:t> </a:t>
            </a:r>
            <a:r>
              <a:rPr lang="fr-FR" dirty="0" smtClean="0">
                <a:latin typeface="+mj-lt"/>
              </a:rPr>
              <a:t>  </a:t>
            </a:r>
            <a:r>
              <a:rPr lang="fr-FR" i="1" dirty="0" smtClean="0">
                <a:latin typeface="+mj-lt"/>
              </a:rPr>
              <a:t>a minima :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Possibilité de réserver plusieurs vélos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Afficher une alerte avant la fermeture de l’onglet</a:t>
            </a:r>
            <a:endParaRPr lang="fr-FR" dirty="0" smtClean="0">
              <a:latin typeface="+mj-lt"/>
            </a:endParaRP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Barre </a:t>
            </a:r>
            <a:r>
              <a:rPr lang="fr-FR" dirty="0" smtClean="0">
                <a:latin typeface="+mj-lt"/>
              </a:rPr>
              <a:t>de navigation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Réseaux sociaux</a:t>
            </a:r>
          </a:p>
          <a:p>
            <a:pPr marL="27432" indent="0">
              <a:buClr>
                <a:srgbClr val="FF6700"/>
              </a:buClr>
              <a:buSzPct val="95000"/>
              <a:buNone/>
            </a:pPr>
            <a:r>
              <a:rPr lang="fr-FR" sz="2400" i="1" dirty="0" smtClean="0">
                <a:latin typeface="+mj-lt"/>
              </a:rPr>
              <a:t>et pourquoi pas :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Itinéraire jusqu’à la station choisie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Localisation GPS</a:t>
            </a: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r>
              <a:rPr lang="fr-FR" dirty="0" smtClean="0">
                <a:latin typeface="+mj-lt"/>
              </a:rPr>
              <a:t>Interaction avec un serveur</a:t>
            </a:r>
            <a:endParaRPr lang="fr-FR" dirty="0" smtClean="0">
              <a:latin typeface="+mj-lt"/>
            </a:endParaRPr>
          </a:p>
          <a:p>
            <a:pPr lvl="1">
              <a:buClr>
                <a:srgbClr val="FF6700"/>
              </a:buClr>
              <a:buSzPct val="95000"/>
              <a:buFont typeface="Wingdings 2" panose="05020102010507070707" pitchFamily="18" charset="2"/>
              <a:buChar char=""/>
            </a:pPr>
            <a:endParaRPr lang="fr-FR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753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2267744" y="2269321"/>
            <a:ext cx="4628190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Questions ?</a:t>
            </a:r>
            <a:endParaRPr lang="fr-FR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47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ustin">
  <a:themeElements>
    <a:clrScheme name="Dublinbikes">
      <a:dk1>
        <a:sysClr val="windowText" lastClr="000000"/>
      </a:dk1>
      <a:lt1>
        <a:sysClr val="window" lastClr="FFFFFF"/>
      </a:lt1>
      <a:dk2>
        <a:srgbClr val="3E3D2D"/>
      </a:dk2>
      <a:lt2>
        <a:srgbClr val="124250"/>
      </a:lt2>
      <a:accent1>
        <a:srgbClr val="124250"/>
      </a:accent1>
      <a:accent2>
        <a:srgbClr val="FA936D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1852</TotalTime>
  <Words>212</Words>
  <Application>Microsoft Office PowerPoint</Application>
  <PresentationFormat>Affichage à l'écran (4:3)</PresentationFormat>
  <Paragraphs>42</Paragraphs>
  <Slides>8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0" baseType="lpstr">
      <vt:lpstr>Conception personnalisée</vt:lpstr>
      <vt:lpstr>Austin</vt:lpstr>
      <vt:lpstr>Présentation PowerPoint</vt:lpstr>
      <vt:lpstr>Présentation PowerPoint</vt:lpstr>
      <vt:lpstr>Rôle du développeur Front End</vt:lpstr>
      <vt:lpstr>En quoi j’ai respecté ce rôle :</vt:lpstr>
      <vt:lpstr>Les difficultés rencontrées</vt:lpstr>
      <vt:lpstr>Solutions techniques</vt:lpstr>
      <vt:lpstr>Les perspectives d’amélioration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Myriam Demaine</dc:creator>
  <cp:keywords>WebAgency soutenance OC</cp:keywords>
  <cp:lastModifiedBy>Myriam Demaine</cp:lastModifiedBy>
  <cp:revision>52</cp:revision>
  <dcterms:created xsi:type="dcterms:W3CDTF">2019-04-29T20:36:04Z</dcterms:created>
  <dcterms:modified xsi:type="dcterms:W3CDTF">2019-10-17T17:08:59Z</dcterms:modified>
</cp:coreProperties>
</file>