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84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51520" y="6388328"/>
            <a:ext cx="871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2019 - Développeur Web Junior – OpenClassrooms   		       Myriam DEMAINE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2019 - Développeur Web Junior – OpenClassrooms   	 	                      Myriam DEMAINE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F3128-9504-487C-BDC8-DC6563F02CF4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Développeur Web Junior (Myriam DEMAINE)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A0435F7-4D9A-4724-8CD8-6ECB9D96E8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F3128-9504-487C-BDC8-DC6563F02CF4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Développeur Web Junior (Myriam DEMAINE)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A0435F7-4D9A-4724-8CD8-6ECB9D96E8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F3128-9504-487C-BDC8-DC6563F02CF4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Développeur Web Junior (Myriam DEMAINE)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BA0435F7-4D9A-4724-8CD8-6ECB9D96E81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820891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2019 - Développeur Web Junior – OpenClassrooms   		                      Myriam DEMAINE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  <p:sldLayoutId id="2147483717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820891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2019 - Développeur Web Junior – OpenClassrooms   	 	                      Myriam DEMAINE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3267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11960" y="3501008"/>
            <a:ext cx="648072" cy="1752600"/>
          </a:xfrm>
        </p:spPr>
        <p:txBody>
          <a:bodyPr anchor="ctr"/>
          <a:lstStyle/>
          <a:p>
            <a:pPr algn="ctr"/>
            <a:r>
              <a:rPr lang="fr-FR" sz="7200" dirty="0" smtClean="0"/>
              <a:t>{ </a:t>
            </a:r>
            <a:endParaRPr lang="fr-FR" sz="7200" dirty="0"/>
          </a:p>
        </p:txBody>
      </p:sp>
      <p:sp>
        <p:nvSpPr>
          <p:cNvPr id="5" name="ZoneTexte 4"/>
          <p:cNvSpPr txBox="1"/>
          <p:nvPr/>
        </p:nvSpPr>
        <p:spPr>
          <a:xfrm>
            <a:off x="4649110" y="407707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67744" y="2269321"/>
            <a:ext cx="5272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WEBAGENCY</a:t>
            </a:r>
            <a:endParaRPr lang="fr-F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9552" y="191683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 vous avez compris du rôle d'intégrateur web et en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quoi votre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réalisation répond bien à ce rôle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difficultés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rencontrées et comment vous les avez résolues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perspectives d’amélioration : comment feriez-vous évoluer l’application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si vous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étiez libre d'en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fixer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contraintes 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03246" y="1052736"/>
            <a:ext cx="2832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690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L’intégrateur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Assemble les différents éléments (images, animations, vidéos…) fournis par le designer pour créer un site web,</a:t>
            </a:r>
          </a:p>
          <a:p>
            <a:r>
              <a:rPr lang="fr-FR" dirty="0" smtClean="0"/>
              <a:t>Traduit les éléments graphiques en HTML et CSS,</a:t>
            </a:r>
          </a:p>
          <a:p>
            <a:r>
              <a:rPr lang="fr-FR" dirty="0" smtClean="0"/>
              <a:t>S’assure de la compatibilité sur les différents navigateurs,</a:t>
            </a:r>
          </a:p>
          <a:p>
            <a:r>
              <a:rPr lang="fr-FR" dirty="0" smtClean="0"/>
              <a:t>S’assure de l’affichage sur différents appareils (responsive design),</a:t>
            </a:r>
          </a:p>
          <a:p>
            <a:r>
              <a:rPr lang="fr-FR" dirty="0" smtClean="0"/>
              <a:t>SEO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4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fonctionnalité de défilement du </a:t>
            </a:r>
            <a:r>
              <a:rPr lang="fr-FR" dirty="0" smtClean="0"/>
              <a:t>carrousel + le positionnement des flèches,</a:t>
            </a:r>
          </a:p>
          <a:p>
            <a:r>
              <a:rPr lang="fr-FR" dirty="0" smtClean="0"/>
              <a:t>Le petit triangle bleu sur la </a:t>
            </a:r>
            <a:r>
              <a:rPr lang="fr-FR" dirty="0" err="1" smtClean="0"/>
              <a:t>nav</a:t>
            </a:r>
            <a:r>
              <a:rPr lang="fr-FR" dirty="0" smtClean="0"/>
              <a:t> bar </a:t>
            </a:r>
            <a:r>
              <a:rPr lang="fr-FR" smtClean="0"/>
              <a:t>de ‘Nos Projets’</a:t>
            </a:r>
            <a:endParaRPr lang="fr-FR" dirty="0" smtClean="0"/>
          </a:p>
          <a:p>
            <a:r>
              <a:rPr lang="fr-FR" dirty="0" smtClean="0"/>
              <a:t>L’effet au survol des vignettes des projets réalisés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Solutions</a:t>
            </a:r>
            <a:r>
              <a:rPr lang="fr-FR" sz="1800" dirty="0" smtClean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Cours OC</a:t>
            </a:r>
          </a:p>
          <a:p>
            <a:r>
              <a:rPr lang="fr-FR" dirty="0" smtClean="0"/>
              <a:t>Parrain OC</a:t>
            </a:r>
            <a:endParaRPr lang="fr-FR" dirty="0"/>
          </a:p>
          <a:p>
            <a:r>
              <a:rPr lang="fr-FR" dirty="0"/>
              <a:t>Aide sur </a:t>
            </a:r>
            <a:r>
              <a:rPr lang="fr-FR" dirty="0" smtClean="0"/>
              <a:t>MDN</a:t>
            </a:r>
            <a:endParaRPr lang="fr-FR" dirty="0"/>
          </a:p>
          <a:p>
            <a:r>
              <a:rPr lang="fr-FR" dirty="0"/>
              <a:t>Vidéos sur </a:t>
            </a:r>
            <a:r>
              <a:rPr lang="fr-FR" dirty="0" smtClean="0"/>
              <a:t>YouTube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27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perspectives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 smtClean="0"/>
              <a:t>Ajout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Rubrique ‘Nous contacter’ avec point bleu et texte</a:t>
            </a:r>
          </a:p>
          <a:p>
            <a:pPr lvl="1"/>
            <a:r>
              <a:rPr lang="fr-FR" dirty="0" smtClean="0"/>
              <a:t>Pied de page avec Copyright et mentions légales</a:t>
            </a:r>
          </a:p>
          <a:p>
            <a:pPr lvl="1"/>
            <a:r>
              <a:rPr lang="fr-FR" dirty="0" smtClean="0"/>
              <a:t>Réseaux sociaux</a:t>
            </a:r>
          </a:p>
          <a:p>
            <a:pPr lvl="1"/>
            <a:r>
              <a:rPr lang="fr-FR" dirty="0" smtClean="0"/>
              <a:t>Témoignages</a:t>
            </a:r>
          </a:p>
          <a:p>
            <a:pPr lvl="1"/>
            <a:r>
              <a:rPr lang="fr-FR" dirty="0" smtClean="0"/>
              <a:t>Rubrique ‘Qui sommes nous ?’</a:t>
            </a:r>
          </a:p>
          <a:p>
            <a:pPr lvl="1"/>
            <a:r>
              <a:rPr lang="fr-FR" dirty="0" smtClean="0"/>
              <a:t>Rubrique ‘Notre équipe’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5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89950" y="2269321"/>
            <a:ext cx="4628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?</a:t>
            </a:r>
            <a:endParaRPr lang="fr-F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7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188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Débit</vt:lpstr>
      <vt:lpstr>Conception personnalisée</vt:lpstr>
      <vt:lpstr>Présentation PowerPoint</vt:lpstr>
      <vt:lpstr>Présentation PowerPoint</vt:lpstr>
      <vt:lpstr>L’intégrateur web</vt:lpstr>
      <vt:lpstr>Les difficultés rencontrées</vt:lpstr>
      <vt:lpstr>Les perspectives d’amélioration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Myriam Demaine</dc:creator>
  <cp:keywords>WebAgency soutenance OC</cp:keywords>
  <cp:lastModifiedBy>Myriam Demaine</cp:lastModifiedBy>
  <cp:revision>27</cp:revision>
  <dcterms:created xsi:type="dcterms:W3CDTF">2019-04-29T20:36:04Z</dcterms:created>
  <dcterms:modified xsi:type="dcterms:W3CDTF">2019-05-01T18:09:48Z</dcterms:modified>
</cp:coreProperties>
</file>