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rgbClr val="351C7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WonderPotato/CART353/tree/master/Assignments/InitialPrototyp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753475" y="630225"/>
            <a:ext cx="69498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Project SHIFT + SPACE: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/>
              <a:t>An action/reaction experience for the individual</a:t>
            </a:r>
            <a:endParaRPr b="0" i="1" sz="24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Samson • 06.03.2018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CART353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Prototype: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It works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result changed the direction of the project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But for good reasons and discovered new insights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Artist’s Statement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950" y="2896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  <a:hlinkClick r:id="rId3"/>
              </a:rPr>
              <a:t>The Artist's Statement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300" y="611225"/>
            <a:ext cx="5314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Prototype Demonstration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Windows 10 - 64bit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Download zadig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Download kinect drivers with libusbk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Usb power adapter for Kinect v1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Install libraries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openKinect freenect v1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Finger Tracker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Implement example code from Daniel Shiffman’s Nature of Code</a:t>
            </a:r>
            <a:endParaRPr sz="1600">
              <a:solidFill>
                <a:srgbClr val="FFFFFF"/>
              </a:solidFill>
            </a:endParaRPr>
          </a:p>
          <a:p>
            <a:pPr indent="0" lvl="0" mar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14375" y="427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Initial Research Questions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85750" y="1217100"/>
            <a:ext cx="8572500" cy="27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Will it work?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How will it create a raw visual representation of my goal for this project?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Can this work for my concept?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Will this project create the experience I intend to present?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How will this installation further innovate in virtual surroundings?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Can it have an effect on augmented reality or virtual reality at all?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218825" y="449600"/>
            <a:ext cx="6619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Post Prototype </a:t>
            </a:r>
            <a:r>
              <a:rPr lang="en">
                <a:solidFill>
                  <a:srgbClr val="FFFFFF"/>
                </a:solidFill>
              </a:rPr>
              <a:t>Research Questions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34450" y="1636900"/>
            <a:ext cx="75513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How far can the kinect V2 and its libraries take this project?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Can I really achieve my vision?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Will having various reactions really portray the experience?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Will the final product change from the concept?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How can I make it a tranquil yet engaging experience?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400250" y="5618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400250" y="1497125"/>
            <a:ext cx="63216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Setup kinect v2 on my computer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Download appropriate libraries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 out the examples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Implement new code for action/reaction on limbs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finished project</a:t>
            </a:r>
            <a:endParaRPr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40100" y="724200"/>
            <a:ext cx="4197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it works...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Unique reactions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Tranquil visuals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Individual mindscape experience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