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9D8D-036B-4070-9FA5-DDE01E944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BD374-541B-41BD-8366-D99669AE4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A53CC-0D1E-4AB9-97B4-0CD6F342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11F-E87B-4418-8F5B-3205AF7AD81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5CDB-CB03-4AA6-857D-52D00E11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755C9-02A7-498C-98BB-287AEB25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B13-89F9-4A73-94BC-344CC58A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3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7020B-9A78-4847-B7B9-FA7604E2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CC427-7DC5-4691-A623-AE37B647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2D8F8-8EE0-429A-87CD-A8FFA9D3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11F-E87B-4418-8F5B-3205AF7AD81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5B42-BC01-4457-B9B1-84CFE012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30DE0-F9E9-4474-AD05-A09084FC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B13-89F9-4A73-94BC-344CC58A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6173C-ADFF-480F-BDE2-F8B2052D1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4FE2E-B71E-414F-B2BE-C458D5F5C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8E44-A756-4510-BE89-C64737A6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11F-E87B-4418-8F5B-3205AF7AD81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A41B9-45F5-42C3-A064-72D189F9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C6ED2-57E1-4913-86D9-1B3AB1A4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B13-89F9-4A73-94BC-344CC58A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5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014B-CA41-420C-9583-C53E9B1F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321F-DC0B-470D-9B65-E2212B199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87ECC-377F-4643-AC27-82D85B2E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11F-E87B-4418-8F5B-3205AF7AD81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65EDB-AFBD-4436-BD7C-E636A785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3780F-F72E-491B-8CCE-2075DE14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B13-89F9-4A73-94BC-344CC58A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8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D464-6013-4F8C-8E88-560E3956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FC31D-FA6D-4A63-9389-35C18626B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EE5C9-C5E3-45FB-9151-F008A856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11F-E87B-4418-8F5B-3205AF7AD81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EE9BE-618E-425C-94B0-7209F547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9D4F7-24C0-4F8B-8CFD-F3B292F9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B13-89F9-4A73-94BC-344CC58A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9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8794-3C3D-45AE-88DD-18D79FDB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8FA6F-83F6-4704-8401-2D1EB3840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D7122-5914-4503-8B04-D9D2AD406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2648D-A633-4A05-9433-1EAD794C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11F-E87B-4418-8F5B-3205AF7AD81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94F00-6B6D-4019-931B-EB527B0A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9DFF0-DFBC-4D28-BB79-47C7DD87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B13-89F9-4A73-94BC-344CC58A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8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19E6-CB52-4ECB-AC9C-C855F5F2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54C20-CD1E-4C9A-8808-7673409DD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BC6E0-DFE1-4818-8215-211385688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B6309-A811-406E-B6A0-AC1E9BA81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9DFAD-4B65-4683-9CBF-D6DA1F6F4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0DE98-C078-439E-BE64-80A655B1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11F-E87B-4418-8F5B-3205AF7AD81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3FF75-9001-446A-85E6-49747DEB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5E4D4-892C-4E63-B2D8-D8088C17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B13-89F9-4A73-94BC-344CC58A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2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CF23-CF6C-431E-A800-533DAC09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B3706-BE6F-44D2-8764-1CB6B11E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11F-E87B-4418-8F5B-3205AF7AD81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0924E-6CEF-4BFF-9402-779CE7AB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936FD-548C-4524-9F52-D890E84A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B13-89F9-4A73-94BC-344CC58A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3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C5834-944B-4768-9323-CCE037BA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11F-E87B-4418-8F5B-3205AF7AD81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6DE45-69E6-45AA-A231-BDD6648A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FA3A2-2DEB-455E-BA74-B131C651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B13-89F9-4A73-94BC-344CC58A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1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82D9-B02B-4613-B12C-48026412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05E10-0C66-43DC-BD6F-2022489A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795CD-5A1F-405C-A8CE-320F26929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37ED0-9FF4-4226-9F9F-0D575C33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11F-E87B-4418-8F5B-3205AF7AD81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9792B-C727-43DF-8EA9-BC04F3E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587EE-FA25-4A86-9910-2574FD6B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B13-89F9-4A73-94BC-344CC58A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9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34D7-22BA-4AF8-B801-81F31B65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FBD390-FDB8-4CBB-809B-90CD2EAB5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53C0B-E57B-4580-BD2B-657476063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C9D53-F842-4A09-87A6-E7116669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11F-E87B-4418-8F5B-3205AF7AD81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DDCF9-AB34-4818-A389-8AEB19B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554B3-871F-48B5-9D56-310D4441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B13-89F9-4A73-94BC-344CC58A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0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F8C26-C324-4642-8E90-2E69DB2C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9C7EC-E123-4B19-92C0-B8689A3EA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A645-C1F5-4693-B590-71E4B59BA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D11F-E87B-4418-8F5B-3205AF7AD816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52D03-DFDC-4635-9870-48F25F4A0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DD2F2-F16F-4D7E-9C6F-EB7D3E632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12B13-89F9-4A73-94BC-344CC58A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5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C34B-3AD3-4603-91B4-8CD200EA8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B3164-5412-4D17-BBBB-54A19BA66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B80F8F-85D4-4635-9BB6-1D378361CE4F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E1B7A-229F-4426-838D-8AE7DAD4D9D5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67689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B7B26F-CFCB-4363-9DD6-2CC40F1AFF71}"/>
              </a:ext>
            </a:extLst>
          </p:cNvPr>
          <p:cNvSpPr/>
          <p:nvPr/>
        </p:nvSpPr>
        <p:spPr>
          <a:xfrm>
            <a:off x="5603290" y="3429000"/>
            <a:ext cx="1376038" cy="1065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Eagle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91BA49-33EB-488E-9CA1-5880F665B8F7}"/>
              </a:ext>
            </a:extLst>
          </p:cNvPr>
          <p:cNvSpPr/>
          <p:nvPr/>
        </p:nvSpPr>
        <p:spPr>
          <a:xfrm>
            <a:off x="8960529" y="1812525"/>
            <a:ext cx="1376038" cy="106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Eagle 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58C90-164C-4620-998F-BBE0EEC4A90D}"/>
              </a:ext>
            </a:extLst>
          </p:cNvPr>
          <p:cNvSpPr/>
          <p:nvPr/>
        </p:nvSpPr>
        <p:spPr>
          <a:xfrm>
            <a:off x="8960529" y="4767310"/>
            <a:ext cx="1376038" cy="106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Eagle 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43D878-3A71-4513-AD12-778F2612C38F}"/>
              </a:ext>
            </a:extLst>
          </p:cNvPr>
          <p:cNvSpPr/>
          <p:nvPr/>
        </p:nvSpPr>
        <p:spPr>
          <a:xfrm>
            <a:off x="5603290" y="5551504"/>
            <a:ext cx="1376038" cy="106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Eagle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A7738-6B88-4A73-9839-4D7FBCA57BDE}"/>
              </a:ext>
            </a:extLst>
          </p:cNvPr>
          <p:cNvSpPr/>
          <p:nvPr/>
        </p:nvSpPr>
        <p:spPr>
          <a:xfrm>
            <a:off x="1855433" y="4767310"/>
            <a:ext cx="1376038" cy="106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Eagle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0BD39-38AB-4957-B676-F997F53A54D7}"/>
              </a:ext>
            </a:extLst>
          </p:cNvPr>
          <p:cNvSpPr/>
          <p:nvPr/>
        </p:nvSpPr>
        <p:spPr>
          <a:xfrm>
            <a:off x="1855433" y="1812525"/>
            <a:ext cx="1376038" cy="106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Eagle Node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D90EEC-369A-4FB0-8C2F-DFD6BDD63545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3231471" y="2345185"/>
            <a:ext cx="2371819" cy="16164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55252A-403D-4858-8213-DA1207F19B0D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3231471" y="3961660"/>
            <a:ext cx="2371819" cy="13383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58177E-4553-45BF-BEE4-7AB98EFFD58A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6291309" y="4494320"/>
            <a:ext cx="0" cy="1057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0A7DBE-2190-4308-BEC4-E24B2C657CE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6979328" y="3961660"/>
            <a:ext cx="1981201" cy="13383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C75757-6E08-4875-94D6-821EAD1251B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6979328" y="2345185"/>
            <a:ext cx="1981201" cy="16164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64EFC1D-5520-4E53-AE35-D580A03450CA}"/>
              </a:ext>
            </a:extLst>
          </p:cNvPr>
          <p:cNvSpPr txBox="1"/>
          <p:nvPr/>
        </p:nvSpPr>
        <p:spPr>
          <a:xfrm rot="2055048">
            <a:off x="3261502" y="2814806"/>
            <a:ext cx="2175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Eagle Communication Contract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801BDA-E2A3-4182-B2B5-76B21157C2D2}"/>
              </a:ext>
            </a:extLst>
          </p:cNvPr>
          <p:cNvSpPr txBox="1"/>
          <p:nvPr/>
        </p:nvSpPr>
        <p:spPr>
          <a:xfrm rot="19828104">
            <a:off x="3100352" y="4492317"/>
            <a:ext cx="2175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Eagle Communication Contract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7EC058-16BD-4A53-8DFC-B2990323D1AE}"/>
              </a:ext>
            </a:extLst>
          </p:cNvPr>
          <p:cNvSpPr txBox="1"/>
          <p:nvPr/>
        </p:nvSpPr>
        <p:spPr>
          <a:xfrm rot="19293365">
            <a:off x="6935143" y="2814805"/>
            <a:ext cx="2175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Eagle Communication Contract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2F34BC-2218-43E7-B067-05D0E1FF2991}"/>
              </a:ext>
            </a:extLst>
          </p:cNvPr>
          <p:cNvSpPr txBox="1"/>
          <p:nvPr/>
        </p:nvSpPr>
        <p:spPr>
          <a:xfrm>
            <a:off x="5183819" y="4902097"/>
            <a:ext cx="2175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Eagle Communication Contract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24A980-A5D6-4EF5-AD6A-6649E44B539D}"/>
              </a:ext>
            </a:extLst>
          </p:cNvPr>
          <p:cNvSpPr txBox="1"/>
          <p:nvPr/>
        </p:nvSpPr>
        <p:spPr>
          <a:xfrm rot="2024999">
            <a:off x="6891833" y="4405090"/>
            <a:ext cx="2175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Eagle Communication Contract</a:t>
            </a:r>
          </a:p>
        </p:txBody>
      </p:sp>
    </p:spTree>
    <p:extLst>
      <p:ext uri="{BB962C8B-B14F-4D97-AF65-F5344CB8AC3E}">
        <p14:creationId xmlns:p14="http://schemas.microsoft.com/office/powerpoint/2010/main" val="282556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1795-A584-487F-A1D5-073EC744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WonderTools.Eagle.Http.Contract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85F192-C0B6-4F33-8D2F-561F559EC954}"/>
              </a:ext>
            </a:extLst>
          </p:cNvPr>
          <p:cNvSpPr/>
          <p:nvPr/>
        </p:nvSpPr>
        <p:spPr>
          <a:xfrm>
            <a:off x="1313896" y="1828800"/>
            <a:ext cx="1358284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0508AE-6C20-41E1-B16D-04C268924B09}"/>
              </a:ext>
            </a:extLst>
          </p:cNvPr>
          <p:cNvSpPr/>
          <p:nvPr/>
        </p:nvSpPr>
        <p:spPr>
          <a:xfrm>
            <a:off x="6615345" y="1828800"/>
            <a:ext cx="1358284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E05CB4-28F0-4D95-A8CA-2557F1DA1F7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993038" y="2352583"/>
            <a:ext cx="0" cy="3808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53DCF9-67AF-4960-ACE8-D2ADF9F1FAC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294487" y="2352583"/>
            <a:ext cx="73979" cy="3808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B13ABE-3761-4346-AD80-B97D4B41DB78}"/>
              </a:ext>
            </a:extLst>
          </p:cNvPr>
          <p:cNvCxnSpPr>
            <a:cxnSpLocks/>
          </p:cNvCxnSpPr>
          <p:nvPr/>
        </p:nvCxnSpPr>
        <p:spPr>
          <a:xfrm>
            <a:off x="1993038" y="3187083"/>
            <a:ext cx="5301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95E92AE-CE80-4E53-B917-1D226687EA77}"/>
              </a:ext>
            </a:extLst>
          </p:cNvPr>
          <p:cNvSpPr/>
          <p:nvPr/>
        </p:nvSpPr>
        <p:spPr>
          <a:xfrm>
            <a:off x="7141346" y="3253663"/>
            <a:ext cx="398016" cy="2543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53D995-CCE5-4288-80CD-D32ED7FE88AE}"/>
              </a:ext>
            </a:extLst>
          </p:cNvPr>
          <p:cNvCxnSpPr>
            <a:cxnSpLocks/>
          </p:cNvCxnSpPr>
          <p:nvPr/>
        </p:nvCxnSpPr>
        <p:spPr>
          <a:xfrm flipH="1">
            <a:off x="1993038" y="5805992"/>
            <a:ext cx="5375428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ED2347-0F5A-42BB-AFC5-B618F9E3A135}"/>
              </a:ext>
            </a:extLst>
          </p:cNvPr>
          <p:cNvCxnSpPr>
            <a:cxnSpLocks/>
          </p:cNvCxnSpPr>
          <p:nvPr/>
        </p:nvCxnSpPr>
        <p:spPr>
          <a:xfrm flipH="1">
            <a:off x="1993038" y="3844031"/>
            <a:ext cx="5148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FECFC0-2E30-4945-BEEA-8CB7F8398829}"/>
              </a:ext>
            </a:extLst>
          </p:cNvPr>
          <p:cNvCxnSpPr>
            <a:cxnSpLocks/>
          </p:cNvCxnSpPr>
          <p:nvPr/>
        </p:nvCxnSpPr>
        <p:spPr>
          <a:xfrm flipH="1">
            <a:off x="1993038" y="4227250"/>
            <a:ext cx="5148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7949DC-CDB1-4D02-A9E6-B972F14B3D4C}"/>
              </a:ext>
            </a:extLst>
          </p:cNvPr>
          <p:cNvCxnSpPr>
            <a:cxnSpLocks/>
          </p:cNvCxnSpPr>
          <p:nvPr/>
        </p:nvCxnSpPr>
        <p:spPr>
          <a:xfrm flipH="1">
            <a:off x="1993038" y="5196396"/>
            <a:ext cx="5148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2D9E23-D393-4BC0-9532-8C9D089FE6F2}"/>
              </a:ext>
            </a:extLst>
          </p:cNvPr>
          <p:cNvSpPr txBox="1"/>
          <p:nvPr/>
        </p:nvSpPr>
        <p:spPr>
          <a:xfrm>
            <a:off x="4011968" y="3578273"/>
            <a:ext cx="207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Partial Test Report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06FF59-1EC3-44A7-B673-66615514567E}"/>
              </a:ext>
            </a:extLst>
          </p:cNvPr>
          <p:cNvSpPr txBox="1"/>
          <p:nvPr/>
        </p:nvSpPr>
        <p:spPr>
          <a:xfrm>
            <a:off x="4040081" y="2913756"/>
            <a:ext cx="207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 Test(s)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3363FF-CFB9-4EEE-B858-AA4F85B90B6A}"/>
              </a:ext>
            </a:extLst>
          </p:cNvPr>
          <p:cNvSpPr txBox="1"/>
          <p:nvPr/>
        </p:nvSpPr>
        <p:spPr>
          <a:xfrm>
            <a:off x="4011968" y="3960635"/>
            <a:ext cx="207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Partial Test Report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37DFB7-8EA3-4580-B432-EE84F2F41592}"/>
              </a:ext>
            </a:extLst>
          </p:cNvPr>
          <p:cNvSpPr txBox="1"/>
          <p:nvPr/>
        </p:nvSpPr>
        <p:spPr>
          <a:xfrm>
            <a:off x="4009009" y="4914698"/>
            <a:ext cx="207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Partial Test Report 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DFF6AB-8EDA-4FFC-9882-0B596FA56F2E}"/>
              </a:ext>
            </a:extLst>
          </p:cNvPr>
          <p:cNvSpPr txBox="1"/>
          <p:nvPr/>
        </p:nvSpPr>
        <p:spPr>
          <a:xfrm>
            <a:off x="4018625" y="5532546"/>
            <a:ext cx="241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Test Report</a:t>
            </a:r>
          </a:p>
        </p:txBody>
      </p:sp>
    </p:spTree>
    <p:extLst>
      <p:ext uri="{BB962C8B-B14F-4D97-AF65-F5344CB8AC3E}">
        <p14:creationId xmlns:p14="http://schemas.microsoft.com/office/powerpoint/2010/main" val="400529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57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WonderTools.Eagle.Http.Contract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K, Nachiappan (IOT DS AA DTS AU NG)</dc:creator>
  <cp:keywords>C_Unrestricted</cp:keywords>
  <cp:lastModifiedBy>N K, Nachiappan (IOT DS AA DTS AU NG)</cp:lastModifiedBy>
  <cp:revision>5</cp:revision>
  <dcterms:created xsi:type="dcterms:W3CDTF">2019-07-02T08:17:03Z</dcterms:created>
  <dcterms:modified xsi:type="dcterms:W3CDTF">2019-07-02T09:07:35Z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