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735" r:id="rId5"/>
    <p:sldId id="802" r:id="rId6"/>
    <p:sldId id="761" r:id="rId7"/>
    <p:sldId id="808" r:id="rId8"/>
    <p:sldId id="764" r:id="rId9"/>
    <p:sldId id="763" r:id="rId10"/>
    <p:sldId id="762" r:id="rId11"/>
    <p:sldId id="774" r:id="rId12"/>
    <p:sldId id="773" r:id="rId13"/>
    <p:sldId id="775" r:id="rId14"/>
    <p:sldId id="776" r:id="rId15"/>
    <p:sldId id="765" r:id="rId16"/>
    <p:sldId id="777" r:id="rId17"/>
    <p:sldId id="812" r:id="rId18"/>
    <p:sldId id="785" r:id="rId19"/>
    <p:sldId id="797" r:id="rId20"/>
    <p:sldId id="801" r:id="rId21"/>
    <p:sldId id="793" r:id="rId22"/>
    <p:sldId id="798" r:id="rId23"/>
    <p:sldId id="799" r:id="rId24"/>
    <p:sldId id="788" r:id="rId25"/>
    <p:sldId id="787" r:id="rId26"/>
    <p:sldId id="748" r:id="rId27"/>
    <p:sldId id="281" r:id="rId28"/>
  </p:sldIdLst>
  <p:sldSz cx="9144000" cy="6858000" type="screen4x3"/>
  <p:notesSz cx="7103745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7171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/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/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/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/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  <a:endParaRPr lang="zh-CN" altLang="en-US"/>
          </a:p>
        </p:txBody>
      </p:sp>
      <p:pic>
        <p:nvPicPr>
          <p:cNvPr id="2150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/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/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/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/>
              <a:t>PC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  <a:endParaRPr lang="en-US" altLang="zh-CN" sz="24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/>
              <a:t>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PC</a:t>
            </a:r>
            <a:r>
              <a:rPr lang="zh-CN" altLang="en-US" sz="2000" dirty="0"/>
              <a:t>，当前执行指令的地址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位，查看地址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位，查看数据</a:t>
            </a:r>
            <a:endParaRPr lang="en-US" altLang="zh-CN" sz="2000" dirty="0"/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62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3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/>
                <a:gridCol w="1116124"/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页脚占位符 129"/>
          <p:cNvSpPr txBox="1"/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/>
                <a:gridCol w="1020056"/>
                <a:gridCol w="2946827"/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xx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chk_data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npc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instr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ctrl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imm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mdr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/>
          <p:cNvGraphicFramePr>
            <a:graphicFrameLocks noGrp="1"/>
          </p:cNvGraphicFramePr>
          <p:nvPr/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/>
                <a:gridCol w="1260140"/>
                <a:gridCol w="1656184"/>
                <a:gridCol w="1620180"/>
                <a:gridCol w="2159682"/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  <a:endParaRPr lang="zh-CN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  <a:endParaRPr lang="zh-CN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/>
          <p:cNvGrpSpPr/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/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/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  <a:endParaRPr lang="zh-CN" altLang="en-US" sz="1800" b="0"/>
            </a:p>
          </p:txBody>
        </p:sp>
        <p:sp>
          <p:nvSpPr>
            <p:cNvPr id="30730" name="文本框 44"/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/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/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/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  <a:endParaRPr lang="zh-CN" altLang="en-US" sz="1800" b="0"/>
            </a:p>
          </p:txBody>
        </p:sp>
        <p:cxnSp>
          <p:nvCxnSpPr>
            <p:cNvPr id="30734" name="直接箭头连接符 21"/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/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/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/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/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/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/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/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  <a:endParaRPr lang="zh-CN" altLang="en-US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/>
          <p:cNvGrpSpPr/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/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/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  <a:endParaRPr lang="zh-CN" altLang="en-US" sz="1800" b="0"/>
            </a:p>
          </p:txBody>
        </p:sp>
        <p:sp>
          <p:nvSpPr>
            <p:cNvPr id="29706" name="文本框 44"/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/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/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/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  <a:endParaRPr lang="zh-CN" altLang="en-US" sz="1800" b="0"/>
            </a:p>
          </p:txBody>
        </p:sp>
        <p:cxnSp>
          <p:nvCxnSpPr>
            <p:cNvPr id="29710" name="直接箭头连接符 21"/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/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/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/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/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/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/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/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921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  <a:endParaRPr lang="zh-CN" altLang="en-US"/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  <a:endParaRPr lang="zh-CN" altLang="en-US" sz="2400" dirty="0"/>
          </a:p>
        </p:txBody>
      </p:sp>
      <p:sp>
        <p:nvSpPr>
          <p:cNvPr id="317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5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/>
                <a:gridCol w="1348306"/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00000120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0000012A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000012AB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/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数码管多用途显示</a:t>
            </a:r>
            <a:endParaRPr lang="zh-CN" altLang="en-US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pc, 	//</a:t>
            </a:r>
            <a:r>
              <a:rPr lang="zh-CN" altLang="en-US" sz="2000" b="0" dirty="0"/>
              <a:t>当前执行指令地址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x;	//sw15-0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680012" y="1376363"/>
            <a:ext cx="3987800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pc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  <a:endParaRPr lang="zh-CN" altLang="zh-CN"/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  <a:endParaRPr lang="en-US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  <a:endParaRPr lang="zh-CN" altLang="en-US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855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61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2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2"/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/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9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  <a:endParaRPr lang="en-US" altLang="zh-CN" sz="2400" b="0" dirty="0"/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/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/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en-US" altLang="zh-CN" sz="2400" b="0" dirty="0"/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/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/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  <a:endParaRPr lang="en-US" altLang="zh-CN" sz="2400" b="0" dirty="0"/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  <a:endParaRPr lang="zh-CN" altLang="en-US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/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/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5219</Words>
  <Application>WPS 演示</Application>
  <PresentationFormat>全屏显示(4:3)</PresentationFormat>
  <Paragraphs>707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Courier New</vt:lpstr>
      <vt:lpstr>BatangChe</vt:lpstr>
      <vt:lpstr>Segoe Print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CPU运行调试 (续)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陌年</cp:lastModifiedBy>
  <cp:revision>813</cp:revision>
  <cp:lastPrinted>2021-04-23T01:50:00Z</cp:lastPrinted>
  <dcterms:created xsi:type="dcterms:W3CDTF">2113-01-01T00:00:00Z</dcterms:created>
  <dcterms:modified xsi:type="dcterms:W3CDTF">2022-04-12T14:50:31Z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46137F808DB84D34B178AA98C0462141</vt:lpwstr>
  </property>
  <property fmtid="{D5CDD505-2E9C-101B-9397-08002B2CF9AE}" pid="4" name="KSOProductBuildVer">
    <vt:lpwstr>2052-11.1.0.11365</vt:lpwstr>
  </property>
</Properties>
</file>