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3" d="100"/>
          <a:sy n="83" d="100"/>
        </p:scale>
        <p:origin x="948" y="8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1DA98-823F-4687-BFD9-0DE9DC4D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DEFB05-8A55-4151-B541-87BB7B1D7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7C096-C60A-49AC-8E67-C957D95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5CC2D-99E5-493D-BAEE-08CE0936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AA371E-2B36-4328-BC70-6A8D2C34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88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D29B2-FC80-4DA4-9E6F-3B1C4501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1A28E0-061A-41EB-9E22-DE69EDD73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FBD50-D144-4F4C-A586-FC90D58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2B594-F89B-4F3B-8C9D-8E29321F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47CB8-79F7-463E-8FCF-CBC8E2D3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3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A8D749-CAA4-4A5A-B866-99549D5B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DBD2EC-6B08-4B50-8F64-C0195020C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E097B-4BB1-4622-812B-5D7756B0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44AF41-353E-451F-81A4-A1D47FA5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AE1E6-9EED-4526-B237-A0D27CF6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68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D8C31-5178-4EDD-AA33-B1BDC57C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5D213-861A-4F94-B309-B8DC43DA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474D3-37C3-4850-BAFD-493D105E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BC9214-C540-47E5-81F9-06CB000F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56BA0E-6ABF-4010-9017-18C4821A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07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FCD13-D539-43CA-A086-2BD23CEA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47AECF-72BC-41B7-90F9-B591FE0A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E95E6A-9F16-481F-9604-75EBCF52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C9BDA-CF5C-4A6F-974F-8071C44C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3E615-E69E-4D78-8328-44332D47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2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4B353-9005-48BE-92AD-A02631FE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6374F6-C511-49AF-AACB-3E019E7F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9E0547-4DF2-4A34-9C7D-C4442D5F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50A661-DE13-4DC6-97D8-79597A3D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2D4CB2-A75F-47F7-BCC3-0B7CA9CD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C26359-6174-4F9D-89B9-957FA7A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23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2AAD1-1941-45DA-BF0E-4C3ACFB1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E2B39E-C935-4831-A322-DB3BEF43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8EDCE2-62BD-4DC4-ABDF-22342CB6B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72EB42-9313-4159-8041-FDA6D600D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D411C6-CA88-4A4F-B85D-2B3571CC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076462-6898-4230-BDC9-26C3228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E3AC3F-DA42-4CB9-BFFC-A240697E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A1CE77-30F1-4EC6-93CE-1C9EBE3B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09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53CFD-E1DE-47D3-85B1-D550803A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7A918C-58E9-40B4-AC91-5F4BE1FC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C55F6A-2D18-4C5D-8FCE-75B5019D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D964E-293E-4797-A6DC-42003AA9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D28629-6021-468A-A221-CECA9025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919899-FDB3-4298-BCD8-C51331F9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C01E8B-96DE-4F08-9DA5-4083F454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81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664B4-A593-4390-A098-7417D914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8207F-C317-4DE3-A5B3-620D890B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84C0D1-372D-4EEF-9513-2745BC996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DEC84B-83A9-4F25-A1F2-BE559364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2A60CB-CADD-493C-B64F-C28B4756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7DDB5D-C93E-4176-8187-830DADBD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71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53B40-6FB3-48E8-9802-051C08BC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6A3C0A-9AE0-4C46-B243-0A4D0B37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A98F85-E833-438F-9EEE-65199644C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2670AE-5119-452C-B653-F7B7AC18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1D098F-09DE-4DED-94E4-72BFA272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47DA27-AAC8-48B9-8B80-73372F37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7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82E562-D846-4818-98EF-DE26A707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E343CC-89E9-4767-B166-C0079B7FD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7E687-A2F0-46FF-809F-E37986618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D3A7-B04E-4A61-88DC-C45B8A9B18BF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31AA7-BD9E-4976-88FF-EC793DF9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3BC28-5F23-4F8E-9B4C-CEA1BD50E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F555-425D-47D2-B8A0-7230935BE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7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72F29-C1F2-4A07-9BD2-5728B11E5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D5A669-AFE5-425D-B4E9-8B4819FAB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	PPG </a:t>
            </a:r>
            <a:r>
              <a:rPr lang="fr-FR" dirty="0" err="1"/>
              <a:t>Dlia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F212CE-564C-40C2-B8AA-8A5035B47C3E}"/>
              </a:ext>
            </a:extLst>
          </p:cNvPr>
          <p:cNvSpPr txBox="1"/>
          <p:nvPr/>
        </p:nvSpPr>
        <p:spPr>
          <a:xfrm>
            <a:off x="201283" y="465826"/>
            <a:ext cx="384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Alexis Menduni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5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68B06-566C-4629-8E2D-51E5A16F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data set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1F7B57-5846-42E5-B310-1875C1C4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Photoplethysmography</a:t>
            </a:r>
            <a:r>
              <a:rPr lang="fr-FR" dirty="0"/>
              <a:t> (PPG) est utilisé aujourd’hui pour mesurer continuellement le rythme cardiaque, cependant l’estimation est toujours un challenge lié aux artefact de mouvement.</a:t>
            </a:r>
          </a:p>
          <a:p>
            <a:r>
              <a:rPr lang="fr-FR" dirty="0"/>
              <a:t>De plus il existe que très peu de data set , avec un nombre limité d’activités et avec peu de temps de mesures.</a:t>
            </a:r>
          </a:p>
          <a:p>
            <a:endParaRPr lang="fr-FR" dirty="0"/>
          </a:p>
          <a:p>
            <a:r>
              <a:rPr lang="fr-FR" dirty="0"/>
              <a:t>Le but de ce data set est de fournir à la communauté scientifique un data set avec un grand panel d’activité effectuées en milieu naturel (contrairement au laboratoire), proche des condition de vie réel.</a:t>
            </a:r>
          </a:p>
        </p:txBody>
      </p:sp>
    </p:spTree>
    <p:extLst>
      <p:ext uri="{BB962C8B-B14F-4D97-AF65-F5344CB8AC3E}">
        <p14:creationId xmlns:p14="http://schemas.microsoft.com/office/powerpoint/2010/main" val="11883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2779C-3DBA-4109-9201-DC8C11AB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EE8EB-380D-44FD-AF87-1D38DDC6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Pickle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A6E32E-97C4-4124-9AF7-6D61C2DE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435" y="681037"/>
            <a:ext cx="88582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3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9AB3C-A791-4553-8526-9BC86D7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891EBF-0421-4C91-BE65-77BF6E22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dictionaire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4F3DD2-8616-48F2-B1D7-78950788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15974"/>
            <a:ext cx="6294120" cy="60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35B3E-10B3-41BA-AC8F-1866B768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92508-0D3C-4471-B51F-F53B6808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frequence</a:t>
            </a:r>
            <a:r>
              <a:rPr lang="fr-FR" dirty="0"/>
              <a:t> d’</a:t>
            </a:r>
            <a:r>
              <a:rPr lang="fr-FR" dirty="0" err="1"/>
              <a:t>echantillonage</a:t>
            </a:r>
            <a:r>
              <a:rPr lang="fr-FR" dirty="0"/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A772EA-5586-4578-A7C2-0B25BDB4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657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2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382D4-1600-42B3-8C93-F3B42051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D58CE3-92AF-42BE-B593-D818A05E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fréquences cardiaques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B60C76-04ED-4BDA-A693-5B16AEBB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1523371"/>
            <a:ext cx="7019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16F54-9524-4453-9A41-1F104D57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et nouvelles colonnes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08078-5474-4EAC-9414-CDBEAA86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CCE343-EFFC-4576-8E49-193CECA0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555"/>
            <a:ext cx="7179291" cy="48424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FBBFD7A-7235-4C98-A4FC-FB4D35A88D51}"/>
              </a:ext>
            </a:extLst>
          </p:cNvPr>
          <p:cNvSpPr txBox="1"/>
          <p:nvPr/>
        </p:nvSpPr>
        <p:spPr>
          <a:xfrm>
            <a:off x="7863840" y="1554480"/>
            <a:ext cx="3851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différentes colonnes ont du être rempli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il à fallut faire un one hot </a:t>
            </a:r>
            <a:r>
              <a:rPr lang="fr-FR" dirty="0" err="1"/>
              <a:t>encoding</a:t>
            </a:r>
            <a:r>
              <a:rPr lang="fr-FR" dirty="0"/>
              <a:t> sur le caractère homme/ femme</a:t>
            </a:r>
          </a:p>
        </p:txBody>
      </p:sp>
    </p:spTree>
    <p:extLst>
      <p:ext uri="{BB962C8B-B14F-4D97-AF65-F5344CB8AC3E}">
        <p14:creationId xmlns:p14="http://schemas.microsoft.com/office/powerpoint/2010/main" val="172775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830E6-32AD-4CC1-AEAF-C99653D6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graphs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C8F9C-DA36-4E6C-B67B-5AB274BB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335"/>
            <a:ext cx="10515600" cy="4351338"/>
          </a:xfrm>
        </p:spPr>
        <p:txBody>
          <a:bodyPr/>
          <a:lstStyle/>
          <a:p>
            <a:r>
              <a:rPr lang="fr-FR" dirty="0" err="1"/>
              <a:t>Hr</a:t>
            </a:r>
            <a:r>
              <a:rPr lang="fr-FR" dirty="0"/>
              <a:t>/</a:t>
            </a:r>
            <a:r>
              <a:rPr lang="fr-FR" dirty="0" err="1"/>
              <a:t>acti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B401D0-4F83-4F86-903A-2B380139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4" y="1252344"/>
            <a:ext cx="5010208" cy="50520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345D7FC-3A79-4BA1-819D-F87D7C3DDCE7}"/>
              </a:ext>
            </a:extLst>
          </p:cNvPr>
          <p:cNvSpPr txBox="1"/>
          <p:nvPr/>
        </p:nvSpPr>
        <p:spPr>
          <a:xfrm>
            <a:off x="838200" y="6373415"/>
            <a:ext cx="576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Fréquences cardiaques par activité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B41E32-2DFC-4B39-A33F-0D8735373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8" r="23603" b="3156"/>
          <a:stretch/>
        </p:blipFill>
        <p:spPr>
          <a:xfrm>
            <a:off x="5242076" y="1472242"/>
            <a:ext cx="6760144" cy="43548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DC989B-9025-4775-B289-651C08337392}"/>
              </a:ext>
            </a:extLst>
          </p:cNvPr>
          <p:cNvSpPr txBox="1"/>
          <p:nvPr/>
        </p:nvSpPr>
        <p:spPr>
          <a:xfrm>
            <a:off x="6096000" y="6228997"/>
            <a:ext cx="506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0: fréquences cardiaque.</a:t>
            </a:r>
          </a:p>
        </p:txBody>
      </p:sp>
    </p:spTree>
    <p:extLst>
      <p:ext uri="{BB962C8B-B14F-4D97-AF65-F5344CB8AC3E}">
        <p14:creationId xmlns:p14="http://schemas.microsoft.com/office/powerpoint/2010/main" val="42379858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Python for Data</vt:lpstr>
      <vt:lpstr>Le data set </vt:lpstr>
      <vt:lpstr>Les données </vt:lpstr>
      <vt:lpstr>Les données</vt:lpstr>
      <vt:lpstr>Les données </vt:lpstr>
      <vt:lpstr>les données</vt:lpstr>
      <vt:lpstr>Transformation et nouvelles colonnes</vt:lpstr>
      <vt:lpstr>Quelques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</dc:title>
  <dc:creator>alexis menduni</dc:creator>
  <cp:lastModifiedBy>alexis menduni</cp:lastModifiedBy>
  <cp:revision>14</cp:revision>
  <dcterms:created xsi:type="dcterms:W3CDTF">2020-01-28T16:42:31Z</dcterms:created>
  <dcterms:modified xsi:type="dcterms:W3CDTF">2020-01-30T15:31:03Z</dcterms:modified>
</cp:coreProperties>
</file>