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6" r:id="rId4"/>
    <p:sldId id="285" r:id="rId5"/>
    <p:sldId id="287" r:id="rId6"/>
    <p:sldId id="288" r:id="rId7"/>
    <p:sldId id="289" r:id="rId8"/>
    <p:sldId id="28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20/11/2022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20/11/2022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20/11/2022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1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096016"/>
            <a:ext cx="10219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</a:t>
            </a:r>
            <a:endParaRPr lang="it-IT" sz="60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43C5EDD6-A9E5-403E-B6C9-A36EE1C11C7D}"/>
              </a:ext>
            </a:extLst>
          </p:cNvPr>
          <p:cNvSpPr txBox="1"/>
          <p:nvPr/>
        </p:nvSpPr>
        <p:spPr>
          <a:xfrm>
            <a:off x="6192244" y="3556501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2060"/>
                </a:solidFill>
              </a:rPr>
              <a:t>Alexandru</a:t>
            </a:r>
            <a:r>
              <a:rPr lang="en-US" sz="3200" dirty="0">
                <a:solidFill>
                  <a:srgbClr val="002060"/>
                </a:solidFill>
              </a:rPr>
              <a:t> Nicolae Andrei 829570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Giacomo Savazzi 845372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Andrea </a:t>
            </a:r>
            <a:r>
              <a:rPr lang="en-US" sz="3200" dirty="0" err="1">
                <a:solidFill>
                  <a:srgbClr val="002060"/>
                </a:solidFill>
              </a:rPr>
              <a:t>Assirelli</a:t>
            </a:r>
            <a:r>
              <a:rPr lang="en-US" sz="3200" dirty="0">
                <a:solidFill>
                  <a:srgbClr val="002060"/>
                </a:solidFill>
              </a:rPr>
              <a:t> 820149</a:t>
            </a:r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91AA6B3F-B658-4070-9BA6-6F22C02032BB}"/>
              </a:ext>
            </a:extLst>
          </p:cNvPr>
          <p:cNvSpPr txBox="1"/>
          <p:nvPr/>
        </p:nvSpPr>
        <p:spPr>
          <a:xfrm>
            <a:off x="4781248" y="5570983"/>
            <a:ext cx="2629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November 29, 2022</a:t>
            </a:r>
          </a:p>
        </p:txBody>
      </p:sp>
    </p:spTree>
    <p:extLst>
      <p:ext uri="{BB962C8B-B14F-4D97-AF65-F5344CB8AC3E}">
        <p14:creationId xmlns:p14="http://schemas.microsoft.com/office/powerpoint/2010/main" val="28141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2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269971"/>
            <a:ext cx="10219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Depth Study - Security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1">
            <a:extLst>
              <a:ext uri="{FF2B5EF4-FFF2-40B4-BE49-F238E27FC236}">
                <a16:creationId xmlns:a16="http://schemas.microsoft.com/office/drawing/2014/main" id="{224D6546-FDFB-49C2-9070-448E1BA60F85}"/>
              </a:ext>
            </a:extLst>
          </p:cNvPr>
          <p:cNvSpPr txBox="1"/>
          <p:nvPr/>
        </p:nvSpPr>
        <p:spPr>
          <a:xfrm>
            <a:off x="905479" y="3913051"/>
            <a:ext cx="10219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reveal your secrets to the winds, you should not blame the wind for revealing them to the trees.</a:t>
            </a:r>
          </a:p>
          <a:p>
            <a:pPr algn="r"/>
            <a:r>
              <a:rPr lang="en-US" sz="32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Kahlil Gibran</a:t>
            </a:r>
            <a:endParaRPr lang="it-IT" sz="32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3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3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269971"/>
            <a:ext cx="10219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Tactics for Security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BC7D2-3FFB-4B72-BD8A-8D66374E41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14074" r="7958" b="19954"/>
          <a:stretch/>
        </p:blipFill>
        <p:spPr>
          <a:xfrm>
            <a:off x="2720120" y="3415427"/>
            <a:ext cx="6751756" cy="25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4859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i="1" dirty="0"/>
              <a:t>First Step – Physical Security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9026B-8060-47AB-9362-3A4852934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22" y="3945964"/>
            <a:ext cx="6196355" cy="2795736"/>
          </a:xfrm>
          <a:prstGeom prst="rect">
            <a:avLst/>
          </a:prstGeom>
        </p:spPr>
      </p:pic>
      <p:sp>
        <p:nvSpPr>
          <p:cNvPr id="11" name="CasellaDiTesto 11">
            <a:extLst>
              <a:ext uri="{FF2B5EF4-FFF2-40B4-BE49-F238E27FC236}">
                <a16:creationId xmlns:a16="http://schemas.microsoft.com/office/drawing/2014/main" id="{E672B9D5-690F-4D1F-B32C-BDA99DAA25E6}"/>
              </a:ext>
            </a:extLst>
          </p:cNvPr>
          <p:cNvSpPr txBox="1"/>
          <p:nvPr/>
        </p:nvSpPr>
        <p:spPr>
          <a:xfrm>
            <a:off x="1066800" y="1779405"/>
            <a:ext cx="10219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Limited access (e.g., fences and security checkpoint);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Detecting intruders (e.g., visitors with badges);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Deterrence mechanisms (e.g., armed guards);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Reaction mechanisms (e.g., doors automatic lock, acoustic alarm);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Recovery mechanisms (e.g., off-site backup);</a:t>
            </a:r>
          </a:p>
        </p:txBody>
      </p:sp>
    </p:spTree>
    <p:extLst>
      <p:ext uri="{BB962C8B-B14F-4D97-AF65-F5344CB8AC3E}">
        <p14:creationId xmlns:p14="http://schemas.microsoft.com/office/powerpoint/2010/main" val="274803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3587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i="1" dirty="0"/>
              <a:t>Categories of Tactics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A009E-89A8-46FF-BAE2-A83329979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" y="1728425"/>
            <a:ext cx="5673890" cy="479632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1AD994-D4E1-4A5F-AC61-FAE189DB693F}"/>
              </a:ext>
            </a:extLst>
          </p:cNvPr>
          <p:cNvSpPr txBox="1"/>
          <p:nvPr/>
        </p:nvSpPr>
        <p:spPr>
          <a:xfrm>
            <a:off x="6191402" y="2787761"/>
            <a:ext cx="5673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 Attacks</a:t>
            </a:r>
            <a:r>
              <a:rPr lang="en-US" sz="24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identify an attack before it takes effect;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Resist Attacks</a:t>
            </a:r>
            <a:r>
              <a:rPr lang="en-US" sz="24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prevent possible attack;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 to Attacks</a:t>
            </a:r>
            <a:r>
              <a:rPr lang="en-US" sz="24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resist to ongoing attacks;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Recover for Attacks</a:t>
            </a:r>
            <a:r>
              <a:rPr lang="en-US" sz="24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restore system after a successful attack;</a:t>
            </a:r>
          </a:p>
        </p:txBody>
      </p:sp>
    </p:spTree>
    <p:extLst>
      <p:ext uri="{BB962C8B-B14F-4D97-AF65-F5344CB8AC3E}">
        <p14:creationId xmlns:p14="http://schemas.microsoft.com/office/powerpoint/2010/main" val="125545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637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i="1" dirty="0"/>
              <a:t>Categories of Tactics – Detect Attacks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1AD994-D4E1-4A5F-AC61-FAE189DB693F}"/>
              </a:ext>
            </a:extLst>
          </p:cNvPr>
          <p:cNvSpPr txBox="1"/>
          <p:nvPr/>
        </p:nvSpPr>
        <p:spPr>
          <a:xfrm>
            <a:off x="683925" y="2555242"/>
            <a:ext cx="567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BEF96F-585D-4DC2-964A-7A8544861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381" y="4041483"/>
            <a:ext cx="2609238" cy="2609238"/>
          </a:xfrm>
          <a:prstGeom prst="rect">
            <a:avLst/>
          </a:prstGeom>
        </p:spPr>
      </p:pic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3C86721B-FE1B-4CA9-ADAF-445A69630E19}"/>
              </a:ext>
            </a:extLst>
          </p:cNvPr>
          <p:cNvSpPr txBox="1"/>
          <p:nvPr/>
        </p:nvSpPr>
        <p:spPr>
          <a:xfrm>
            <a:off x="1066801" y="2032102"/>
            <a:ext cx="10058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 Intrusion</a:t>
            </a:r>
            <a:r>
              <a:rPr lang="en-US" sz="24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compares network traffic with a set of known malicious patterns, based on payload size, port number, source or destination address etc.;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Verify message Integrity</a:t>
            </a:r>
            <a:r>
              <a:rPr lang="en-US" sz="24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using of techniques, like checksum or hash value, to verify the integrity of messages, resource file, configuration files etc.;</a:t>
            </a:r>
          </a:p>
        </p:txBody>
      </p:sp>
    </p:spTree>
    <p:extLst>
      <p:ext uri="{BB962C8B-B14F-4D97-AF65-F5344CB8AC3E}">
        <p14:creationId xmlns:p14="http://schemas.microsoft.com/office/powerpoint/2010/main" val="185481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624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i="1" dirty="0"/>
              <a:t>Categories of Tactics – Resist Attacks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1AD994-D4E1-4A5F-AC61-FAE189DB693F}"/>
              </a:ext>
            </a:extLst>
          </p:cNvPr>
          <p:cNvSpPr txBox="1"/>
          <p:nvPr/>
        </p:nvSpPr>
        <p:spPr>
          <a:xfrm>
            <a:off x="683925" y="2555242"/>
            <a:ext cx="567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3C86721B-FE1B-4CA9-ADAF-445A69630E19}"/>
              </a:ext>
            </a:extLst>
          </p:cNvPr>
          <p:cNvSpPr txBox="1"/>
          <p:nvPr/>
        </p:nvSpPr>
        <p:spPr>
          <a:xfrm>
            <a:off x="1066801" y="1823556"/>
            <a:ext cx="10058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Authenticate Actors</a:t>
            </a:r>
            <a:r>
              <a:rPr lang="en-US" sz="24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ensuring that an actor is actually who (or what) it purports to be. Techniques to do that are password, OTP, biometric identification etc. Another example is CAPTCHA, a challenge-response test, used to verify if the user is human or not;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Encrypt Data</a:t>
            </a:r>
            <a:r>
              <a:rPr lang="en-US" sz="24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provide extra protection on confidential data. This is the only useful protection for passing data over public access network;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656A2-764A-410F-B2F5-3307B9035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15" y="39782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6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7B5ACB-35EA-4058-827D-167D3165D90F}"/>
              </a:ext>
            </a:extLst>
          </p:cNvPr>
          <p:cNvSpPr/>
          <p:nvPr/>
        </p:nvSpPr>
        <p:spPr>
          <a:xfrm>
            <a:off x="1743075" y="1751617"/>
            <a:ext cx="8705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>
                <a:solidFill>
                  <a:srgbClr val="002060"/>
                </a:solidFill>
              </a:rPr>
              <a:t>Thanks for Your </a:t>
            </a:r>
            <a:r>
              <a:rPr lang="it-IT" sz="9600" dirty="0" err="1">
                <a:solidFill>
                  <a:srgbClr val="002060"/>
                </a:solidFill>
              </a:rPr>
              <a:t>Attention</a:t>
            </a:r>
            <a:endParaRPr lang="it-IT" sz="96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325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Giacomo Savazzi</cp:lastModifiedBy>
  <cp:revision>79</cp:revision>
  <dcterms:created xsi:type="dcterms:W3CDTF">2021-06-28T08:25:19Z</dcterms:created>
  <dcterms:modified xsi:type="dcterms:W3CDTF">2022-11-20T08:08:18Z</dcterms:modified>
</cp:coreProperties>
</file>