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2" r:id="rId2"/>
    <p:sldId id="294" r:id="rId3"/>
    <p:sldId id="295" r:id="rId4"/>
    <p:sldId id="296" r:id="rId5"/>
    <p:sldId id="297" r:id="rId6"/>
    <p:sldId id="298" r:id="rId7"/>
    <p:sldId id="299" r:id="rId8"/>
    <p:sldId id="300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.savazzi1@campus.unimib.it" initials="g" lastIdx="13" clrIdx="0">
    <p:extLst>
      <p:ext uri="{19B8F6BF-5375-455C-9EA6-DF929625EA0E}">
        <p15:presenceInfo xmlns:p15="http://schemas.microsoft.com/office/powerpoint/2012/main" userId="g.savazzi1@campus.unimib.it" providerId="None"/>
      </p:ext>
    </p:extLst>
  </p:cmAuthor>
  <p:cmAuthor id="2" name="Giacomo Savazzi" initials="GS" lastIdx="6" clrIdx="1">
    <p:extLst>
      <p:ext uri="{19B8F6BF-5375-455C-9EA6-DF929625EA0E}">
        <p15:presenceInfo xmlns:p15="http://schemas.microsoft.com/office/powerpoint/2012/main" userId="S-1-5-21-417365229-399659180-1714775081-269543" providerId="AD"/>
      </p:ext>
    </p:extLst>
  </p:cmAuthor>
  <p:cmAuthor id="3" name="RC" initials="RC" lastIdx="1" clrIdx="2">
    <p:extLst>
      <p:ext uri="{19B8F6BF-5375-455C-9EA6-DF929625EA0E}">
        <p15:presenceInfo xmlns:p15="http://schemas.microsoft.com/office/powerpoint/2012/main" userId="R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39A9DB"/>
    <a:srgbClr val="40587E"/>
    <a:srgbClr val="9D9EA0"/>
    <a:srgbClr val="FFFF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81" y="4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E5A98-DA83-404B-AF61-44AE5342FB50}" type="datetimeFigureOut">
              <a:rPr lang="it-IT" smtClean="0"/>
              <a:t>04/01/2023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CA133-7696-465E-9A3E-116FF29C29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061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95DBCC-2472-4067-8672-CC5CA591D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795C273-E8C6-4A7F-87E2-26F8FE22A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A5FC52-2EA4-459A-9770-5F6DE041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9C0B-695A-4D66-B8E9-5671F929A42B}" type="datetime1">
              <a:rPr lang="it-IT" smtClean="0"/>
              <a:t>04/01/2023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1588C0-3CB2-4ECE-B351-007D2B34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71359F-545D-4CF5-8635-0FF5CEF7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992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9B25CC-0D1E-4430-A22F-9D990B41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BB96D55-1D11-462A-991C-A042B8BA1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FA90BC-5EDA-440A-8603-D03898E6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C3E5-863F-4DFB-B3BC-1B55C7011BF9}" type="datetime1">
              <a:rPr lang="it-IT" smtClean="0"/>
              <a:t>04/01/2023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38C6B0-AA56-4DCD-AE10-B3CCD656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DCAC08-421B-44B8-93C6-2038EA36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25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B729930-F0A8-411B-8F40-48763A2FF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7D42A6-6316-45D7-9992-469C71DC5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AB344A-E52F-4985-A031-5EE88D9B2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602C-F8B6-42E8-BED7-016CDA0017F3}" type="datetime1">
              <a:rPr lang="it-IT" smtClean="0"/>
              <a:t>04/01/2023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4E9735-45E4-45D2-B3F4-D56504FF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3F07E8-8891-4D17-BF56-1A21ACF1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832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DE921-C828-46DB-84E3-C143CAA7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3DB6DC-1545-4AB0-A943-6011392B9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2E966C-5EE7-4865-B80F-9F96E6F8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0CE1-110C-4ED2-B55F-A302E1FD9F70}" type="datetime1">
              <a:rPr lang="it-IT" smtClean="0"/>
              <a:t>04/01/2023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E998D-5CE7-4F39-9B91-DD1FF196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9BCE29-74B4-4F53-AD28-1AD41C0B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00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C40721-FF33-4916-9D10-A02B2074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68D2E96-EB60-48F2-A22E-532486A46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2AA730-3777-4308-8292-218FDB4E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B4B8-A1B7-42D4-A1E0-2645EDAC8BED}" type="datetime1">
              <a:rPr lang="it-IT" smtClean="0"/>
              <a:t>04/01/2023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F4E8DD-F5D7-4464-9600-6E626B6A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95724B-CD7F-46DD-958A-1D2833E0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50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618A22-1622-48BC-A503-30ECF163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4CF99D-C02A-4B40-A90C-F59A79FA9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C427C30-951C-492B-8090-327B81421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0610A3-EEF0-4901-9FCE-03ECEF8C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F4B9-859A-4780-A169-ED3A8349339B}" type="datetime1">
              <a:rPr lang="it-IT" smtClean="0"/>
              <a:t>04/01/2023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849B4D6-D963-49FA-8F69-6390BAB3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3DC890-B270-43F2-9531-DE386476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547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B5217A-1AF3-48B0-8ED6-14CF4AAB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723982-F6BF-4CA2-AE70-7C28B3FE9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71B32B5-3C34-4182-90DB-D45901004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6D993E3-A4B5-44D4-9F0F-4C982AA79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183080E-81AF-4065-B575-87B45BBEA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FDD1261-E5DF-4909-AAF4-AFF74CCF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5E2C-55DD-40A9-BF2D-48E7D2AB1ABA}" type="datetime1">
              <a:rPr lang="it-IT" smtClean="0"/>
              <a:t>04/01/2023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A125398-9112-4CAF-9F4C-D97C9D12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E8AB9CA-FC1C-43F6-9E1A-6AFAD3B1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21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E74779-1938-4471-A54D-1AA9A2E8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BAF975D-A9FA-4DAB-B6E1-78AE1E35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DFAC-47A9-47B0-8C05-A3316EEF3D0C}" type="datetime1">
              <a:rPr lang="it-IT" smtClean="0"/>
              <a:t>04/01/2023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BD2CEEE-538F-4DB9-AF07-428388CB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D0ABB3B-71E1-4ECE-AC59-AB52C4AD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426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5422617-CD0F-4F33-B758-B4D317A8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A923B-8423-475F-9DB1-11B37109C533}" type="datetime1">
              <a:rPr lang="it-IT" smtClean="0"/>
              <a:t>04/01/2023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D6D4419-342A-4064-BB95-9439A845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1557FC1-F3B0-48A8-A509-03529E36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811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193F93-8462-41A2-9CC6-6287862CD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96FAB0-CF82-4EB0-826A-0FBA07A73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A47D2E9-27B6-4ECC-9E4F-8F53BE038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6C4B549-7D94-4EAD-B510-A0518DE6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E392-1A82-4114-9B1C-7507E099813A}" type="datetime1">
              <a:rPr lang="it-IT" smtClean="0"/>
              <a:t>04/01/2023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28EF159-8311-412B-A763-417F7A41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3EADDD-B6D5-45BB-A17B-FBC32153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191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C955F3-88E1-41C2-9DFC-103F4FE0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D384D3-9A9D-4C36-B784-7BC7DAAA4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6EC6F57-A036-4DA8-94DD-74F7850BA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2D469F-210B-4049-86EA-AD71ECF2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8A9-9033-4FA7-A83A-B5FC89FF2B18}" type="datetime1">
              <a:rPr lang="it-IT" smtClean="0"/>
              <a:t>04/01/2023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2CAC2F-0EF9-4AE3-9556-8199B778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5FFF1C3-3559-4F8B-9A02-A437C6D9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526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08F3401-3E5F-4609-B5F1-B3413D8F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6A5809-3DBA-4AC3-9B3D-749ABAF68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30DA4E-42CD-4045-BADE-1E7883D9C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13085-FB8A-48A6-9A18-D32F849A60AC}" type="datetime1">
              <a:rPr lang="it-IT" smtClean="0"/>
              <a:t>04/01/2023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A98259-0686-493D-B7EF-7A7F4C1C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1A029E-3A6C-4CDF-906C-79566287D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85319-5DF8-4B17-9881-6D5B2C7AB3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40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057A0-BAB1-4D57-BDBD-F8F3DE02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1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4DD2710-C925-4AEB-B772-6D532D848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9" t="10969" r="28138" b="12551"/>
          <a:stretch/>
        </p:blipFill>
        <p:spPr>
          <a:xfrm>
            <a:off x="215980" y="231353"/>
            <a:ext cx="7177874" cy="129526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0E40B7-DD25-4779-A260-DCF2A62C4B41}"/>
              </a:ext>
            </a:extLst>
          </p:cNvPr>
          <p:cNvSpPr txBox="1"/>
          <p:nvPr/>
        </p:nvSpPr>
        <p:spPr>
          <a:xfrm>
            <a:off x="1562771" y="772221"/>
            <a:ext cx="4634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48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sz="3200" dirty="0"/>
              <a:t>Diag7 - </a:t>
            </a:r>
            <a:r>
              <a:rPr lang="en-US" sz="3200" dirty="0" err="1"/>
              <a:t>Acquisizione</a:t>
            </a:r>
            <a:r>
              <a:rPr lang="en-US" sz="3200" dirty="0"/>
              <a:t> </a:t>
            </a:r>
            <a:r>
              <a:rPr lang="en-US" sz="3200" dirty="0" err="1"/>
              <a:t>Battiti</a:t>
            </a:r>
            <a:endParaRPr lang="it-IT" sz="3200" i="1" dirty="0"/>
          </a:p>
        </p:txBody>
      </p:sp>
      <p:pic>
        <p:nvPicPr>
          <p:cNvPr id="9" name="Picture 2" descr="Università degli Studi di Milano-Bicocca - Wikipedia">
            <a:extLst>
              <a:ext uri="{FF2B5EF4-FFF2-40B4-BE49-F238E27FC236}">
                <a16:creationId xmlns:a16="http://schemas.microsoft.com/office/drawing/2014/main" id="{9D1896BC-6EF3-43D9-B8A2-217137CA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9" y="254984"/>
            <a:ext cx="1346792" cy="133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D7E0CAC-7CA7-C04E-C933-396BFB53F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630" y="2505754"/>
            <a:ext cx="74390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1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057A0-BAB1-4D57-BDBD-F8F3DE02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2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4DD2710-C925-4AEB-B772-6D532D848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9" t="10969" r="28138" b="12551"/>
          <a:stretch/>
        </p:blipFill>
        <p:spPr>
          <a:xfrm>
            <a:off x="215980" y="231353"/>
            <a:ext cx="7177874" cy="129526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0E40B7-DD25-4779-A260-DCF2A62C4B41}"/>
              </a:ext>
            </a:extLst>
          </p:cNvPr>
          <p:cNvSpPr txBox="1"/>
          <p:nvPr/>
        </p:nvSpPr>
        <p:spPr>
          <a:xfrm>
            <a:off x="1562771" y="772221"/>
            <a:ext cx="3359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48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sz="3200" dirty="0"/>
              <a:t>Diag8 - </a:t>
            </a:r>
            <a:r>
              <a:rPr lang="en-US" sz="3200" dirty="0" err="1"/>
              <a:t>Invio</a:t>
            </a:r>
            <a:r>
              <a:rPr lang="en-US" sz="3200" dirty="0"/>
              <a:t> </a:t>
            </a:r>
            <a:r>
              <a:rPr lang="en-US" sz="3200" dirty="0" err="1"/>
              <a:t>Battiti</a:t>
            </a:r>
            <a:endParaRPr lang="it-IT" sz="3200" i="1" dirty="0"/>
          </a:p>
        </p:txBody>
      </p:sp>
      <p:pic>
        <p:nvPicPr>
          <p:cNvPr id="9" name="Picture 2" descr="Università degli Studi di Milano-Bicocca - Wikipedia">
            <a:extLst>
              <a:ext uri="{FF2B5EF4-FFF2-40B4-BE49-F238E27FC236}">
                <a16:creationId xmlns:a16="http://schemas.microsoft.com/office/drawing/2014/main" id="{9D1896BC-6EF3-43D9-B8A2-217137CA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9" y="254984"/>
            <a:ext cx="1346792" cy="133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44514E5-902E-3E24-66B7-504121C03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098" y="2762250"/>
            <a:ext cx="30003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0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057A0-BAB1-4D57-BDBD-F8F3DE02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3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4DD2710-C925-4AEB-B772-6D532D848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9" t="10969" r="28138" b="12551"/>
          <a:stretch/>
        </p:blipFill>
        <p:spPr>
          <a:xfrm>
            <a:off x="215980" y="231353"/>
            <a:ext cx="7177874" cy="129526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0E40B7-DD25-4779-A260-DCF2A62C4B41}"/>
              </a:ext>
            </a:extLst>
          </p:cNvPr>
          <p:cNvSpPr txBox="1"/>
          <p:nvPr/>
        </p:nvSpPr>
        <p:spPr>
          <a:xfrm>
            <a:off x="1562771" y="772221"/>
            <a:ext cx="4093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48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sz="3200" dirty="0"/>
              <a:t>Diag9 - </a:t>
            </a:r>
            <a:r>
              <a:rPr lang="en-US" sz="3200" dirty="0" err="1"/>
              <a:t>Controllo</a:t>
            </a:r>
            <a:r>
              <a:rPr lang="en-US" sz="3200" dirty="0"/>
              <a:t> </a:t>
            </a:r>
            <a:r>
              <a:rPr lang="en-US" sz="3200" dirty="0" err="1"/>
              <a:t>Battiti</a:t>
            </a:r>
            <a:endParaRPr lang="it-IT" sz="3200" i="1" dirty="0"/>
          </a:p>
        </p:txBody>
      </p:sp>
      <p:pic>
        <p:nvPicPr>
          <p:cNvPr id="9" name="Picture 2" descr="Università degli Studi di Milano-Bicocca - Wikipedia">
            <a:extLst>
              <a:ext uri="{FF2B5EF4-FFF2-40B4-BE49-F238E27FC236}">
                <a16:creationId xmlns:a16="http://schemas.microsoft.com/office/drawing/2014/main" id="{9D1896BC-6EF3-43D9-B8A2-217137CA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9" y="254984"/>
            <a:ext cx="1346792" cy="133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8E57F2D-4462-E50D-1254-56ABA81EF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058" y="2767012"/>
            <a:ext cx="74390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0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057A0-BAB1-4D57-BDBD-F8F3DE02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4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4DD2710-C925-4AEB-B772-6D532D848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9" t="10969" r="28138" b="12551"/>
          <a:stretch/>
        </p:blipFill>
        <p:spPr>
          <a:xfrm>
            <a:off x="215980" y="231353"/>
            <a:ext cx="7177874" cy="129526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0E40B7-DD25-4779-A260-DCF2A62C4B41}"/>
              </a:ext>
            </a:extLst>
          </p:cNvPr>
          <p:cNvSpPr txBox="1"/>
          <p:nvPr/>
        </p:nvSpPr>
        <p:spPr>
          <a:xfrm>
            <a:off x="1562771" y="772221"/>
            <a:ext cx="5558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48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sz="3200" dirty="0"/>
              <a:t>Diag10 - </a:t>
            </a:r>
            <a:r>
              <a:rPr lang="en-US" sz="3200" dirty="0" err="1"/>
              <a:t>Acquisizione</a:t>
            </a:r>
            <a:r>
              <a:rPr lang="en-US" sz="3200" dirty="0"/>
              <a:t> </a:t>
            </a:r>
            <a:r>
              <a:rPr lang="en-US" sz="3200" dirty="0" err="1"/>
              <a:t>Pressione</a:t>
            </a:r>
            <a:endParaRPr lang="it-IT" sz="3200" i="1" dirty="0"/>
          </a:p>
        </p:txBody>
      </p:sp>
      <p:pic>
        <p:nvPicPr>
          <p:cNvPr id="9" name="Picture 2" descr="Università degli Studi di Milano-Bicocca - Wikipedia">
            <a:extLst>
              <a:ext uri="{FF2B5EF4-FFF2-40B4-BE49-F238E27FC236}">
                <a16:creationId xmlns:a16="http://schemas.microsoft.com/office/drawing/2014/main" id="{9D1896BC-6EF3-43D9-B8A2-217137CA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9" y="254984"/>
            <a:ext cx="1346792" cy="133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30E36A7-7EAF-0ABB-1AF9-60C138DBF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040" y="2388053"/>
            <a:ext cx="74485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9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057A0-BAB1-4D57-BDBD-F8F3DE02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5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4DD2710-C925-4AEB-B772-6D532D848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9" t="10969" r="28138" b="12551"/>
          <a:stretch/>
        </p:blipFill>
        <p:spPr>
          <a:xfrm>
            <a:off x="215980" y="231353"/>
            <a:ext cx="7177874" cy="129526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0E40B7-DD25-4779-A260-DCF2A62C4B41}"/>
              </a:ext>
            </a:extLst>
          </p:cNvPr>
          <p:cNvSpPr txBox="1"/>
          <p:nvPr/>
        </p:nvSpPr>
        <p:spPr>
          <a:xfrm>
            <a:off x="1562771" y="772221"/>
            <a:ext cx="4284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48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sz="3200" dirty="0"/>
              <a:t>Diag11 - </a:t>
            </a:r>
            <a:r>
              <a:rPr lang="en-US" sz="3200" dirty="0" err="1"/>
              <a:t>Invio</a:t>
            </a:r>
            <a:r>
              <a:rPr lang="en-US" sz="3200" dirty="0"/>
              <a:t> </a:t>
            </a:r>
            <a:r>
              <a:rPr lang="en-US" sz="3200" dirty="0" err="1"/>
              <a:t>Pressione</a:t>
            </a:r>
            <a:endParaRPr lang="it-IT" sz="3200" i="1" dirty="0"/>
          </a:p>
        </p:txBody>
      </p:sp>
      <p:pic>
        <p:nvPicPr>
          <p:cNvPr id="9" name="Picture 2" descr="Università degli Studi di Milano-Bicocca - Wikipedia">
            <a:extLst>
              <a:ext uri="{FF2B5EF4-FFF2-40B4-BE49-F238E27FC236}">
                <a16:creationId xmlns:a16="http://schemas.microsoft.com/office/drawing/2014/main" id="{9D1896BC-6EF3-43D9-B8A2-217137CA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9" y="254984"/>
            <a:ext cx="1346792" cy="133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756CB6A-6471-2D2F-9394-1572F7FB92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767" y="2598965"/>
            <a:ext cx="35623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9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057A0-BAB1-4D57-BDBD-F8F3DE02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6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4DD2710-C925-4AEB-B772-6D532D848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9" t="10969" r="28138" b="12551"/>
          <a:stretch/>
        </p:blipFill>
        <p:spPr>
          <a:xfrm>
            <a:off x="215980" y="231353"/>
            <a:ext cx="7177874" cy="129526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0E40B7-DD25-4779-A260-DCF2A62C4B41}"/>
              </a:ext>
            </a:extLst>
          </p:cNvPr>
          <p:cNvSpPr txBox="1"/>
          <p:nvPr/>
        </p:nvSpPr>
        <p:spPr>
          <a:xfrm>
            <a:off x="1562771" y="772221"/>
            <a:ext cx="5771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48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sz="3200" dirty="0"/>
              <a:t>Diag12 - </a:t>
            </a:r>
            <a:r>
              <a:rPr lang="en-US" sz="3200" dirty="0" err="1"/>
              <a:t>Acquisizione</a:t>
            </a:r>
            <a:r>
              <a:rPr lang="en-US" sz="3200" dirty="0"/>
              <a:t> </a:t>
            </a:r>
            <a:r>
              <a:rPr lang="en-US" sz="3200" dirty="0" err="1"/>
              <a:t>Movimento</a:t>
            </a:r>
            <a:endParaRPr lang="it-IT" sz="3200" i="1" dirty="0"/>
          </a:p>
        </p:txBody>
      </p:sp>
      <p:pic>
        <p:nvPicPr>
          <p:cNvPr id="9" name="Picture 2" descr="Università degli Studi di Milano-Bicocca - Wikipedia">
            <a:extLst>
              <a:ext uri="{FF2B5EF4-FFF2-40B4-BE49-F238E27FC236}">
                <a16:creationId xmlns:a16="http://schemas.microsoft.com/office/drawing/2014/main" id="{9D1896BC-6EF3-43D9-B8A2-217137CA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9" y="254984"/>
            <a:ext cx="1346792" cy="133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4D46A1A-F41E-B5A0-F52F-C8DB7ADE7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68" y="2564947"/>
            <a:ext cx="74485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27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057A0-BAB1-4D57-BDBD-F8F3DE02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7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4DD2710-C925-4AEB-B772-6D532D848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9" t="10969" r="28138" b="12551"/>
          <a:stretch/>
        </p:blipFill>
        <p:spPr>
          <a:xfrm>
            <a:off x="215980" y="231353"/>
            <a:ext cx="7177874" cy="129526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0E40B7-DD25-4779-A260-DCF2A62C4B41}"/>
              </a:ext>
            </a:extLst>
          </p:cNvPr>
          <p:cNvSpPr txBox="1"/>
          <p:nvPr/>
        </p:nvSpPr>
        <p:spPr>
          <a:xfrm>
            <a:off x="1562771" y="772221"/>
            <a:ext cx="4621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48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sz="3200" dirty="0"/>
              <a:t>Diag13 - </a:t>
            </a:r>
            <a:r>
              <a:rPr lang="en-US" sz="3200" dirty="0" err="1"/>
              <a:t>Invio</a:t>
            </a:r>
            <a:r>
              <a:rPr lang="en-US" sz="3200" dirty="0"/>
              <a:t> </a:t>
            </a:r>
            <a:r>
              <a:rPr lang="en-US" sz="3200" dirty="0" err="1"/>
              <a:t>Movimento</a:t>
            </a:r>
            <a:endParaRPr lang="it-IT" sz="3200" i="1" dirty="0"/>
          </a:p>
        </p:txBody>
      </p:sp>
      <p:pic>
        <p:nvPicPr>
          <p:cNvPr id="9" name="Picture 2" descr="Università degli Studi di Milano-Bicocca - Wikipedia">
            <a:extLst>
              <a:ext uri="{FF2B5EF4-FFF2-40B4-BE49-F238E27FC236}">
                <a16:creationId xmlns:a16="http://schemas.microsoft.com/office/drawing/2014/main" id="{9D1896BC-6EF3-43D9-B8A2-217137CA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9" y="254984"/>
            <a:ext cx="1346792" cy="133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4541FAB-6F4B-E78C-3557-B3D35AD226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12" y="2432276"/>
            <a:ext cx="33051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91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057A0-BAB1-4D57-BDBD-F8F3DE02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8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4DD2710-C925-4AEB-B772-6D532D848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9" t="10969" r="28138" b="12551"/>
          <a:stretch/>
        </p:blipFill>
        <p:spPr>
          <a:xfrm>
            <a:off x="215980" y="231353"/>
            <a:ext cx="7177874" cy="129526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0E40B7-DD25-4779-A260-DCF2A62C4B41}"/>
              </a:ext>
            </a:extLst>
          </p:cNvPr>
          <p:cNvSpPr txBox="1"/>
          <p:nvPr/>
        </p:nvSpPr>
        <p:spPr>
          <a:xfrm>
            <a:off x="1562771" y="772221"/>
            <a:ext cx="5044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48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sz="3200" dirty="0"/>
              <a:t>Diag14 - </a:t>
            </a:r>
            <a:r>
              <a:rPr lang="en-US" sz="3200" dirty="0" err="1"/>
              <a:t>Controllo</a:t>
            </a:r>
            <a:r>
              <a:rPr lang="en-US" sz="3200" dirty="0"/>
              <a:t> </a:t>
            </a:r>
            <a:r>
              <a:rPr lang="en-US" sz="3200" dirty="0" err="1"/>
              <a:t>Ambiente</a:t>
            </a:r>
            <a:endParaRPr lang="it-IT" sz="3200" i="1" dirty="0"/>
          </a:p>
        </p:txBody>
      </p:sp>
      <p:pic>
        <p:nvPicPr>
          <p:cNvPr id="9" name="Picture 2" descr="Università degli Studi di Milano-Bicocca - Wikipedia">
            <a:extLst>
              <a:ext uri="{FF2B5EF4-FFF2-40B4-BE49-F238E27FC236}">
                <a16:creationId xmlns:a16="http://schemas.microsoft.com/office/drawing/2014/main" id="{9D1896BC-6EF3-43D9-B8A2-217137CA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9" y="254984"/>
            <a:ext cx="1346792" cy="133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752F8B6-75DE-6B35-1142-03D6EEB35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2166937"/>
            <a:ext cx="74485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604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40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g.savazzi1@campus.unimib.it</dc:creator>
  <cp:lastModifiedBy>Alex Andrei</cp:lastModifiedBy>
  <cp:revision>94</cp:revision>
  <dcterms:created xsi:type="dcterms:W3CDTF">2021-06-28T08:25:19Z</dcterms:created>
  <dcterms:modified xsi:type="dcterms:W3CDTF">2023-01-04T12:14:28Z</dcterms:modified>
</cp:coreProperties>
</file>