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04/01/2023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04/01/2023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04/01/2023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Diag7 -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7E0CAC-7CA7-C04E-C933-396BFB53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30" y="2505754"/>
            <a:ext cx="7439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40175" b="12551"/>
          <a:stretch/>
        </p:blipFill>
        <p:spPr>
          <a:xfrm>
            <a:off x="215980" y="231353"/>
            <a:ext cx="588002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45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Diag16 - </a:t>
            </a:r>
            <a:r>
              <a:rPr lang="en-US" sz="3200" dirty="0" err="1"/>
              <a:t>Controllo</a:t>
            </a:r>
            <a:r>
              <a:rPr lang="en-US" sz="3200" dirty="0"/>
              <a:t> </a:t>
            </a:r>
            <a:r>
              <a:rPr lang="en-US" sz="3200" dirty="0" err="1"/>
              <a:t>Storico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089C0E1-3539-157B-2891-F9E6BA404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39" y="1106547"/>
            <a:ext cx="5726781" cy="4644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87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0" t="10969" r="52510" b="12551"/>
          <a:stretch/>
        </p:blipFill>
        <p:spPr>
          <a:xfrm>
            <a:off x="215981" y="231353"/>
            <a:ext cx="454998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3006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Diag17 - </a:t>
            </a:r>
            <a:r>
              <a:rPr lang="en-US" sz="3200" dirty="0" err="1"/>
              <a:t>Soccorsi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F997E0-7974-1264-56D1-9E04A6D19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695575"/>
            <a:ext cx="114395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0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42103" b="12551"/>
          <a:stretch/>
        </p:blipFill>
        <p:spPr>
          <a:xfrm>
            <a:off x="215980" y="231353"/>
            <a:ext cx="5672202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20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Diag18 - </a:t>
            </a:r>
            <a:r>
              <a:rPr lang="en-US" sz="3200" dirty="0" err="1"/>
              <a:t>Comunicazione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80D3B-E78F-ECC4-C139-6BC5508C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738437"/>
            <a:ext cx="1143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335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Diag8 -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4514E5-902E-3E24-66B7-504121C0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98" y="2762250"/>
            <a:ext cx="3000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093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Diag9 - </a:t>
            </a:r>
            <a:r>
              <a:rPr lang="en-US" sz="3200" dirty="0" err="1"/>
              <a:t>Controllo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E57F2D-4462-E50D-1254-56ABA81EF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58" y="2767012"/>
            <a:ext cx="7439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55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Diag10 -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Pressione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30E36A7-7EAF-0ABB-1AF9-60C138DB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40" y="2388053"/>
            <a:ext cx="744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2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Diag11 -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Pressione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756CB6A-6471-2D2F-9394-1572F7FB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67" y="2598965"/>
            <a:ext cx="3562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Diag12 -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Movimento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D46A1A-F41E-B5A0-F52F-C8DB7ADE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8" y="2564947"/>
            <a:ext cx="7448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621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Diag13 -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Movimento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541FAB-6F4B-E78C-3557-B3D35AD2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432276"/>
            <a:ext cx="330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04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Diag14 - </a:t>
            </a:r>
            <a:r>
              <a:rPr lang="en-US" sz="3200" dirty="0" err="1"/>
              <a:t>Controllo</a:t>
            </a:r>
            <a:r>
              <a:rPr lang="en-US" sz="3200" dirty="0"/>
              <a:t> </a:t>
            </a:r>
            <a:r>
              <a:rPr lang="en-US" sz="3200" dirty="0" err="1"/>
              <a:t>Ambiente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52F8B6-75DE-6B35-1142-03D6EEB35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166937"/>
            <a:ext cx="7448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6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8" t="10969" r="44930" b="12551"/>
          <a:stretch/>
        </p:blipFill>
        <p:spPr>
          <a:xfrm>
            <a:off x="215981" y="120517"/>
            <a:ext cx="5367402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2" y="661385"/>
            <a:ext cx="3914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Diag15 - </a:t>
            </a:r>
            <a:r>
              <a:rPr lang="en-US" sz="3200" dirty="0" err="1"/>
              <a:t>Monitoraggio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0" y="144148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letter&#10;&#10;Description automatically generated">
            <a:extLst>
              <a:ext uri="{FF2B5EF4-FFF2-40B4-BE49-F238E27FC236}">
                <a16:creationId xmlns:a16="http://schemas.microsoft.com/office/drawing/2014/main" id="{73DA17A4-31E2-0254-B041-597A28460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3" y="975649"/>
            <a:ext cx="6110056" cy="4906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59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57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a.assirelli1@campus.unimib.it</cp:lastModifiedBy>
  <cp:revision>95</cp:revision>
  <dcterms:created xsi:type="dcterms:W3CDTF">2021-06-28T08:25:19Z</dcterms:created>
  <dcterms:modified xsi:type="dcterms:W3CDTF">2023-01-04T16:09:02Z</dcterms:modified>
</cp:coreProperties>
</file>