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56" r:id="rId3"/>
    <p:sldId id="257" r:id="rId4"/>
    <p:sldId id="258" r:id="rId5"/>
    <p:sldId id="259" r:id="rId6"/>
    <p:sldId id="260" r:id="rId7"/>
    <p:sldId id="261" r:id="rId8"/>
    <p:sldId id="262" r:id="rId9"/>
    <p:sldId id="263" r:id="rId10"/>
    <p:sldId id="264" r:id="rId11"/>
    <p:sldId id="265" r:id="rId1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1704"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2016/12/23 Friday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2016/12/23 Friday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2016/12/23 Friday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2016/12/23 Friday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2016/12/23 Friday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2016/12/23 Friday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2016/12/23 Friday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2016/12/23 Friday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2016/12/23 Friday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2016/12/23 Friday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2016/12/23 Friday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2016/12/23 Friday</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hyperlink" Target="http://www.52css.com/" TargetMode="External"/><Relationship Id="rId5" Type="http://schemas.openxmlformats.org/officeDocument/2006/relationships/image" Target="../media/image5.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51720" y="2492896"/>
            <a:ext cx="6552728" cy="1015663"/>
          </a:xfrm>
          <a:prstGeom prst="rect">
            <a:avLst/>
          </a:prstGeom>
          <a:noFill/>
        </p:spPr>
        <p:txBody>
          <a:bodyPr wrap="square" rtlCol="0">
            <a:spAutoFit/>
          </a:bodyPr>
          <a:lstStyle/>
          <a:p>
            <a:r>
              <a:rPr lang="zh-CN" altLang="en-US" sz="60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项目展示</a:t>
            </a:r>
            <a:endParaRPr lang="zh-CN" altLang="en-US" sz="60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p:txBody>
      </p:sp>
      <p:sp>
        <p:nvSpPr>
          <p:cNvPr id="5" name="TextBox 4"/>
          <p:cNvSpPr txBox="1"/>
          <p:nvPr/>
        </p:nvSpPr>
        <p:spPr>
          <a:xfrm>
            <a:off x="8165866" y="6259407"/>
            <a:ext cx="877163" cy="369332"/>
          </a:xfrm>
          <a:prstGeom prst="rect">
            <a:avLst/>
          </a:prstGeom>
          <a:noFill/>
        </p:spPr>
        <p:txBody>
          <a:bodyPr wrap="non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zh-CN" altLang="en-US"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陈敏桦</a:t>
            </a:r>
            <a:endParaRPr lang="zh-CN" altLang="en-US"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2903108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76672"/>
            <a:ext cx="8229600" cy="5649491"/>
          </a:xfrm>
        </p:spPr>
        <p:txBody>
          <a:bodyPr/>
          <a:lstStyle/>
          <a:p>
            <a:r>
              <a:rPr lang="en-US" altLang="zh-CN" sz="2000" dirty="0">
                <a:solidFill>
                  <a:schemeClr val="accent1">
                    <a:lumMod val="75000"/>
                  </a:schemeClr>
                </a:solidFill>
              </a:rPr>
              <a:t>B</a:t>
            </a:r>
            <a:r>
              <a:rPr lang="zh-CN" altLang="zh-CN" sz="2000" dirty="0">
                <a:solidFill>
                  <a:schemeClr val="accent1">
                    <a:lumMod val="75000"/>
                  </a:schemeClr>
                </a:solidFill>
              </a:rPr>
              <a:t>、</a:t>
            </a:r>
            <a:r>
              <a:rPr lang="en-US" altLang="zh-CN" sz="2000" dirty="0">
                <a:solidFill>
                  <a:schemeClr val="accent1">
                    <a:lumMod val="75000"/>
                  </a:schemeClr>
                </a:solidFill>
              </a:rPr>
              <a:t>[id=”link”] </a:t>
            </a:r>
            <a:r>
              <a:rPr lang="zh-CN" altLang="zh-CN" sz="2000" dirty="0">
                <a:solidFill>
                  <a:schemeClr val="accent1">
                    <a:lumMod val="75000"/>
                  </a:schemeClr>
                </a:solidFill>
              </a:rPr>
              <a:t>刚开始是时列表是垂直排列的这时需要将它们显示在一列则需设置为（</a:t>
            </a:r>
            <a:r>
              <a:rPr lang="en-US" altLang="zh-CN" sz="2000" dirty="0">
                <a:solidFill>
                  <a:schemeClr val="accent1">
                    <a:lumMod val="75000"/>
                  </a:schemeClr>
                </a:solidFill>
              </a:rPr>
              <a:t>float</a:t>
            </a:r>
            <a:r>
              <a:rPr lang="zh-CN" altLang="zh-CN" sz="2000" dirty="0">
                <a:solidFill>
                  <a:schemeClr val="accent1">
                    <a:lumMod val="75000"/>
                  </a:schemeClr>
                </a:solidFill>
              </a:rPr>
              <a:t>：</a:t>
            </a:r>
            <a:r>
              <a:rPr lang="en-US" altLang="zh-CN" sz="2000" dirty="0">
                <a:solidFill>
                  <a:schemeClr val="accent1">
                    <a:lumMod val="75000"/>
                  </a:schemeClr>
                </a:solidFill>
              </a:rPr>
              <a:t>left</a:t>
            </a:r>
            <a:r>
              <a:rPr lang="zh-CN" altLang="zh-CN" sz="2000" dirty="0">
                <a:solidFill>
                  <a:schemeClr val="accent1">
                    <a:lumMod val="75000"/>
                  </a:schemeClr>
                </a:solidFill>
              </a:rPr>
              <a:t>），第一个列表和最后的一个列表的样式不一样，所以要为它设置一个类（</a:t>
            </a:r>
            <a:r>
              <a:rPr lang="en-US" altLang="zh-CN" sz="2000" dirty="0">
                <a:solidFill>
                  <a:schemeClr val="accent1">
                    <a:lumMod val="75000"/>
                  </a:schemeClr>
                </a:solidFill>
              </a:rPr>
              <a:t>class</a:t>
            </a:r>
            <a:r>
              <a:rPr lang="zh-CN" altLang="zh-CN" sz="2000" dirty="0">
                <a:solidFill>
                  <a:schemeClr val="accent1">
                    <a:lumMod val="75000"/>
                  </a:schemeClr>
                </a:solidFill>
              </a:rPr>
              <a:t>）来标识他们。（</a:t>
            </a:r>
            <a:r>
              <a:rPr lang="en-US" altLang="zh-CN" sz="2000" dirty="0">
                <a:solidFill>
                  <a:schemeClr val="accent1">
                    <a:lumMod val="75000"/>
                  </a:schemeClr>
                </a:solidFill>
              </a:rPr>
              <a:t>class=”l1”</a:t>
            </a:r>
            <a:r>
              <a:rPr lang="zh-CN" altLang="zh-CN" sz="2000" dirty="0">
                <a:solidFill>
                  <a:schemeClr val="accent1">
                    <a:lumMod val="75000"/>
                  </a:schemeClr>
                </a:solidFill>
              </a:rPr>
              <a:t>和</a:t>
            </a:r>
            <a:r>
              <a:rPr lang="en-US" altLang="zh-CN" sz="2000" dirty="0">
                <a:solidFill>
                  <a:schemeClr val="accent1">
                    <a:lumMod val="75000"/>
                  </a:schemeClr>
                </a:solidFill>
              </a:rPr>
              <a:t>class=”l2”</a:t>
            </a:r>
            <a:r>
              <a:rPr lang="zh-CN" altLang="zh-CN" sz="2000" dirty="0">
                <a:solidFill>
                  <a:schemeClr val="accent1">
                    <a:lumMod val="75000"/>
                  </a:schemeClr>
                </a:solidFill>
              </a:rPr>
              <a:t>）代码如下：</a:t>
            </a:r>
          </a:p>
          <a:p>
            <a:endParaRPr lang="zh-CN" altLang="en-US" dirty="0"/>
          </a:p>
        </p:txBody>
      </p:sp>
      <p:pic>
        <p:nvPicPr>
          <p:cNvPr id="4" name="图片 3"/>
          <p:cNvPicPr/>
          <p:nvPr/>
        </p:nvPicPr>
        <p:blipFill>
          <a:blip r:embed="rId2"/>
          <a:stretch>
            <a:fillRect/>
          </a:stretch>
        </p:blipFill>
        <p:spPr>
          <a:xfrm>
            <a:off x="5614283" y="2590728"/>
            <a:ext cx="3200400" cy="4095750"/>
          </a:xfrm>
          <a:prstGeom prst="rect">
            <a:avLst/>
          </a:prstGeom>
        </p:spPr>
      </p:pic>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3140968"/>
            <a:ext cx="4773613" cy="257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2029177"/>
            <a:ext cx="64008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8274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nodeType="clickEffect">
                                  <p:stCondLst>
                                    <p:cond delay="0"/>
                                  </p:stCondLst>
                                  <p:childTnLst>
                                    <p:set>
                                      <p:cBhvr>
                                        <p:cTn id="12" dur="1" fill="hold">
                                          <p:stCondLst>
                                            <p:cond delay="0"/>
                                          </p:stCondLst>
                                        </p:cTn>
                                        <p:tgtEl>
                                          <p:spTgt spid="8195"/>
                                        </p:tgtEl>
                                        <p:attrNameLst>
                                          <p:attrName>style.visibility</p:attrName>
                                        </p:attrNameLst>
                                      </p:cBhvr>
                                      <p:to>
                                        <p:strVal val="visible"/>
                                      </p:to>
                                    </p:set>
                                    <p:animEffect transition="in" filter="wipe(down)">
                                      <p:cBhvr>
                                        <p:cTn id="13" dur="580">
                                          <p:stCondLst>
                                            <p:cond delay="0"/>
                                          </p:stCondLst>
                                        </p:cTn>
                                        <p:tgtEl>
                                          <p:spTgt spid="8195"/>
                                        </p:tgtEl>
                                      </p:cBhvr>
                                    </p:animEffect>
                                    <p:anim calcmode="lin" valueType="num">
                                      <p:cBhvr>
                                        <p:cTn id="14" dur="1822" tmFilter="0,0; 0.14,0.36; 0.43,0.73; 0.71,0.91; 1.0,1.0">
                                          <p:stCondLst>
                                            <p:cond delay="0"/>
                                          </p:stCondLst>
                                        </p:cTn>
                                        <p:tgtEl>
                                          <p:spTgt spid="8195"/>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8195"/>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8195"/>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8195"/>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8195"/>
                                        </p:tgtEl>
                                        <p:attrNameLst>
                                          <p:attrName>ppt_y</p:attrName>
                                        </p:attrNameLst>
                                      </p:cBhvr>
                                      <p:tavLst>
                                        <p:tav tm="0" fmla="#ppt_y-sin(pi*$)/81">
                                          <p:val>
                                            <p:fltVal val="0"/>
                                          </p:val>
                                        </p:tav>
                                        <p:tav tm="100000">
                                          <p:val>
                                            <p:fltVal val="1"/>
                                          </p:val>
                                        </p:tav>
                                      </p:tavLst>
                                    </p:anim>
                                    <p:animScale>
                                      <p:cBhvr>
                                        <p:cTn id="19" dur="26">
                                          <p:stCondLst>
                                            <p:cond delay="650"/>
                                          </p:stCondLst>
                                        </p:cTn>
                                        <p:tgtEl>
                                          <p:spTgt spid="8195"/>
                                        </p:tgtEl>
                                      </p:cBhvr>
                                      <p:to x="100000" y="60000"/>
                                    </p:animScale>
                                    <p:animScale>
                                      <p:cBhvr>
                                        <p:cTn id="20" dur="166" decel="50000">
                                          <p:stCondLst>
                                            <p:cond delay="676"/>
                                          </p:stCondLst>
                                        </p:cTn>
                                        <p:tgtEl>
                                          <p:spTgt spid="8195"/>
                                        </p:tgtEl>
                                      </p:cBhvr>
                                      <p:to x="100000" y="100000"/>
                                    </p:animScale>
                                    <p:animScale>
                                      <p:cBhvr>
                                        <p:cTn id="21" dur="26">
                                          <p:stCondLst>
                                            <p:cond delay="1312"/>
                                          </p:stCondLst>
                                        </p:cTn>
                                        <p:tgtEl>
                                          <p:spTgt spid="8195"/>
                                        </p:tgtEl>
                                      </p:cBhvr>
                                      <p:to x="100000" y="80000"/>
                                    </p:animScale>
                                    <p:animScale>
                                      <p:cBhvr>
                                        <p:cTn id="22" dur="166" decel="50000">
                                          <p:stCondLst>
                                            <p:cond delay="1338"/>
                                          </p:stCondLst>
                                        </p:cTn>
                                        <p:tgtEl>
                                          <p:spTgt spid="8195"/>
                                        </p:tgtEl>
                                      </p:cBhvr>
                                      <p:to x="100000" y="100000"/>
                                    </p:animScale>
                                    <p:animScale>
                                      <p:cBhvr>
                                        <p:cTn id="23" dur="26">
                                          <p:stCondLst>
                                            <p:cond delay="1642"/>
                                          </p:stCondLst>
                                        </p:cTn>
                                        <p:tgtEl>
                                          <p:spTgt spid="8195"/>
                                        </p:tgtEl>
                                      </p:cBhvr>
                                      <p:to x="100000" y="90000"/>
                                    </p:animScale>
                                    <p:animScale>
                                      <p:cBhvr>
                                        <p:cTn id="24" dur="166" decel="50000">
                                          <p:stCondLst>
                                            <p:cond delay="1668"/>
                                          </p:stCondLst>
                                        </p:cTn>
                                        <p:tgtEl>
                                          <p:spTgt spid="8195"/>
                                        </p:tgtEl>
                                      </p:cBhvr>
                                      <p:to x="100000" y="100000"/>
                                    </p:animScale>
                                    <p:animScale>
                                      <p:cBhvr>
                                        <p:cTn id="25" dur="26">
                                          <p:stCondLst>
                                            <p:cond delay="1808"/>
                                          </p:stCondLst>
                                        </p:cTn>
                                        <p:tgtEl>
                                          <p:spTgt spid="8195"/>
                                        </p:tgtEl>
                                      </p:cBhvr>
                                      <p:to x="100000" y="95000"/>
                                    </p:animScale>
                                    <p:animScale>
                                      <p:cBhvr>
                                        <p:cTn id="26" dur="166" decel="50000">
                                          <p:stCondLst>
                                            <p:cond delay="1834"/>
                                          </p:stCondLst>
                                        </p:cTn>
                                        <p:tgtEl>
                                          <p:spTgt spid="8195"/>
                                        </p:tgtEl>
                                      </p:cBhvr>
                                      <p:to x="100000" y="100000"/>
                                    </p:animScale>
                                  </p:childTnLst>
                                </p:cTn>
                              </p:par>
                            </p:childTnLst>
                          </p:cTn>
                        </p:par>
                      </p:childTnLst>
                    </p:cTn>
                  </p:par>
                  <p:par>
                    <p:cTn id="27" fill="hold">
                      <p:stCondLst>
                        <p:cond delay="indefinite"/>
                      </p:stCondLst>
                      <p:childTnLst>
                        <p:par>
                          <p:cTn id="28" fill="hold">
                            <p:stCondLst>
                              <p:cond delay="0"/>
                            </p:stCondLst>
                            <p:childTnLst>
                              <p:par>
                                <p:cTn id="29" presetID="26" presetClass="entr" presetSubtype="0" fill="hold" nodeType="clickEffect">
                                  <p:stCondLst>
                                    <p:cond delay="0"/>
                                  </p:stCondLst>
                                  <p:childTnLst>
                                    <p:set>
                                      <p:cBhvr>
                                        <p:cTn id="30" dur="1" fill="hold">
                                          <p:stCondLst>
                                            <p:cond delay="0"/>
                                          </p:stCondLst>
                                        </p:cTn>
                                        <p:tgtEl>
                                          <p:spTgt spid="8194"/>
                                        </p:tgtEl>
                                        <p:attrNameLst>
                                          <p:attrName>style.visibility</p:attrName>
                                        </p:attrNameLst>
                                      </p:cBhvr>
                                      <p:to>
                                        <p:strVal val="visible"/>
                                      </p:to>
                                    </p:set>
                                    <p:animEffect transition="in" filter="wipe(down)">
                                      <p:cBhvr>
                                        <p:cTn id="31" dur="580">
                                          <p:stCondLst>
                                            <p:cond delay="0"/>
                                          </p:stCondLst>
                                        </p:cTn>
                                        <p:tgtEl>
                                          <p:spTgt spid="8194"/>
                                        </p:tgtEl>
                                      </p:cBhvr>
                                    </p:animEffect>
                                    <p:anim calcmode="lin" valueType="num">
                                      <p:cBhvr>
                                        <p:cTn id="32" dur="1822" tmFilter="0,0; 0.14,0.36; 0.43,0.73; 0.71,0.91; 1.0,1.0">
                                          <p:stCondLst>
                                            <p:cond delay="0"/>
                                          </p:stCondLst>
                                        </p:cTn>
                                        <p:tgtEl>
                                          <p:spTgt spid="8194"/>
                                        </p:tgtEl>
                                        <p:attrNameLst>
                                          <p:attrName>ppt_x</p:attrName>
                                        </p:attrNameLst>
                                      </p:cBhvr>
                                      <p:tavLst>
                                        <p:tav tm="0">
                                          <p:val>
                                            <p:strVal val="#ppt_x-0.25"/>
                                          </p:val>
                                        </p:tav>
                                        <p:tav tm="100000">
                                          <p:val>
                                            <p:strVal val="#ppt_x"/>
                                          </p:val>
                                        </p:tav>
                                      </p:tavLst>
                                    </p:anim>
                                    <p:anim calcmode="lin" valueType="num">
                                      <p:cBhvr>
                                        <p:cTn id="33" dur="664" tmFilter="0.0,0.0; 0.25,0.07; 0.50,0.2; 0.75,0.467; 1.0,1.0">
                                          <p:stCondLst>
                                            <p:cond delay="0"/>
                                          </p:stCondLst>
                                        </p:cTn>
                                        <p:tgtEl>
                                          <p:spTgt spid="8194"/>
                                        </p:tgtEl>
                                        <p:attrNameLst>
                                          <p:attrName>ppt_y</p:attrName>
                                        </p:attrNameLst>
                                      </p:cBhvr>
                                      <p:tavLst>
                                        <p:tav tm="0" fmla="#ppt_y-sin(pi*$)/3">
                                          <p:val>
                                            <p:fltVal val="0.5"/>
                                          </p:val>
                                        </p:tav>
                                        <p:tav tm="100000">
                                          <p:val>
                                            <p:fltVal val="1"/>
                                          </p:val>
                                        </p:tav>
                                      </p:tavLst>
                                    </p:anim>
                                    <p:anim calcmode="lin" valueType="num">
                                      <p:cBhvr>
                                        <p:cTn id="34" dur="664" tmFilter="0, 0; 0.125,0.2665; 0.25,0.4; 0.375,0.465; 0.5,0.5;  0.625,0.535; 0.75,0.6; 0.875,0.7335; 1,1">
                                          <p:stCondLst>
                                            <p:cond delay="664"/>
                                          </p:stCondLst>
                                        </p:cTn>
                                        <p:tgtEl>
                                          <p:spTgt spid="8194"/>
                                        </p:tgtEl>
                                        <p:attrNameLst>
                                          <p:attrName>ppt_y</p:attrName>
                                        </p:attrNameLst>
                                      </p:cBhvr>
                                      <p:tavLst>
                                        <p:tav tm="0" fmla="#ppt_y-sin(pi*$)/9">
                                          <p:val>
                                            <p:fltVal val="0"/>
                                          </p:val>
                                        </p:tav>
                                        <p:tav tm="100000">
                                          <p:val>
                                            <p:fltVal val="1"/>
                                          </p:val>
                                        </p:tav>
                                      </p:tavLst>
                                    </p:anim>
                                    <p:anim calcmode="lin" valueType="num">
                                      <p:cBhvr>
                                        <p:cTn id="35" dur="332" tmFilter="0, 0; 0.125,0.2665; 0.25,0.4; 0.375,0.465; 0.5,0.5;  0.625,0.535; 0.75,0.6; 0.875,0.7335; 1,1">
                                          <p:stCondLst>
                                            <p:cond delay="1324"/>
                                          </p:stCondLst>
                                        </p:cTn>
                                        <p:tgtEl>
                                          <p:spTgt spid="8194"/>
                                        </p:tgtEl>
                                        <p:attrNameLst>
                                          <p:attrName>ppt_y</p:attrName>
                                        </p:attrNameLst>
                                      </p:cBhvr>
                                      <p:tavLst>
                                        <p:tav tm="0" fmla="#ppt_y-sin(pi*$)/27">
                                          <p:val>
                                            <p:fltVal val="0"/>
                                          </p:val>
                                        </p:tav>
                                        <p:tav tm="100000">
                                          <p:val>
                                            <p:fltVal val="1"/>
                                          </p:val>
                                        </p:tav>
                                      </p:tavLst>
                                    </p:anim>
                                    <p:anim calcmode="lin" valueType="num">
                                      <p:cBhvr>
                                        <p:cTn id="36" dur="164" tmFilter="0, 0; 0.125,0.2665; 0.25,0.4; 0.375,0.465; 0.5,0.5;  0.625,0.535; 0.75,0.6; 0.875,0.7335; 1,1">
                                          <p:stCondLst>
                                            <p:cond delay="1656"/>
                                          </p:stCondLst>
                                        </p:cTn>
                                        <p:tgtEl>
                                          <p:spTgt spid="8194"/>
                                        </p:tgtEl>
                                        <p:attrNameLst>
                                          <p:attrName>ppt_y</p:attrName>
                                        </p:attrNameLst>
                                      </p:cBhvr>
                                      <p:tavLst>
                                        <p:tav tm="0" fmla="#ppt_y-sin(pi*$)/81">
                                          <p:val>
                                            <p:fltVal val="0"/>
                                          </p:val>
                                        </p:tav>
                                        <p:tav tm="100000">
                                          <p:val>
                                            <p:fltVal val="1"/>
                                          </p:val>
                                        </p:tav>
                                      </p:tavLst>
                                    </p:anim>
                                    <p:animScale>
                                      <p:cBhvr>
                                        <p:cTn id="37" dur="26">
                                          <p:stCondLst>
                                            <p:cond delay="650"/>
                                          </p:stCondLst>
                                        </p:cTn>
                                        <p:tgtEl>
                                          <p:spTgt spid="8194"/>
                                        </p:tgtEl>
                                      </p:cBhvr>
                                      <p:to x="100000" y="60000"/>
                                    </p:animScale>
                                    <p:animScale>
                                      <p:cBhvr>
                                        <p:cTn id="38" dur="166" decel="50000">
                                          <p:stCondLst>
                                            <p:cond delay="676"/>
                                          </p:stCondLst>
                                        </p:cTn>
                                        <p:tgtEl>
                                          <p:spTgt spid="8194"/>
                                        </p:tgtEl>
                                      </p:cBhvr>
                                      <p:to x="100000" y="100000"/>
                                    </p:animScale>
                                    <p:animScale>
                                      <p:cBhvr>
                                        <p:cTn id="39" dur="26">
                                          <p:stCondLst>
                                            <p:cond delay="1312"/>
                                          </p:stCondLst>
                                        </p:cTn>
                                        <p:tgtEl>
                                          <p:spTgt spid="8194"/>
                                        </p:tgtEl>
                                      </p:cBhvr>
                                      <p:to x="100000" y="80000"/>
                                    </p:animScale>
                                    <p:animScale>
                                      <p:cBhvr>
                                        <p:cTn id="40" dur="166" decel="50000">
                                          <p:stCondLst>
                                            <p:cond delay="1338"/>
                                          </p:stCondLst>
                                        </p:cTn>
                                        <p:tgtEl>
                                          <p:spTgt spid="8194"/>
                                        </p:tgtEl>
                                      </p:cBhvr>
                                      <p:to x="100000" y="100000"/>
                                    </p:animScale>
                                    <p:animScale>
                                      <p:cBhvr>
                                        <p:cTn id="41" dur="26">
                                          <p:stCondLst>
                                            <p:cond delay="1642"/>
                                          </p:stCondLst>
                                        </p:cTn>
                                        <p:tgtEl>
                                          <p:spTgt spid="8194"/>
                                        </p:tgtEl>
                                      </p:cBhvr>
                                      <p:to x="100000" y="90000"/>
                                    </p:animScale>
                                    <p:animScale>
                                      <p:cBhvr>
                                        <p:cTn id="42" dur="166" decel="50000">
                                          <p:stCondLst>
                                            <p:cond delay="1668"/>
                                          </p:stCondLst>
                                        </p:cTn>
                                        <p:tgtEl>
                                          <p:spTgt spid="8194"/>
                                        </p:tgtEl>
                                      </p:cBhvr>
                                      <p:to x="100000" y="100000"/>
                                    </p:animScale>
                                    <p:animScale>
                                      <p:cBhvr>
                                        <p:cTn id="43" dur="26">
                                          <p:stCondLst>
                                            <p:cond delay="1808"/>
                                          </p:stCondLst>
                                        </p:cTn>
                                        <p:tgtEl>
                                          <p:spTgt spid="8194"/>
                                        </p:tgtEl>
                                      </p:cBhvr>
                                      <p:to x="100000" y="95000"/>
                                    </p:animScale>
                                    <p:animScale>
                                      <p:cBhvr>
                                        <p:cTn id="44" dur="166" decel="50000">
                                          <p:stCondLst>
                                            <p:cond delay="1834"/>
                                          </p:stCondLst>
                                        </p:cTn>
                                        <p:tgtEl>
                                          <p:spTgt spid="8194"/>
                                        </p:tgtEl>
                                      </p:cBhvr>
                                      <p:to x="100000" y="100000"/>
                                    </p:animScale>
                                  </p:childTnLst>
                                </p:cTn>
                              </p:par>
                            </p:childTnLst>
                          </p:cTn>
                        </p:par>
                      </p:childTnLst>
                    </p:cTn>
                  </p:par>
                  <p:par>
                    <p:cTn id="45" fill="hold">
                      <p:stCondLst>
                        <p:cond delay="indefinite"/>
                      </p:stCondLst>
                      <p:childTnLst>
                        <p:par>
                          <p:cTn id="46" fill="hold">
                            <p:stCondLst>
                              <p:cond delay="0"/>
                            </p:stCondLst>
                            <p:childTnLst>
                              <p:par>
                                <p:cTn id="47" presetID="26" presetClass="entr" presetSubtype="0" fill="hold" nodeType="clickEffect">
                                  <p:stCondLst>
                                    <p:cond delay="0"/>
                                  </p:stCondLst>
                                  <p:childTnLst>
                                    <p:set>
                                      <p:cBhvr>
                                        <p:cTn id="48" dur="1" fill="hold">
                                          <p:stCondLst>
                                            <p:cond delay="0"/>
                                          </p:stCondLst>
                                        </p:cTn>
                                        <p:tgtEl>
                                          <p:spTgt spid="4"/>
                                        </p:tgtEl>
                                        <p:attrNameLst>
                                          <p:attrName>style.visibility</p:attrName>
                                        </p:attrNameLst>
                                      </p:cBhvr>
                                      <p:to>
                                        <p:strVal val="visible"/>
                                      </p:to>
                                    </p:set>
                                    <p:animEffect transition="in" filter="wipe(down)">
                                      <p:cBhvr>
                                        <p:cTn id="49" dur="580">
                                          <p:stCondLst>
                                            <p:cond delay="0"/>
                                          </p:stCondLst>
                                        </p:cTn>
                                        <p:tgtEl>
                                          <p:spTgt spid="4"/>
                                        </p:tgtEl>
                                      </p:cBhvr>
                                    </p:animEffect>
                                    <p:anim calcmode="lin" valueType="num">
                                      <p:cBhvr>
                                        <p:cTn id="50"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51"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52"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53"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54"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55" dur="26">
                                          <p:stCondLst>
                                            <p:cond delay="650"/>
                                          </p:stCondLst>
                                        </p:cTn>
                                        <p:tgtEl>
                                          <p:spTgt spid="4"/>
                                        </p:tgtEl>
                                      </p:cBhvr>
                                      <p:to x="100000" y="60000"/>
                                    </p:animScale>
                                    <p:animScale>
                                      <p:cBhvr>
                                        <p:cTn id="56" dur="166" decel="50000">
                                          <p:stCondLst>
                                            <p:cond delay="676"/>
                                          </p:stCondLst>
                                        </p:cTn>
                                        <p:tgtEl>
                                          <p:spTgt spid="4"/>
                                        </p:tgtEl>
                                      </p:cBhvr>
                                      <p:to x="100000" y="100000"/>
                                    </p:animScale>
                                    <p:animScale>
                                      <p:cBhvr>
                                        <p:cTn id="57" dur="26">
                                          <p:stCondLst>
                                            <p:cond delay="1312"/>
                                          </p:stCondLst>
                                        </p:cTn>
                                        <p:tgtEl>
                                          <p:spTgt spid="4"/>
                                        </p:tgtEl>
                                      </p:cBhvr>
                                      <p:to x="100000" y="80000"/>
                                    </p:animScale>
                                    <p:animScale>
                                      <p:cBhvr>
                                        <p:cTn id="58" dur="166" decel="50000">
                                          <p:stCondLst>
                                            <p:cond delay="1338"/>
                                          </p:stCondLst>
                                        </p:cTn>
                                        <p:tgtEl>
                                          <p:spTgt spid="4"/>
                                        </p:tgtEl>
                                      </p:cBhvr>
                                      <p:to x="100000" y="100000"/>
                                    </p:animScale>
                                    <p:animScale>
                                      <p:cBhvr>
                                        <p:cTn id="59" dur="26">
                                          <p:stCondLst>
                                            <p:cond delay="1642"/>
                                          </p:stCondLst>
                                        </p:cTn>
                                        <p:tgtEl>
                                          <p:spTgt spid="4"/>
                                        </p:tgtEl>
                                      </p:cBhvr>
                                      <p:to x="100000" y="90000"/>
                                    </p:animScale>
                                    <p:animScale>
                                      <p:cBhvr>
                                        <p:cTn id="60" dur="166" decel="50000">
                                          <p:stCondLst>
                                            <p:cond delay="1668"/>
                                          </p:stCondLst>
                                        </p:cTn>
                                        <p:tgtEl>
                                          <p:spTgt spid="4"/>
                                        </p:tgtEl>
                                      </p:cBhvr>
                                      <p:to x="100000" y="100000"/>
                                    </p:animScale>
                                    <p:animScale>
                                      <p:cBhvr>
                                        <p:cTn id="61" dur="26">
                                          <p:stCondLst>
                                            <p:cond delay="1808"/>
                                          </p:stCondLst>
                                        </p:cTn>
                                        <p:tgtEl>
                                          <p:spTgt spid="4"/>
                                        </p:tgtEl>
                                      </p:cBhvr>
                                      <p:to x="100000" y="95000"/>
                                    </p:animScale>
                                    <p:animScale>
                                      <p:cBhvr>
                                        <p:cTn id="62"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en-US" altLang="zh-CN" dirty="0" smtClean="0"/>
          </a:p>
          <a:p>
            <a:endParaRPr lang="en-US" altLang="zh-CN" dirty="0"/>
          </a:p>
          <a:p>
            <a:pPr marL="0" indent="0" algn="ctr">
              <a:lnSpc>
                <a:spcPct val="150000"/>
              </a:lnSpc>
              <a:buNone/>
            </a:pPr>
            <a:r>
              <a:rPr lang="zh-CN" altLang="en-US" sz="6000" b="1"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innerShdw blurRad="63500" dist="50800">
                    <a:prstClr val="black">
                      <a:alpha val="50000"/>
                    </a:prstClr>
                  </a:innerShdw>
                </a:effectLst>
              </a:rPr>
              <a:t>谢谢观看</a:t>
            </a:r>
            <a:endParaRPr lang="zh-CN" altLang="en-US" sz="6000"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innerShdw blurRad="63500" dist="50800">
                  <a:prstClr val="black">
                    <a:alpha val="50000"/>
                  </a:prstClr>
                </a:innerShdw>
              </a:effectLst>
            </a:endParaRPr>
          </a:p>
        </p:txBody>
      </p:sp>
    </p:spTree>
    <p:extLst>
      <p:ext uri="{BB962C8B-B14F-4D97-AF65-F5344CB8AC3E}">
        <p14:creationId xmlns:p14="http://schemas.microsoft.com/office/powerpoint/2010/main" val="21761804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项目整体框架</a:t>
            </a:r>
            <a:endParaRPr lang="zh-CN" alt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37141" y="1600200"/>
            <a:ext cx="7869718" cy="4525963"/>
          </a:xfrm>
          <a:prstGeom prst="rect">
            <a:avLst/>
          </a:prstGeom>
          <a:noFill/>
          <a:ln>
            <a:noFill/>
          </a:ln>
        </p:spPr>
      </p:pic>
    </p:spTree>
    <p:extLst>
      <p:ext uri="{BB962C8B-B14F-4D97-AF65-F5344CB8AC3E}">
        <p14:creationId xmlns:p14="http://schemas.microsoft.com/office/powerpoint/2010/main" val="120638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1000"/>
                                        <p:tgtEl>
                                          <p:spTgt spid="4"/>
                                        </p:tgtEl>
                                      </p:cBhvr>
                                    </p:animEffect>
                                    <p:anim calcmode="lin" valueType="num">
                                      <p:cBhvr>
                                        <p:cTn id="26" dur="1000" fill="hold"/>
                                        <p:tgtEl>
                                          <p:spTgt spid="4"/>
                                        </p:tgtEl>
                                        <p:attrNameLst>
                                          <p:attrName>ppt_x</p:attrName>
                                        </p:attrNameLst>
                                      </p:cBhvr>
                                      <p:tavLst>
                                        <p:tav tm="0">
                                          <p:val>
                                            <p:strVal val="#ppt_x"/>
                                          </p:val>
                                        </p:tav>
                                        <p:tav tm="100000">
                                          <p:val>
                                            <p:strVal val="#ppt_x"/>
                                          </p:val>
                                        </p:tav>
                                      </p:tavLst>
                                    </p:anim>
                                    <p:anim calcmode="lin" valueType="num">
                                      <p:cBhvr>
                                        <p:cTn id="27"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144000" cy="6858000"/>
          </a:xfrm>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indent="0">
              <a:buNone/>
            </a:pPr>
            <a:r>
              <a:rPr lang="zh-CN" alt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一</a:t>
            </a:r>
            <a:r>
              <a:rPr lang="zh-CN" alt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t>
            </a:r>
            <a:r>
              <a:rPr lang="zh-CN" altLang="zh-CN"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第一</a:t>
            </a:r>
            <a:r>
              <a:rPr lang="zh-CN" altLang="zh-CN"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大部分</a:t>
            </a:r>
            <a:r>
              <a:rPr lang="zh-CN" altLang="zh-CN"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t>
            </a:r>
            <a:endParaRPr lang="en-US" altLang="zh-CN"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a:p>
            <a:pPr marL="0" indent="0">
              <a:buNone/>
            </a:pPr>
            <a:endParaRPr lang="zh-CN" alt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pic>
        <p:nvPicPr>
          <p:cNvPr id="4" name="图片 3"/>
          <p:cNvPicPr/>
          <p:nvPr/>
        </p:nvPicPr>
        <p:blipFill>
          <a:blip r:embed="rId2"/>
          <a:stretch>
            <a:fillRect/>
          </a:stretch>
        </p:blipFill>
        <p:spPr>
          <a:xfrm>
            <a:off x="971600" y="943217"/>
            <a:ext cx="6696744" cy="1438754"/>
          </a:xfrm>
          <a:prstGeom prst="rect">
            <a:avLst/>
          </a:prstGeom>
        </p:spPr>
      </p:pic>
      <p:sp>
        <p:nvSpPr>
          <p:cNvPr id="5" name="TextBox 4"/>
          <p:cNvSpPr txBox="1"/>
          <p:nvPr/>
        </p:nvSpPr>
        <p:spPr>
          <a:xfrm>
            <a:off x="1553843" y="2926721"/>
            <a:ext cx="5532258" cy="6463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dirty="0"/>
              <a:t>header</a:t>
            </a:r>
            <a:r>
              <a:rPr lang="zh-CN" altLang="zh-CN" dirty="0"/>
              <a:t>（头部</a:t>
            </a:r>
            <a:r>
              <a:rPr lang="zh-CN" altLang="zh-CN" dirty="0" smtClean="0"/>
              <a:t>）</a:t>
            </a:r>
            <a:r>
              <a:rPr lang="en-US" altLang="zh-CN" dirty="0"/>
              <a:t>[id=”header</a:t>
            </a:r>
            <a:r>
              <a:rPr lang="en-US" altLang="zh-CN" dirty="0" smtClean="0"/>
              <a:t>”]</a:t>
            </a:r>
            <a:r>
              <a:rPr lang="zh-CN" altLang="zh-CN" dirty="0" smtClean="0"/>
              <a:t>的</a:t>
            </a:r>
            <a:r>
              <a:rPr lang="en-US" altLang="zh-CN" dirty="0"/>
              <a:t>div</a:t>
            </a:r>
            <a:r>
              <a:rPr lang="zh-CN" altLang="zh-CN" dirty="0"/>
              <a:t>包含四个</a:t>
            </a:r>
            <a:r>
              <a:rPr lang="en-US" altLang="zh-CN" dirty="0"/>
              <a:t>div</a:t>
            </a:r>
            <a:r>
              <a:rPr lang="zh-CN" altLang="zh-CN" dirty="0" smtClean="0"/>
              <a:t>分别为</a:t>
            </a:r>
            <a:r>
              <a:rPr lang="en-US" altLang="zh-CN" dirty="0" smtClean="0"/>
              <a:t>        [</a:t>
            </a:r>
            <a:r>
              <a:rPr lang="en-US" altLang="zh-CN" dirty="0"/>
              <a:t>id=”logo</a:t>
            </a:r>
            <a:r>
              <a:rPr lang="en-US" altLang="zh-CN" dirty="0" smtClean="0"/>
              <a:t>”][</a:t>
            </a:r>
            <a:r>
              <a:rPr lang="en-US" altLang="zh-CN" dirty="0"/>
              <a:t>id=”title</a:t>
            </a:r>
            <a:r>
              <a:rPr lang="en-US" altLang="zh-CN" dirty="0" smtClean="0"/>
              <a:t>”][</a:t>
            </a:r>
            <a:r>
              <a:rPr lang="en-US" altLang="zh-CN" dirty="0"/>
              <a:t>id=”title1”]</a:t>
            </a:r>
            <a:r>
              <a:rPr lang="zh-CN" altLang="zh-CN" dirty="0"/>
              <a:t>、</a:t>
            </a:r>
            <a:r>
              <a:rPr lang="en-US" altLang="zh-CN" dirty="0"/>
              <a:t>[id</a:t>
            </a:r>
            <a:r>
              <a:rPr lang="en-US" altLang="zh-CN" dirty="0" smtClean="0"/>
              <a:t>=” </a:t>
            </a:r>
            <a:r>
              <a:rPr lang="en-US" altLang="zh-CN" dirty="0" err="1" smtClean="0"/>
              <a:t>nav</a:t>
            </a:r>
            <a:r>
              <a:rPr lang="en-US" altLang="zh-CN" dirty="0" smtClean="0"/>
              <a:t>”]</a:t>
            </a:r>
            <a:r>
              <a:rPr lang="zh-CN" altLang="en-US" dirty="0" smtClean="0"/>
              <a:t>、</a:t>
            </a:r>
            <a:endParaRPr lang="zh-CN" altLang="en-US" dirty="0"/>
          </a:p>
        </p:txBody>
      </p:sp>
      <p:cxnSp>
        <p:nvCxnSpPr>
          <p:cNvPr id="7" name="直接箭头连接符 6"/>
          <p:cNvCxnSpPr/>
          <p:nvPr/>
        </p:nvCxnSpPr>
        <p:spPr>
          <a:xfrm>
            <a:off x="1553843" y="1590400"/>
            <a:ext cx="641893" cy="172908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9" name="直接箭头连接符 8"/>
          <p:cNvCxnSpPr/>
          <p:nvPr/>
        </p:nvCxnSpPr>
        <p:spPr>
          <a:xfrm flipH="1">
            <a:off x="3347864" y="1159241"/>
            <a:ext cx="360040" cy="2090645"/>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0" name="直接箭头连接符 9"/>
          <p:cNvCxnSpPr/>
          <p:nvPr/>
        </p:nvCxnSpPr>
        <p:spPr>
          <a:xfrm flipH="1">
            <a:off x="4572000" y="1591289"/>
            <a:ext cx="792088" cy="172819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4" name="直接箭头连接符 23"/>
          <p:cNvCxnSpPr/>
          <p:nvPr/>
        </p:nvCxnSpPr>
        <p:spPr>
          <a:xfrm flipH="1">
            <a:off x="5796136" y="2204563"/>
            <a:ext cx="864096" cy="111491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5" name="TextBox 24"/>
          <p:cNvSpPr txBox="1"/>
          <p:nvPr/>
        </p:nvSpPr>
        <p:spPr>
          <a:xfrm>
            <a:off x="1089058" y="3789040"/>
            <a:ext cx="4517612" cy="646331"/>
          </a:xfrm>
          <a:prstGeom prst="rect">
            <a:avLst/>
          </a:prstGeom>
          <a:noFill/>
        </p:spPr>
        <p:txBody>
          <a:bodyPr wrap="square" rtlCol="0">
            <a:spAutoFit/>
          </a:bodyPr>
          <a:lstStyle/>
          <a:p>
            <a:r>
              <a:rPr lang="en-US" altLang="zh-CN"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a:t>
            </a:r>
            <a:r>
              <a:rPr lang="zh-CN" alt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r>
            <a:r>
              <a:rPr lang="en-US" altLang="zh-CN"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r>
            <a:r>
              <a:rPr lang="en-US" altLang="zh-CN"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id=”header”]:</a:t>
            </a:r>
            <a:r>
              <a:rPr lang="zh-CN" altLang="zh-CN"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此</a:t>
            </a:r>
            <a:r>
              <a:rPr lang="en-US" altLang="zh-CN"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CSS</a:t>
            </a:r>
            <a:r>
              <a:rPr lang="zh-CN" altLang="zh-CN"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样式代码如下：</a:t>
            </a:r>
          </a:p>
          <a:p>
            <a:r>
              <a:rPr lang="en-US" altLang="zh-CN"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HTML</a:t>
            </a:r>
            <a:r>
              <a:rPr lang="zh-CN" alt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代码如下：</a:t>
            </a:r>
            <a:endParaRPr lang="zh-CN" alt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pic>
        <p:nvPicPr>
          <p:cNvPr id="26" name="图片 25"/>
          <p:cNvPicPr/>
          <p:nvPr/>
        </p:nvPicPr>
        <p:blipFill>
          <a:blip r:embed="rId3"/>
          <a:stretch>
            <a:fillRect/>
          </a:stretch>
        </p:blipFill>
        <p:spPr>
          <a:xfrm>
            <a:off x="1021543" y="4509120"/>
            <a:ext cx="2000250" cy="1266825"/>
          </a:xfrm>
          <a:prstGeom prst="rect">
            <a:avLst/>
          </a:prstGeom>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9751" y="4509120"/>
            <a:ext cx="2573337" cy="1455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8545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circle(in)">
                                      <p:cBhvr>
                                        <p:cTn id="19" dur="20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circle(in)">
                                      <p:cBhvr>
                                        <p:cTn id="24" dur="20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circle(in)">
                                      <p:cBhvr>
                                        <p:cTn id="29" dur="20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nodeType="click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circle(in)">
                                      <p:cBhvr>
                                        <p:cTn id="34" dur="2000"/>
                                        <p:tgtEl>
                                          <p:spTgt spid="24"/>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25"/>
                                        </p:tgtEl>
                                        <p:attrNameLst>
                                          <p:attrName>style.visibility</p:attrName>
                                        </p:attrNameLst>
                                      </p:cBhvr>
                                      <p:to>
                                        <p:strVal val="visible"/>
                                      </p:to>
                                    </p:set>
                                    <p:anim calcmode="lin" valueType="num">
                                      <p:cBhvr additive="base">
                                        <p:cTn id="39" dur="500" fill="hold"/>
                                        <p:tgtEl>
                                          <p:spTgt spid="25"/>
                                        </p:tgtEl>
                                        <p:attrNameLst>
                                          <p:attrName>ppt_x</p:attrName>
                                        </p:attrNameLst>
                                      </p:cBhvr>
                                      <p:tavLst>
                                        <p:tav tm="0">
                                          <p:val>
                                            <p:strVal val="#ppt_x"/>
                                          </p:val>
                                        </p:tav>
                                        <p:tav tm="100000">
                                          <p:val>
                                            <p:strVal val="#ppt_x"/>
                                          </p:val>
                                        </p:tav>
                                      </p:tavLst>
                                    </p:anim>
                                    <p:anim calcmode="lin" valueType="num">
                                      <p:cBhvr additive="base">
                                        <p:cTn id="40"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1" presetClass="entr" presetSubtype="1" fill="hold" nodeType="click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wheel(1)">
                                      <p:cBhvr>
                                        <p:cTn id="45" dur="2000"/>
                                        <p:tgtEl>
                                          <p:spTgt spid="26"/>
                                        </p:tgtEl>
                                      </p:cBhvr>
                                    </p:animEffect>
                                  </p:childTnLst>
                                </p:cTn>
                              </p:par>
                            </p:childTnLst>
                          </p:cTn>
                        </p:par>
                      </p:childTnLst>
                    </p:cTn>
                  </p:par>
                  <p:par>
                    <p:cTn id="46" fill="hold">
                      <p:stCondLst>
                        <p:cond delay="indefinite"/>
                      </p:stCondLst>
                      <p:childTnLst>
                        <p:par>
                          <p:cTn id="47" fill="hold">
                            <p:stCondLst>
                              <p:cond delay="0"/>
                            </p:stCondLst>
                            <p:childTnLst>
                              <p:par>
                                <p:cTn id="48" presetID="26" presetClass="entr" presetSubtype="0" fill="hold" nodeType="clickEffect">
                                  <p:stCondLst>
                                    <p:cond delay="0"/>
                                  </p:stCondLst>
                                  <p:childTnLst>
                                    <p:set>
                                      <p:cBhvr>
                                        <p:cTn id="49" dur="1" fill="hold">
                                          <p:stCondLst>
                                            <p:cond delay="0"/>
                                          </p:stCondLst>
                                        </p:cTn>
                                        <p:tgtEl>
                                          <p:spTgt spid="1026"/>
                                        </p:tgtEl>
                                        <p:attrNameLst>
                                          <p:attrName>style.visibility</p:attrName>
                                        </p:attrNameLst>
                                      </p:cBhvr>
                                      <p:to>
                                        <p:strVal val="visible"/>
                                      </p:to>
                                    </p:set>
                                    <p:animEffect transition="in" filter="wipe(down)">
                                      <p:cBhvr>
                                        <p:cTn id="50" dur="580">
                                          <p:stCondLst>
                                            <p:cond delay="0"/>
                                          </p:stCondLst>
                                        </p:cTn>
                                        <p:tgtEl>
                                          <p:spTgt spid="1026"/>
                                        </p:tgtEl>
                                      </p:cBhvr>
                                    </p:animEffect>
                                    <p:anim calcmode="lin" valueType="num">
                                      <p:cBhvr>
                                        <p:cTn id="51" dur="1822" tmFilter="0,0; 0.14,0.36; 0.43,0.73; 0.71,0.91; 1.0,1.0">
                                          <p:stCondLst>
                                            <p:cond delay="0"/>
                                          </p:stCondLst>
                                        </p:cTn>
                                        <p:tgtEl>
                                          <p:spTgt spid="1026"/>
                                        </p:tgtEl>
                                        <p:attrNameLst>
                                          <p:attrName>ppt_x</p:attrName>
                                        </p:attrNameLst>
                                      </p:cBhvr>
                                      <p:tavLst>
                                        <p:tav tm="0">
                                          <p:val>
                                            <p:strVal val="#ppt_x-0.25"/>
                                          </p:val>
                                        </p:tav>
                                        <p:tav tm="100000">
                                          <p:val>
                                            <p:strVal val="#ppt_x"/>
                                          </p:val>
                                        </p:tav>
                                      </p:tavLst>
                                    </p:anim>
                                    <p:anim calcmode="lin" valueType="num">
                                      <p:cBhvr>
                                        <p:cTn id="52" dur="664" tmFilter="0.0,0.0; 0.25,0.07; 0.50,0.2; 0.75,0.467; 1.0,1.0">
                                          <p:stCondLst>
                                            <p:cond delay="0"/>
                                          </p:stCondLst>
                                        </p:cTn>
                                        <p:tgtEl>
                                          <p:spTgt spid="1026"/>
                                        </p:tgtEl>
                                        <p:attrNameLst>
                                          <p:attrName>ppt_y</p:attrName>
                                        </p:attrNameLst>
                                      </p:cBhvr>
                                      <p:tavLst>
                                        <p:tav tm="0" fmla="#ppt_y-sin(pi*$)/3">
                                          <p:val>
                                            <p:fltVal val="0.5"/>
                                          </p:val>
                                        </p:tav>
                                        <p:tav tm="100000">
                                          <p:val>
                                            <p:fltVal val="1"/>
                                          </p:val>
                                        </p:tav>
                                      </p:tavLst>
                                    </p:anim>
                                    <p:anim calcmode="lin" valueType="num">
                                      <p:cBhvr>
                                        <p:cTn id="53" dur="664" tmFilter="0, 0; 0.125,0.2665; 0.25,0.4; 0.375,0.465; 0.5,0.5;  0.625,0.535; 0.75,0.6; 0.875,0.7335; 1,1">
                                          <p:stCondLst>
                                            <p:cond delay="664"/>
                                          </p:stCondLst>
                                        </p:cTn>
                                        <p:tgtEl>
                                          <p:spTgt spid="1026"/>
                                        </p:tgtEl>
                                        <p:attrNameLst>
                                          <p:attrName>ppt_y</p:attrName>
                                        </p:attrNameLst>
                                      </p:cBhvr>
                                      <p:tavLst>
                                        <p:tav tm="0" fmla="#ppt_y-sin(pi*$)/9">
                                          <p:val>
                                            <p:fltVal val="0"/>
                                          </p:val>
                                        </p:tav>
                                        <p:tav tm="100000">
                                          <p:val>
                                            <p:fltVal val="1"/>
                                          </p:val>
                                        </p:tav>
                                      </p:tavLst>
                                    </p:anim>
                                    <p:anim calcmode="lin" valueType="num">
                                      <p:cBhvr>
                                        <p:cTn id="54" dur="332" tmFilter="0, 0; 0.125,0.2665; 0.25,0.4; 0.375,0.465; 0.5,0.5;  0.625,0.535; 0.75,0.6; 0.875,0.7335; 1,1">
                                          <p:stCondLst>
                                            <p:cond delay="1324"/>
                                          </p:stCondLst>
                                        </p:cTn>
                                        <p:tgtEl>
                                          <p:spTgt spid="1026"/>
                                        </p:tgtEl>
                                        <p:attrNameLst>
                                          <p:attrName>ppt_y</p:attrName>
                                        </p:attrNameLst>
                                      </p:cBhvr>
                                      <p:tavLst>
                                        <p:tav tm="0" fmla="#ppt_y-sin(pi*$)/27">
                                          <p:val>
                                            <p:fltVal val="0"/>
                                          </p:val>
                                        </p:tav>
                                        <p:tav tm="100000">
                                          <p:val>
                                            <p:fltVal val="1"/>
                                          </p:val>
                                        </p:tav>
                                      </p:tavLst>
                                    </p:anim>
                                    <p:anim calcmode="lin" valueType="num">
                                      <p:cBhvr>
                                        <p:cTn id="55" dur="164" tmFilter="0, 0; 0.125,0.2665; 0.25,0.4; 0.375,0.465; 0.5,0.5;  0.625,0.535; 0.75,0.6; 0.875,0.7335; 1,1">
                                          <p:stCondLst>
                                            <p:cond delay="1656"/>
                                          </p:stCondLst>
                                        </p:cTn>
                                        <p:tgtEl>
                                          <p:spTgt spid="1026"/>
                                        </p:tgtEl>
                                        <p:attrNameLst>
                                          <p:attrName>ppt_y</p:attrName>
                                        </p:attrNameLst>
                                      </p:cBhvr>
                                      <p:tavLst>
                                        <p:tav tm="0" fmla="#ppt_y-sin(pi*$)/81">
                                          <p:val>
                                            <p:fltVal val="0"/>
                                          </p:val>
                                        </p:tav>
                                        <p:tav tm="100000">
                                          <p:val>
                                            <p:fltVal val="1"/>
                                          </p:val>
                                        </p:tav>
                                      </p:tavLst>
                                    </p:anim>
                                    <p:animScale>
                                      <p:cBhvr>
                                        <p:cTn id="56" dur="26">
                                          <p:stCondLst>
                                            <p:cond delay="650"/>
                                          </p:stCondLst>
                                        </p:cTn>
                                        <p:tgtEl>
                                          <p:spTgt spid="1026"/>
                                        </p:tgtEl>
                                      </p:cBhvr>
                                      <p:to x="100000" y="60000"/>
                                    </p:animScale>
                                    <p:animScale>
                                      <p:cBhvr>
                                        <p:cTn id="57" dur="166" decel="50000">
                                          <p:stCondLst>
                                            <p:cond delay="676"/>
                                          </p:stCondLst>
                                        </p:cTn>
                                        <p:tgtEl>
                                          <p:spTgt spid="1026"/>
                                        </p:tgtEl>
                                      </p:cBhvr>
                                      <p:to x="100000" y="100000"/>
                                    </p:animScale>
                                    <p:animScale>
                                      <p:cBhvr>
                                        <p:cTn id="58" dur="26">
                                          <p:stCondLst>
                                            <p:cond delay="1312"/>
                                          </p:stCondLst>
                                        </p:cTn>
                                        <p:tgtEl>
                                          <p:spTgt spid="1026"/>
                                        </p:tgtEl>
                                      </p:cBhvr>
                                      <p:to x="100000" y="80000"/>
                                    </p:animScale>
                                    <p:animScale>
                                      <p:cBhvr>
                                        <p:cTn id="59" dur="166" decel="50000">
                                          <p:stCondLst>
                                            <p:cond delay="1338"/>
                                          </p:stCondLst>
                                        </p:cTn>
                                        <p:tgtEl>
                                          <p:spTgt spid="1026"/>
                                        </p:tgtEl>
                                      </p:cBhvr>
                                      <p:to x="100000" y="100000"/>
                                    </p:animScale>
                                    <p:animScale>
                                      <p:cBhvr>
                                        <p:cTn id="60" dur="26">
                                          <p:stCondLst>
                                            <p:cond delay="1642"/>
                                          </p:stCondLst>
                                        </p:cTn>
                                        <p:tgtEl>
                                          <p:spTgt spid="1026"/>
                                        </p:tgtEl>
                                      </p:cBhvr>
                                      <p:to x="100000" y="90000"/>
                                    </p:animScale>
                                    <p:animScale>
                                      <p:cBhvr>
                                        <p:cTn id="61" dur="166" decel="50000">
                                          <p:stCondLst>
                                            <p:cond delay="1668"/>
                                          </p:stCondLst>
                                        </p:cTn>
                                        <p:tgtEl>
                                          <p:spTgt spid="1026"/>
                                        </p:tgtEl>
                                      </p:cBhvr>
                                      <p:to x="100000" y="100000"/>
                                    </p:animScale>
                                    <p:animScale>
                                      <p:cBhvr>
                                        <p:cTn id="62" dur="26">
                                          <p:stCondLst>
                                            <p:cond delay="1808"/>
                                          </p:stCondLst>
                                        </p:cTn>
                                        <p:tgtEl>
                                          <p:spTgt spid="1026"/>
                                        </p:tgtEl>
                                      </p:cBhvr>
                                      <p:to x="100000" y="95000"/>
                                    </p:animScale>
                                    <p:animScale>
                                      <p:cBhvr>
                                        <p:cTn id="63" dur="166" decel="50000">
                                          <p:stCondLst>
                                            <p:cond delay="1834"/>
                                          </p:stCondLst>
                                        </p:cTn>
                                        <p:tgtEl>
                                          <p:spTgt spid="102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144000" cy="6858000"/>
          </a:xfrm>
        </p:spPr>
        <p:txBody>
          <a:bodyPr>
            <a:normAutofit/>
          </a:bodyPr>
          <a:lstStyle/>
          <a:p>
            <a:pPr marL="0" indent="0">
              <a:buNone/>
            </a:pPr>
            <a:endParaRPr lang="en-US" altLang="zh-CN" sz="2800" dirty="0" smtClean="0"/>
          </a:p>
          <a:p>
            <a:pPr marL="0" indent="0">
              <a:buNone/>
            </a:pPr>
            <a:r>
              <a:rPr lang="en-US" altLang="zh-CN" sz="2000" dirty="0" smtClean="0">
                <a:solidFill>
                  <a:schemeClr val="accent1"/>
                </a:solidFill>
              </a:rPr>
              <a:t>2</a:t>
            </a:r>
            <a:r>
              <a:rPr lang="zh-CN" altLang="en-US" sz="2000" dirty="0" smtClean="0">
                <a:solidFill>
                  <a:schemeClr val="accent1"/>
                </a:solidFill>
              </a:rPr>
              <a:t>、</a:t>
            </a:r>
            <a:r>
              <a:rPr lang="en-US" altLang="zh-CN" sz="2000" dirty="0" smtClean="0">
                <a:solidFill>
                  <a:schemeClr val="accent1"/>
                </a:solidFill>
              </a:rPr>
              <a:t>[</a:t>
            </a:r>
            <a:r>
              <a:rPr lang="en-US" altLang="zh-CN" sz="2000" dirty="0">
                <a:solidFill>
                  <a:schemeClr val="accent1"/>
                </a:solidFill>
              </a:rPr>
              <a:t>id=”logo”]</a:t>
            </a:r>
            <a:r>
              <a:rPr lang="zh-CN" altLang="zh-CN" sz="2000" dirty="0">
                <a:solidFill>
                  <a:schemeClr val="accent1"/>
                </a:solidFill>
              </a:rPr>
              <a:t>：在此</a:t>
            </a:r>
            <a:r>
              <a:rPr lang="en-US" altLang="zh-CN" sz="2000" dirty="0">
                <a:solidFill>
                  <a:schemeClr val="accent1"/>
                </a:solidFill>
              </a:rPr>
              <a:t>div</a:t>
            </a:r>
            <a:r>
              <a:rPr lang="zh-CN" altLang="zh-CN" sz="2000" dirty="0">
                <a:solidFill>
                  <a:schemeClr val="accent1"/>
                </a:solidFill>
              </a:rPr>
              <a:t>中直接插入图片，代码如下</a:t>
            </a:r>
            <a:r>
              <a:rPr lang="zh-CN" altLang="zh-CN" sz="2000" dirty="0" smtClean="0">
                <a:solidFill>
                  <a:schemeClr val="accent1"/>
                </a:solidFill>
              </a:rPr>
              <a:t>：</a:t>
            </a:r>
            <a:endParaRPr lang="en-US" altLang="zh-CN" sz="2000" dirty="0" smtClean="0">
              <a:solidFill>
                <a:schemeClr val="accent1"/>
              </a:solidFill>
            </a:endParaRPr>
          </a:p>
          <a:p>
            <a:pPr marL="0" indent="0">
              <a:buNone/>
            </a:pPr>
            <a:endParaRPr lang="zh-CN" altLang="zh-CN" sz="2800" dirty="0"/>
          </a:p>
          <a:p>
            <a:pPr marL="0" indent="0">
              <a:buNone/>
            </a:pPr>
            <a:endParaRPr lang="en-US" altLang="zh-CN" dirty="0" smtClean="0"/>
          </a:p>
          <a:p>
            <a:pPr marL="0" indent="0">
              <a:buNone/>
            </a:pPr>
            <a:r>
              <a:rPr lang="en-US" altLang="zh-CN" dirty="0" smtClean="0">
                <a:solidFill>
                  <a:schemeClr val="accent1"/>
                </a:solidFill>
              </a:rPr>
              <a:t>    </a:t>
            </a:r>
            <a:r>
              <a:rPr lang="en-US" altLang="zh-CN" sz="2000" dirty="0" smtClean="0">
                <a:solidFill>
                  <a:schemeClr val="accent1"/>
                </a:solidFill>
              </a:rPr>
              <a:t>4</a:t>
            </a:r>
            <a:r>
              <a:rPr lang="zh-CN" altLang="en-US" sz="2000" dirty="0" smtClean="0">
                <a:solidFill>
                  <a:schemeClr val="accent1"/>
                </a:solidFill>
              </a:rPr>
              <a:t>、</a:t>
            </a:r>
            <a:r>
              <a:rPr lang="en-US" altLang="zh-CN" sz="2000" dirty="0" smtClean="0">
                <a:solidFill>
                  <a:schemeClr val="accent1"/>
                </a:solidFill>
              </a:rPr>
              <a:t>[</a:t>
            </a:r>
            <a:r>
              <a:rPr lang="en-US" altLang="zh-CN" sz="2000" dirty="0">
                <a:solidFill>
                  <a:schemeClr val="accent1"/>
                </a:solidFill>
              </a:rPr>
              <a:t>id=”title1”]</a:t>
            </a:r>
            <a:r>
              <a:rPr lang="zh-CN" altLang="zh-CN" sz="2000" dirty="0">
                <a:solidFill>
                  <a:schemeClr val="accent1"/>
                </a:solidFill>
              </a:rPr>
              <a:t>：使用超链接并</a:t>
            </a:r>
            <a:r>
              <a:rPr lang="zh-CN" altLang="zh-CN" sz="2000" dirty="0" smtClean="0">
                <a:solidFill>
                  <a:schemeClr val="accent1"/>
                </a:solidFill>
              </a:rPr>
              <a:t>直接</a:t>
            </a:r>
            <a:endParaRPr lang="en-US" altLang="zh-CN" sz="2000" dirty="0" smtClean="0">
              <a:solidFill>
                <a:schemeClr val="accent1"/>
              </a:solidFill>
            </a:endParaRPr>
          </a:p>
          <a:p>
            <a:pPr marL="0" indent="0">
              <a:buNone/>
            </a:pPr>
            <a:r>
              <a:rPr lang="zh-CN" altLang="zh-CN" sz="2000" dirty="0" smtClean="0">
                <a:solidFill>
                  <a:schemeClr val="accent1"/>
                </a:solidFill>
              </a:rPr>
              <a:t>插入四</a:t>
            </a:r>
            <a:r>
              <a:rPr lang="zh-CN" altLang="zh-CN" sz="2000" dirty="0">
                <a:solidFill>
                  <a:schemeClr val="accent1"/>
                </a:solidFill>
              </a:rPr>
              <a:t>张</a:t>
            </a:r>
            <a:r>
              <a:rPr lang="zh-CN" altLang="zh-CN" sz="2000" dirty="0" smtClean="0">
                <a:solidFill>
                  <a:schemeClr val="accent1"/>
                </a:solidFill>
              </a:rPr>
              <a:t>图片</a:t>
            </a:r>
            <a:endParaRPr lang="en-US" altLang="zh-CN" sz="2000" dirty="0" smtClean="0">
              <a:solidFill>
                <a:schemeClr val="accent1"/>
              </a:solidFill>
            </a:endParaRPr>
          </a:p>
        </p:txBody>
      </p:sp>
      <p:pic>
        <p:nvPicPr>
          <p:cNvPr id="4" name="图片 3"/>
          <p:cNvPicPr/>
          <p:nvPr/>
        </p:nvPicPr>
        <p:blipFill>
          <a:blip r:embed="rId2"/>
          <a:stretch>
            <a:fillRect/>
          </a:stretch>
        </p:blipFill>
        <p:spPr>
          <a:xfrm>
            <a:off x="251520" y="1196752"/>
            <a:ext cx="2790825" cy="485775"/>
          </a:xfrm>
          <a:prstGeom prst="rect">
            <a:avLst/>
          </a:prstGeom>
        </p:spPr>
      </p:pic>
      <p:sp>
        <p:nvSpPr>
          <p:cNvPr id="5" name="TextBox 4"/>
          <p:cNvSpPr txBox="1"/>
          <p:nvPr/>
        </p:nvSpPr>
        <p:spPr>
          <a:xfrm>
            <a:off x="3037336" y="1156102"/>
            <a:ext cx="3168352" cy="369332"/>
          </a:xfrm>
          <a:prstGeom prst="rect">
            <a:avLst/>
          </a:prstGeom>
          <a:noFill/>
        </p:spPr>
        <p:txBody>
          <a:bodyPr wrap="square" rtlCol="0">
            <a:spAutoFit/>
          </a:bodyPr>
          <a:lstStyle/>
          <a:p>
            <a:r>
              <a:rPr lang="zh-CN" altLang="en-US" dirty="0" smtClean="0">
                <a:solidFill>
                  <a:schemeClr val="accent1"/>
                </a:solidFill>
              </a:rPr>
              <a:t>在这里只需要设置它的高</a:t>
            </a:r>
            <a:endParaRPr lang="zh-CN" altLang="en-US" dirty="0">
              <a:solidFill>
                <a:schemeClr val="accent1"/>
              </a:solidFill>
            </a:endParaRPr>
          </a:p>
        </p:txBody>
      </p:sp>
      <p:pic>
        <p:nvPicPr>
          <p:cNvPr id="6" name="图片 5"/>
          <p:cNvPicPr/>
          <p:nvPr/>
        </p:nvPicPr>
        <p:blipFill>
          <a:blip r:embed="rId3"/>
          <a:stretch>
            <a:fillRect/>
          </a:stretch>
        </p:blipFill>
        <p:spPr>
          <a:xfrm>
            <a:off x="6444208" y="1156102"/>
            <a:ext cx="1647825" cy="895350"/>
          </a:xfrm>
          <a:prstGeom prst="rect">
            <a:avLst/>
          </a:prstGeom>
        </p:spPr>
      </p:pic>
      <p:sp>
        <p:nvSpPr>
          <p:cNvPr id="8" name="右箭头 7"/>
          <p:cNvSpPr/>
          <p:nvPr/>
        </p:nvSpPr>
        <p:spPr>
          <a:xfrm>
            <a:off x="5652120" y="1340768"/>
            <a:ext cx="720080" cy="98871"/>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9" name="TextBox 8"/>
          <p:cNvSpPr txBox="1"/>
          <p:nvPr/>
        </p:nvSpPr>
        <p:spPr>
          <a:xfrm>
            <a:off x="251520" y="3444125"/>
            <a:ext cx="3888432" cy="2893100"/>
          </a:xfrm>
          <a:prstGeom prst="rect">
            <a:avLst/>
          </a:prstGeom>
          <a:noFill/>
        </p:spPr>
        <p:txBody>
          <a:bodyPr wrap="square" rtlCol="0">
            <a:spAutoFit/>
          </a:bodyPr>
          <a:lstStyle/>
          <a:p>
            <a:r>
              <a:rPr lang="en-US" altLang="zh-CN" sz="2000" dirty="0">
                <a:solidFill>
                  <a:schemeClr val="accent1"/>
                </a:solidFill>
              </a:rPr>
              <a:t>5</a:t>
            </a:r>
            <a:r>
              <a:rPr lang="zh-CN" altLang="en-US" dirty="0">
                <a:solidFill>
                  <a:schemeClr val="accent1"/>
                </a:solidFill>
              </a:rPr>
              <a:t>、</a:t>
            </a:r>
            <a:r>
              <a:rPr lang="en-US" altLang="zh-CN" dirty="0">
                <a:solidFill>
                  <a:schemeClr val="accent1"/>
                </a:solidFill>
              </a:rPr>
              <a:t>[id=”</a:t>
            </a:r>
            <a:r>
              <a:rPr lang="en-US" altLang="zh-CN" dirty="0" err="1">
                <a:solidFill>
                  <a:schemeClr val="accent1"/>
                </a:solidFill>
              </a:rPr>
              <a:t>nav</a:t>
            </a:r>
            <a:r>
              <a:rPr lang="en-US" altLang="zh-CN" dirty="0">
                <a:solidFill>
                  <a:schemeClr val="accent1"/>
                </a:solidFill>
              </a:rPr>
              <a:t>”]</a:t>
            </a:r>
            <a:r>
              <a:rPr lang="zh-CN" altLang="zh-CN" dirty="0">
                <a:solidFill>
                  <a:schemeClr val="accent1"/>
                </a:solidFill>
              </a:rPr>
              <a:t>：导航条制作</a:t>
            </a:r>
            <a:r>
              <a:rPr lang="zh-CN" altLang="en-US" dirty="0">
                <a:solidFill>
                  <a:schemeClr val="accent1"/>
                </a:solidFill>
              </a:rPr>
              <a:t>：采用超链接和无序列表</a:t>
            </a:r>
            <a:r>
              <a:rPr lang="zh-CN" altLang="zh-CN" dirty="0">
                <a:solidFill>
                  <a:schemeClr val="accent1"/>
                </a:solidFill>
              </a:rPr>
              <a:t>，</a:t>
            </a:r>
            <a:endParaRPr lang="en-US" altLang="zh-CN" dirty="0">
              <a:solidFill>
                <a:schemeClr val="accent1"/>
              </a:solidFill>
            </a:endParaRPr>
          </a:p>
          <a:p>
            <a:r>
              <a:rPr lang="zh-CN" altLang="zh-CN" dirty="0">
                <a:solidFill>
                  <a:schemeClr val="accent1"/>
                </a:solidFill>
              </a:rPr>
              <a:t>“热门标签”与其他样式不同采用</a:t>
            </a:r>
            <a:r>
              <a:rPr lang="en-US" altLang="zh-CN" dirty="0">
                <a:solidFill>
                  <a:schemeClr val="accent1"/>
                </a:solidFill>
              </a:rPr>
              <a:t>&lt;span&gt;</a:t>
            </a:r>
            <a:r>
              <a:rPr lang="zh-CN" altLang="zh-CN" dirty="0">
                <a:solidFill>
                  <a:schemeClr val="accent1"/>
                </a:solidFill>
              </a:rPr>
              <a:t>来设置。</a:t>
            </a:r>
            <a:endParaRPr lang="en-US" altLang="zh-CN" dirty="0">
              <a:solidFill>
                <a:schemeClr val="accent1"/>
              </a:solidFill>
            </a:endParaRPr>
          </a:p>
          <a:p>
            <a:r>
              <a:rPr lang="zh-CN" altLang="zh-CN" dirty="0">
                <a:solidFill>
                  <a:schemeClr val="accent1"/>
                </a:solidFill>
              </a:rPr>
              <a:t>刚开始</a:t>
            </a:r>
            <a:r>
              <a:rPr lang="en-US" altLang="zh-CN" dirty="0">
                <a:solidFill>
                  <a:schemeClr val="accent1"/>
                </a:solidFill>
              </a:rPr>
              <a:t>&lt;li&gt;</a:t>
            </a:r>
            <a:r>
              <a:rPr lang="zh-CN" altLang="zh-CN" dirty="0">
                <a:solidFill>
                  <a:schemeClr val="accent1"/>
                </a:solidFill>
              </a:rPr>
              <a:t>默认独占一行，这是需要左浮动（代码：</a:t>
            </a:r>
            <a:r>
              <a:rPr lang="en-US" altLang="zh-CN" dirty="0">
                <a:solidFill>
                  <a:schemeClr val="accent1"/>
                </a:solidFill>
              </a:rPr>
              <a:t>float</a:t>
            </a:r>
            <a:r>
              <a:rPr lang="zh-CN" altLang="zh-CN" dirty="0">
                <a:solidFill>
                  <a:schemeClr val="accent1"/>
                </a:solidFill>
              </a:rPr>
              <a:t>：</a:t>
            </a:r>
            <a:r>
              <a:rPr lang="en-US" altLang="zh-CN" dirty="0">
                <a:solidFill>
                  <a:schemeClr val="accent1"/>
                </a:solidFill>
              </a:rPr>
              <a:t>left</a:t>
            </a:r>
            <a:r>
              <a:rPr lang="zh-CN" altLang="zh-CN" dirty="0">
                <a:solidFill>
                  <a:schemeClr val="accent1"/>
                </a:solidFill>
              </a:rPr>
              <a:t>）</a:t>
            </a:r>
            <a:endParaRPr lang="en-US" altLang="zh-CN" dirty="0">
              <a:solidFill>
                <a:schemeClr val="accent1"/>
              </a:solidFill>
            </a:endParaRPr>
          </a:p>
          <a:p>
            <a:r>
              <a:rPr lang="zh-CN" altLang="en-US" dirty="0">
                <a:solidFill>
                  <a:schemeClr val="accent1"/>
                </a:solidFill>
              </a:rPr>
              <a:t>为了让他们隔开需要设置它们之间的间距（</a:t>
            </a:r>
            <a:r>
              <a:rPr lang="en-US" altLang="zh-CN" dirty="0">
                <a:solidFill>
                  <a:schemeClr val="accent1"/>
                </a:solidFill>
              </a:rPr>
              <a:t>margin</a:t>
            </a:r>
            <a:r>
              <a:rPr lang="zh-CN" altLang="en-US" dirty="0">
                <a:solidFill>
                  <a:schemeClr val="accent1"/>
                </a:solidFill>
              </a:rPr>
              <a:t>）</a:t>
            </a:r>
            <a:r>
              <a:rPr lang="zh-CN" altLang="zh-CN" dirty="0">
                <a:solidFill>
                  <a:schemeClr val="accent1"/>
                </a:solidFill>
              </a:rPr>
              <a:t>。</a:t>
            </a:r>
          </a:p>
          <a:p>
            <a:endParaRPr lang="zh-CN" altLang="en-US" dirty="0"/>
          </a:p>
          <a:p>
            <a:endParaRPr lang="zh-CN" altLang="en-US" dirty="0"/>
          </a:p>
        </p:txBody>
      </p:sp>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62131" y="5733256"/>
            <a:ext cx="5287113" cy="457264"/>
          </a:xfrm>
          <a:prstGeom prst="rect">
            <a:avLst/>
          </a:prstGeom>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97339" y="3933056"/>
            <a:ext cx="2573337" cy="1559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3" name="直接箭头连接符 12"/>
          <p:cNvCxnSpPr>
            <a:endCxn id="10" idx="1"/>
          </p:cNvCxnSpPr>
          <p:nvPr/>
        </p:nvCxnSpPr>
        <p:spPr>
          <a:xfrm>
            <a:off x="2195736" y="5492675"/>
            <a:ext cx="1366395" cy="469213"/>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15" name="TextBox 14"/>
          <p:cNvSpPr txBox="1"/>
          <p:nvPr/>
        </p:nvSpPr>
        <p:spPr>
          <a:xfrm>
            <a:off x="4806716" y="1988840"/>
            <a:ext cx="4140968" cy="2031325"/>
          </a:xfrm>
          <a:prstGeom prst="rect">
            <a:avLst/>
          </a:prstGeom>
          <a:noFill/>
        </p:spPr>
        <p:txBody>
          <a:bodyPr wrap="square" rtlCol="0">
            <a:spAutoFit/>
          </a:bodyPr>
          <a:lstStyle/>
          <a:p>
            <a:r>
              <a:rPr lang="en-US" altLang="zh-CN" dirty="0" smtClean="0">
                <a:solidFill>
                  <a:schemeClr val="accent1"/>
                </a:solidFill>
              </a:rPr>
              <a:t>3</a:t>
            </a:r>
            <a:r>
              <a:rPr lang="zh-CN" altLang="en-US" dirty="0" smtClean="0">
                <a:solidFill>
                  <a:schemeClr val="accent1"/>
                </a:solidFill>
              </a:rPr>
              <a:t>、</a:t>
            </a:r>
            <a:r>
              <a:rPr lang="en-US" altLang="zh-CN" dirty="0" smtClean="0">
                <a:solidFill>
                  <a:schemeClr val="accent1"/>
                </a:solidFill>
              </a:rPr>
              <a:t>[</a:t>
            </a:r>
            <a:r>
              <a:rPr lang="en-US" altLang="zh-CN" dirty="0">
                <a:solidFill>
                  <a:schemeClr val="accent1"/>
                </a:solidFill>
              </a:rPr>
              <a:t>id=”title”]</a:t>
            </a:r>
            <a:r>
              <a:rPr lang="zh-CN" altLang="zh-CN" dirty="0">
                <a:solidFill>
                  <a:schemeClr val="accent1"/>
                </a:solidFill>
              </a:rPr>
              <a:t>：使用</a:t>
            </a:r>
            <a:r>
              <a:rPr lang="en-US" altLang="zh-CN" dirty="0">
                <a:solidFill>
                  <a:schemeClr val="accent1"/>
                </a:solidFill>
              </a:rPr>
              <a:t>&lt;</a:t>
            </a:r>
            <a:r>
              <a:rPr lang="en-US" altLang="zh-CN" dirty="0" err="1">
                <a:solidFill>
                  <a:schemeClr val="accent1"/>
                </a:solidFill>
              </a:rPr>
              <a:t>ul</a:t>
            </a:r>
            <a:r>
              <a:rPr lang="en-US" altLang="zh-CN" dirty="0">
                <a:solidFill>
                  <a:schemeClr val="accent1"/>
                </a:solidFill>
              </a:rPr>
              <a:t>&gt;&lt;/</a:t>
            </a:r>
            <a:r>
              <a:rPr lang="en-US" altLang="zh-CN" dirty="0" err="1">
                <a:solidFill>
                  <a:schemeClr val="accent1"/>
                </a:solidFill>
              </a:rPr>
              <a:t>ul</a:t>
            </a:r>
            <a:r>
              <a:rPr lang="en-US" altLang="zh-CN" dirty="0">
                <a:solidFill>
                  <a:schemeClr val="accent1"/>
                </a:solidFill>
              </a:rPr>
              <a:t>&gt;</a:t>
            </a:r>
            <a:r>
              <a:rPr lang="zh-CN" altLang="zh-CN" dirty="0">
                <a:solidFill>
                  <a:schemeClr val="accent1"/>
                </a:solidFill>
              </a:rPr>
              <a:t>和</a:t>
            </a:r>
            <a:r>
              <a:rPr lang="en-US" altLang="zh-CN" dirty="0">
                <a:solidFill>
                  <a:schemeClr val="accent1"/>
                </a:solidFill>
              </a:rPr>
              <a:t>&lt;li&gt;&lt;/li&gt;</a:t>
            </a:r>
            <a:r>
              <a:rPr lang="zh-CN" altLang="zh-CN" dirty="0">
                <a:solidFill>
                  <a:schemeClr val="accent1"/>
                </a:solidFill>
              </a:rPr>
              <a:t>标签，其中</a:t>
            </a:r>
            <a:r>
              <a:rPr lang="en-US" altLang="zh-CN" u="sng" dirty="0">
                <a:solidFill>
                  <a:schemeClr val="accent1"/>
                </a:solidFill>
                <a:hlinkClick r:id="rId6"/>
              </a:rPr>
              <a:t>www.52CSS.com</a:t>
            </a:r>
            <a:r>
              <a:rPr lang="zh-CN" altLang="zh-CN" dirty="0">
                <a:solidFill>
                  <a:schemeClr val="accent1"/>
                </a:solidFill>
              </a:rPr>
              <a:t>与其他的样式不同，所以用</a:t>
            </a:r>
            <a:r>
              <a:rPr lang="en-US" altLang="zh-CN" dirty="0">
                <a:solidFill>
                  <a:schemeClr val="accent1"/>
                </a:solidFill>
              </a:rPr>
              <a:t>&lt;span&gt;&lt;/span&gt;</a:t>
            </a:r>
            <a:r>
              <a:rPr lang="zh-CN" altLang="zh-CN" dirty="0">
                <a:solidFill>
                  <a:schemeClr val="accent1"/>
                </a:solidFill>
              </a:rPr>
              <a:t>来为它设置特定样式。刚开始</a:t>
            </a:r>
            <a:r>
              <a:rPr lang="en-US" altLang="zh-CN" dirty="0">
                <a:solidFill>
                  <a:schemeClr val="accent1"/>
                </a:solidFill>
              </a:rPr>
              <a:t>&lt;li&gt;</a:t>
            </a:r>
            <a:r>
              <a:rPr lang="zh-CN" altLang="zh-CN" dirty="0">
                <a:solidFill>
                  <a:schemeClr val="accent1"/>
                </a:solidFill>
              </a:rPr>
              <a:t>默认独占一行，这是需要左浮动（代码：</a:t>
            </a:r>
            <a:r>
              <a:rPr lang="en-US" altLang="zh-CN" dirty="0">
                <a:solidFill>
                  <a:schemeClr val="accent1"/>
                </a:solidFill>
              </a:rPr>
              <a:t>float</a:t>
            </a:r>
            <a:r>
              <a:rPr lang="zh-CN" altLang="zh-CN" dirty="0">
                <a:solidFill>
                  <a:schemeClr val="accent1"/>
                </a:solidFill>
              </a:rPr>
              <a:t>：</a:t>
            </a:r>
            <a:r>
              <a:rPr lang="en-US" altLang="zh-CN" dirty="0">
                <a:solidFill>
                  <a:schemeClr val="accent1"/>
                </a:solidFill>
              </a:rPr>
              <a:t>left</a:t>
            </a:r>
            <a:r>
              <a:rPr lang="zh-CN" altLang="zh-CN" dirty="0">
                <a:solidFill>
                  <a:schemeClr val="accent1"/>
                </a:solidFill>
              </a:rPr>
              <a:t>）。其代码如下：</a:t>
            </a:r>
          </a:p>
          <a:p>
            <a:endParaRPr lang="zh-CN" altLang="en-US" dirty="0"/>
          </a:p>
        </p:txBody>
      </p:sp>
    </p:spTree>
    <p:extLst>
      <p:ext uri="{BB962C8B-B14F-4D97-AF65-F5344CB8AC3E}">
        <p14:creationId xmlns:p14="http://schemas.microsoft.com/office/powerpoint/2010/main" val="3706005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anim calcmode="lin" valueType="num">
                                      <p:cBhvr>
                                        <p:cTn id="23" dur="1000" fill="hold"/>
                                        <p:tgtEl>
                                          <p:spTgt spid="6"/>
                                        </p:tgtEl>
                                        <p:attrNameLst>
                                          <p:attrName>ppt_x</p:attrName>
                                        </p:attrNameLst>
                                      </p:cBhvr>
                                      <p:tavLst>
                                        <p:tav tm="0">
                                          <p:val>
                                            <p:strVal val="#ppt_x"/>
                                          </p:val>
                                        </p:tav>
                                        <p:tav tm="100000">
                                          <p:val>
                                            <p:strVal val="#ppt_x"/>
                                          </p:val>
                                        </p:tav>
                                      </p:tavLst>
                                    </p:anim>
                                    <p:anim calcmode="lin" valueType="num">
                                      <p:cBhvr>
                                        <p:cTn id="2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6"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down)">
                                      <p:cBhvr>
                                        <p:cTn id="29" dur="580">
                                          <p:stCondLst>
                                            <p:cond delay="0"/>
                                          </p:stCondLst>
                                        </p:cTn>
                                        <p:tgtEl>
                                          <p:spTgt spid="8"/>
                                        </p:tgtEl>
                                      </p:cBhvr>
                                    </p:animEffect>
                                    <p:anim calcmode="lin" valueType="num">
                                      <p:cBhvr>
                                        <p:cTn id="30"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31"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32"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33"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34"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35" dur="26">
                                          <p:stCondLst>
                                            <p:cond delay="650"/>
                                          </p:stCondLst>
                                        </p:cTn>
                                        <p:tgtEl>
                                          <p:spTgt spid="8"/>
                                        </p:tgtEl>
                                      </p:cBhvr>
                                      <p:to x="100000" y="60000"/>
                                    </p:animScale>
                                    <p:animScale>
                                      <p:cBhvr>
                                        <p:cTn id="36" dur="166" decel="50000">
                                          <p:stCondLst>
                                            <p:cond delay="676"/>
                                          </p:stCondLst>
                                        </p:cTn>
                                        <p:tgtEl>
                                          <p:spTgt spid="8"/>
                                        </p:tgtEl>
                                      </p:cBhvr>
                                      <p:to x="100000" y="100000"/>
                                    </p:animScale>
                                    <p:animScale>
                                      <p:cBhvr>
                                        <p:cTn id="37" dur="26">
                                          <p:stCondLst>
                                            <p:cond delay="1312"/>
                                          </p:stCondLst>
                                        </p:cTn>
                                        <p:tgtEl>
                                          <p:spTgt spid="8"/>
                                        </p:tgtEl>
                                      </p:cBhvr>
                                      <p:to x="100000" y="80000"/>
                                    </p:animScale>
                                    <p:animScale>
                                      <p:cBhvr>
                                        <p:cTn id="38" dur="166" decel="50000">
                                          <p:stCondLst>
                                            <p:cond delay="1338"/>
                                          </p:stCondLst>
                                        </p:cTn>
                                        <p:tgtEl>
                                          <p:spTgt spid="8"/>
                                        </p:tgtEl>
                                      </p:cBhvr>
                                      <p:to x="100000" y="100000"/>
                                    </p:animScale>
                                    <p:animScale>
                                      <p:cBhvr>
                                        <p:cTn id="39" dur="26">
                                          <p:stCondLst>
                                            <p:cond delay="1642"/>
                                          </p:stCondLst>
                                        </p:cTn>
                                        <p:tgtEl>
                                          <p:spTgt spid="8"/>
                                        </p:tgtEl>
                                      </p:cBhvr>
                                      <p:to x="100000" y="90000"/>
                                    </p:animScale>
                                    <p:animScale>
                                      <p:cBhvr>
                                        <p:cTn id="40" dur="166" decel="50000">
                                          <p:stCondLst>
                                            <p:cond delay="1668"/>
                                          </p:stCondLst>
                                        </p:cTn>
                                        <p:tgtEl>
                                          <p:spTgt spid="8"/>
                                        </p:tgtEl>
                                      </p:cBhvr>
                                      <p:to x="100000" y="100000"/>
                                    </p:animScale>
                                    <p:animScale>
                                      <p:cBhvr>
                                        <p:cTn id="41" dur="26">
                                          <p:stCondLst>
                                            <p:cond delay="1808"/>
                                          </p:stCondLst>
                                        </p:cTn>
                                        <p:tgtEl>
                                          <p:spTgt spid="8"/>
                                        </p:tgtEl>
                                      </p:cBhvr>
                                      <p:to x="100000" y="95000"/>
                                    </p:animScale>
                                    <p:animScale>
                                      <p:cBhvr>
                                        <p:cTn id="42" dur="166" decel="50000">
                                          <p:stCondLst>
                                            <p:cond delay="1834"/>
                                          </p:stCondLst>
                                        </p:cTn>
                                        <p:tgtEl>
                                          <p:spTgt spid="8"/>
                                        </p:tgtEl>
                                      </p:cBhvr>
                                      <p:to x="100000" y="100000"/>
                                    </p:animScale>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2052"/>
                                        </p:tgtEl>
                                        <p:attrNameLst>
                                          <p:attrName>style.visibility</p:attrName>
                                        </p:attrNameLst>
                                      </p:cBhvr>
                                      <p:to>
                                        <p:strVal val="visible"/>
                                      </p:to>
                                    </p:set>
                                    <p:anim calcmode="lin" valueType="num">
                                      <p:cBhvr additive="base">
                                        <p:cTn id="47" dur="500" fill="hold"/>
                                        <p:tgtEl>
                                          <p:spTgt spid="2052"/>
                                        </p:tgtEl>
                                        <p:attrNameLst>
                                          <p:attrName>ppt_x</p:attrName>
                                        </p:attrNameLst>
                                      </p:cBhvr>
                                      <p:tavLst>
                                        <p:tav tm="0">
                                          <p:val>
                                            <p:strVal val="#ppt_x"/>
                                          </p:val>
                                        </p:tav>
                                        <p:tav tm="100000">
                                          <p:val>
                                            <p:strVal val="#ppt_x"/>
                                          </p:val>
                                        </p:tav>
                                      </p:tavLst>
                                    </p:anim>
                                    <p:anim calcmode="lin" valueType="num">
                                      <p:cBhvr additive="base">
                                        <p:cTn id="48" dur="500" fill="hold"/>
                                        <p:tgtEl>
                                          <p:spTgt spid="2052"/>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1" presetClass="entr" presetSubtype="1" fill="hold" nodeType="clickEffect">
                                  <p:stCondLst>
                                    <p:cond delay="0"/>
                                  </p:stCondLst>
                                  <p:childTnLst>
                                    <p:set>
                                      <p:cBhvr>
                                        <p:cTn id="52" dur="1" fill="hold">
                                          <p:stCondLst>
                                            <p:cond delay="0"/>
                                          </p:stCondLst>
                                        </p:cTn>
                                        <p:tgtEl>
                                          <p:spTgt spid="3">
                                            <p:txEl>
                                              <p:pRg st="4" end="4"/>
                                            </p:txEl>
                                          </p:spTgt>
                                        </p:tgtEl>
                                        <p:attrNameLst>
                                          <p:attrName>style.visibility</p:attrName>
                                        </p:attrNameLst>
                                      </p:cBhvr>
                                      <p:to>
                                        <p:strVal val="visible"/>
                                      </p:to>
                                    </p:set>
                                    <p:animEffect transition="in" filter="wheel(1)">
                                      <p:cBhvr>
                                        <p:cTn id="53" dur="2000"/>
                                        <p:tgtEl>
                                          <p:spTgt spid="3">
                                            <p:txEl>
                                              <p:pRg st="4" end="4"/>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grpId="0" nodeType="clickEffect">
                                  <p:stCondLst>
                                    <p:cond delay="0"/>
                                  </p:stCondLst>
                                  <p:childTnLst>
                                    <p:set>
                                      <p:cBhvr>
                                        <p:cTn id="57" dur="1" fill="hold">
                                          <p:stCondLst>
                                            <p:cond delay="0"/>
                                          </p:stCondLst>
                                        </p:cTn>
                                        <p:tgtEl>
                                          <p:spTgt spid="15"/>
                                        </p:tgtEl>
                                        <p:attrNameLst>
                                          <p:attrName>style.visibility</p:attrName>
                                        </p:attrNameLst>
                                      </p:cBhvr>
                                      <p:to>
                                        <p:strVal val="visible"/>
                                      </p:to>
                                    </p:set>
                                    <p:anim calcmode="lin" valueType="num">
                                      <p:cBhvr additive="base">
                                        <p:cTn id="58" dur="500" fill="hold"/>
                                        <p:tgtEl>
                                          <p:spTgt spid="15"/>
                                        </p:tgtEl>
                                        <p:attrNameLst>
                                          <p:attrName>ppt_x</p:attrName>
                                        </p:attrNameLst>
                                      </p:cBhvr>
                                      <p:tavLst>
                                        <p:tav tm="0">
                                          <p:val>
                                            <p:strVal val="#ppt_x"/>
                                          </p:val>
                                        </p:tav>
                                        <p:tav tm="100000">
                                          <p:val>
                                            <p:strVal val="#ppt_x"/>
                                          </p:val>
                                        </p:tav>
                                      </p:tavLst>
                                    </p:anim>
                                    <p:anim calcmode="lin" valueType="num">
                                      <p:cBhvr additive="base">
                                        <p:cTn id="59" dur="500" fill="hold"/>
                                        <p:tgtEl>
                                          <p:spTgt spid="15"/>
                                        </p:tgtEl>
                                        <p:attrNameLst>
                                          <p:attrName>ppt_y</p:attrName>
                                        </p:attrNameLst>
                                      </p:cBhvr>
                                      <p:tavLst>
                                        <p:tav tm="0">
                                          <p:val>
                                            <p:strVal val="1+#ppt_h/2"/>
                                          </p:val>
                                        </p:tav>
                                        <p:tav tm="100000">
                                          <p:val>
                                            <p:strVal val="#ppt_y"/>
                                          </p:val>
                                        </p:tav>
                                      </p:tavLst>
                                    </p:anim>
                                  </p:childTnLst>
                                </p:cTn>
                              </p:par>
                              <p:par>
                                <p:cTn id="60" presetID="21" presetClass="entr" presetSubtype="1" fill="hold" nodeType="withEffect">
                                  <p:stCondLst>
                                    <p:cond delay="0"/>
                                  </p:stCondLst>
                                  <p:childTnLst>
                                    <p:set>
                                      <p:cBhvr>
                                        <p:cTn id="61" dur="1" fill="hold">
                                          <p:stCondLst>
                                            <p:cond delay="0"/>
                                          </p:stCondLst>
                                        </p:cTn>
                                        <p:tgtEl>
                                          <p:spTgt spid="3">
                                            <p:txEl>
                                              <p:pRg st="5" end="5"/>
                                            </p:txEl>
                                          </p:spTgt>
                                        </p:tgtEl>
                                        <p:attrNameLst>
                                          <p:attrName>style.visibility</p:attrName>
                                        </p:attrNameLst>
                                      </p:cBhvr>
                                      <p:to>
                                        <p:strVal val="visible"/>
                                      </p:to>
                                    </p:set>
                                    <p:animEffect transition="in" filter="wheel(1)">
                                      <p:cBhvr>
                                        <p:cTn id="62" dur="2000"/>
                                        <p:tgtEl>
                                          <p:spTgt spid="3">
                                            <p:txEl>
                                              <p:pRg st="5" end="5"/>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6" presetClass="entr" presetSubtype="0" fill="hold" grpId="0" nodeType="clickEffect">
                                  <p:stCondLst>
                                    <p:cond delay="0"/>
                                  </p:stCondLst>
                                  <p:childTnLst>
                                    <p:set>
                                      <p:cBhvr>
                                        <p:cTn id="66" dur="1" fill="hold">
                                          <p:stCondLst>
                                            <p:cond delay="0"/>
                                          </p:stCondLst>
                                        </p:cTn>
                                        <p:tgtEl>
                                          <p:spTgt spid="9"/>
                                        </p:tgtEl>
                                        <p:attrNameLst>
                                          <p:attrName>style.visibility</p:attrName>
                                        </p:attrNameLst>
                                      </p:cBhvr>
                                      <p:to>
                                        <p:strVal val="visible"/>
                                      </p:to>
                                    </p:set>
                                    <p:animEffect transition="in" filter="wipe(down)">
                                      <p:cBhvr>
                                        <p:cTn id="67" dur="580">
                                          <p:stCondLst>
                                            <p:cond delay="0"/>
                                          </p:stCondLst>
                                        </p:cTn>
                                        <p:tgtEl>
                                          <p:spTgt spid="9"/>
                                        </p:tgtEl>
                                      </p:cBhvr>
                                    </p:animEffect>
                                    <p:anim calcmode="lin" valueType="num">
                                      <p:cBhvr>
                                        <p:cTn id="6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6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7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7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7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73" dur="26">
                                          <p:stCondLst>
                                            <p:cond delay="650"/>
                                          </p:stCondLst>
                                        </p:cTn>
                                        <p:tgtEl>
                                          <p:spTgt spid="9"/>
                                        </p:tgtEl>
                                      </p:cBhvr>
                                      <p:to x="100000" y="60000"/>
                                    </p:animScale>
                                    <p:animScale>
                                      <p:cBhvr>
                                        <p:cTn id="74" dur="166" decel="50000">
                                          <p:stCondLst>
                                            <p:cond delay="676"/>
                                          </p:stCondLst>
                                        </p:cTn>
                                        <p:tgtEl>
                                          <p:spTgt spid="9"/>
                                        </p:tgtEl>
                                      </p:cBhvr>
                                      <p:to x="100000" y="100000"/>
                                    </p:animScale>
                                    <p:animScale>
                                      <p:cBhvr>
                                        <p:cTn id="75" dur="26">
                                          <p:stCondLst>
                                            <p:cond delay="1312"/>
                                          </p:stCondLst>
                                        </p:cTn>
                                        <p:tgtEl>
                                          <p:spTgt spid="9"/>
                                        </p:tgtEl>
                                      </p:cBhvr>
                                      <p:to x="100000" y="80000"/>
                                    </p:animScale>
                                    <p:animScale>
                                      <p:cBhvr>
                                        <p:cTn id="76" dur="166" decel="50000">
                                          <p:stCondLst>
                                            <p:cond delay="1338"/>
                                          </p:stCondLst>
                                        </p:cTn>
                                        <p:tgtEl>
                                          <p:spTgt spid="9"/>
                                        </p:tgtEl>
                                      </p:cBhvr>
                                      <p:to x="100000" y="100000"/>
                                    </p:animScale>
                                    <p:animScale>
                                      <p:cBhvr>
                                        <p:cTn id="77" dur="26">
                                          <p:stCondLst>
                                            <p:cond delay="1642"/>
                                          </p:stCondLst>
                                        </p:cTn>
                                        <p:tgtEl>
                                          <p:spTgt spid="9"/>
                                        </p:tgtEl>
                                      </p:cBhvr>
                                      <p:to x="100000" y="90000"/>
                                    </p:animScale>
                                    <p:animScale>
                                      <p:cBhvr>
                                        <p:cTn id="78" dur="166" decel="50000">
                                          <p:stCondLst>
                                            <p:cond delay="1668"/>
                                          </p:stCondLst>
                                        </p:cTn>
                                        <p:tgtEl>
                                          <p:spTgt spid="9"/>
                                        </p:tgtEl>
                                      </p:cBhvr>
                                      <p:to x="100000" y="100000"/>
                                    </p:animScale>
                                    <p:animScale>
                                      <p:cBhvr>
                                        <p:cTn id="79" dur="26">
                                          <p:stCondLst>
                                            <p:cond delay="1808"/>
                                          </p:stCondLst>
                                        </p:cTn>
                                        <p:tgtEl>
                                          <p:spTgt spid="9"/>
                                        </p:tgtEl>
                                      </p:cBhvr>
                                      <p:to x="100000" y="95000"/>
                                    </p:animScale>
                                    <p:animScale>
                                      <p:cBhvr>
                                        <p:cTn id="80" dur="166" decel="50000">
                                          <p:stCondLst>
                                            <p:cond delay="1834"/>
                                          </p:stCondLst>
                                        </p:cTn>
                                        <p:tgtEl>
                                          <p:spTgt spid="9"/>
                                        </p:tgtEl>
                                      </p:cBhvr>
                                      <p:to x="100000" y="100000"/>
                                    </p:animScale>
                                  </p:childTnLst>
                                </p:cTn>
                              </p:par>
                            </p:childTnLst>
                          </p:cTn>
                        </p:par>
                      </p:childTnLst>
                    </p:cTn>
                  </p:par>
                  <p:par>
                    <p:cTn id="81" fill="hold">
                      <p:stCondLst>
                        <p:cond delay="indefinite"/>
                      </p:stCondLst>
                      <p:childTnLst>
                        <p:par>
                          <p:cTn id="82" fill="hold">
                            <p:stCondLst>
                              <p:cond delay="0"/>
                            </p:stCondLst>
                            <p:childTnLst>
                              <p:par>
                                <p:cTn id="83" presetID="31" presetClass="entr" presetSubtype="0" fill="hold" nodeType="clickEffect">
                                  <p:stCondLst>
                                    <p:cond delay="0"/>
                                  </p:stCondLst>
                                  <p:childTnLst>
                                    <p:set>
                                      <p:cBhvr>
                                        <p:cTn id="84" dur="1" fill="hold">
                                          <p:stCondLst>
                                            <p:cond delay="0"/>
                                          </p:stCondLst>
                                        </p:cTn>
                                        <p:tgtEl>
                                          <p:spTgt spid="10"/>
                                        </p:tgtEl>
                                        <p:attrNameLst>
                                          <p:attrName>style.visibility</p:attrName>
                                        </p:attrNameLst>
                                      </p:cBhvr>
                                      <p:to>
                                        <p:strVal val="visible"/>
                                      </p:to>
                                    </p:set>
                                    <p:anim calcmode="lin" valueType="num">
                                      <p:cBhvr>
                                        <p:cTn id="85" dur="1000" fill="hold"/>
                                        <p:tgtEl>
                                          <p:spTgt spid="10"/>
                                        </p:tgtEl>
                                        <p:attrNameLst>
                                          <p:attrName>ppt_w</p:attrName>
                                        </p:attrNameLst>
                                      </p:cBhvr>
                                      <p:tavLst>
                                        <p:tav tm="0">
                                          <p:val>
                                            <p:fltVal val="0"/>
                                          </p:val>
                                        </p:tav>
                                        <p:tav tm="100000">
                                          <p:val>
                                            <p:strVal val="#ppt_w"/>
                                          </p:val>
                                        </p:tav>
                                      </p:tavLst>
                                    </p:anim>
                                    <p:anim calcmode="lin" valueType="num">
                                      <p:cBhvr>
                                        <p:cTn id="86" dur="1000" fill="hold"/>
                                        <p:tgtEl>
                                          <p:spTgt spid="10"/>
                                        </p:tgtEl>
                                        <p:attrNameLst>
                                          <p:attrName>ppt_h</p:attrName>
                                        </p:attrNameLst>
                                      </p:cBhvr>
                                      <p:tavLst>
                                        <p:tav tm="0">
                                          <p:val>
                                            <p:fltVal val="0"/>
                                          </p:val>
                                        </p:tav>
                                        <p:tav tm="100000">
                                          <p:val>
                                            <p:strVal val="#ppt_h"/>
                                          </p:val>
                                        </p:tav>
                                      </p:tavLst>
                                    </p:anim>
                                    <p:anim calcmode="lin" valueType="num">
                                      <p:cBhvr>
                                        <p:cTn id="87" dur="1000" fill="hold"/>
                                        <p:tgtEl>
                                          <p:spTgt spid="10"/>
                                        </p:tgtEl>
                                        <p:attrNameLst>
                                          <p:attrName>style.rotation</p:attrName>
                                        </p:attrNameLst>
                                      </p:cBhvr>
                                      <p:tavLst>
                                        <p:tav tm="0">
                                          <p:val>
                                            <p:fltVal val="90"/>
                                          </p:val>
                                        </p:tav>
                                        <p:tav tm="100000">
                                          <p:val>
                                            <p:fltVal val="0"/>
                                          </p:val>
                                        </p:tav>
                                      </p:tavLst>
                                    </p:anim>
                                    <p:animEffect transition="in" filter="fade">
                                      <p:cBhvr>
                                        <p:cTn id="88" dur="1000"/>
                                        <p:tgtEl>
                                          <p:spTgt spid="10"/>
                                        </p:tgtEl>
                                      </p:cBhvr>
                                    </p:animEffect>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nodeType="clickEffect">
                                  <p:stCondLst>
                                    <p:cond delay="0"/>
                                  </p:stCondLst>
                                  <p:childTnLst>
                                    <p:set>
                                      <p:cBhvr>
                                        <p:cTn id="92" dur="1" fill="hold">
                                          <p:stCondLst>
                                            <p:cond delay="0"/>
                                          </p:stCondLst>
                                        </p:cTn>
                                        <p:tgtEl>
                                          <p:spTgt spid="13"/>
                                        </p:tgtEl>
                                        <p:attrNameLst>
                                          <p:attrName>style.visibility</p:attrName>
                                        </p:attrNameLst>
                                      </p:cBhvr>
                                      <p:to>
                                        <p:strVal val="visible"/>
                                      </p:to>
                                    </p:set>
                                    <p:anim calcmode="lin" valueType="num">
                                      <p:cBhvr additive="base">
                                        <p:cTn id="93" dur="500" fill="hold"/>
                                        <p:tgtEl>
                                          <p:spTgt spid="13"/>
                                        </p:tgtEl>
                                        <p:attrNameLst>
                                          <p:attrName>ppt_x</p:attrName>
                                        </p:attrNameLst>
                                      </p:cBhvr>
                                      <p:tavLst>
                                        <p:tav tm="0">
                                          <p:val>
                                            <p:strVal val="#ppt_x"/>
                                          </p:val>
                                        </p:tav>
                                        <p:tav tm="100000">
                                          <p:val>
                                            <p:strVal val="#ppt_x"/>
                                          </p:val>
                                        </p:tav>
                                      </p:tavLst>
                                    </p:anim>
                                    <p:anim calcmode="lin" valueType="num">
                                      <p:cBhvr additive="base">
                                        <p:cTn id="9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animBg="1"/>
      <p:bldP spid="9" grpId="0"/>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5793507"/>
          </a:xfrm>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indent="0">
              <a:buNone/>
            </a:pPr>
            <a:r>
              <a:rPr lang="zh-CN" alt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二、第二大部分</a:t>
            </a:r>
            <a:endParaRPr lang="zh-CN" alt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1035260"/>
            <a:ext cx="5273675" cy="145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683568" y="2636912"/>
            <a:ext cx="7740352"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lvl="0"/>
            <a:r>
              <a:rPr lang="zh-CN" altLang="en-US" dirty="0" smtClean="0"/>
              <a:t>此部分</a:t>
            </a:r>
            <a:r>
              <a:rPr lang="zh-CN" altLang="zh-CN" dirty="0" smtClean="0"/>
              <a:t>包括</a:t>
            </a:r>
            <a:r>
              <a:rPr lang="zh-CN" altLang="zh-CN" dirty="0"/>
              <a:t>三个主要的</a:t>
            </a:r>
            <a:r>
              <a:rPr lang="en-US" altLang="zh-CN" dirty="0"/>
              <a:t>div</a:t>
            </a:r>
            <a:r>
              <a:rPr lang="zh-CN" altLang="zh-CN" dirty="0"/>
              <a:t>，分别为</a:t>
            </a:r>
            <a:r>
              <a:rPr lang="en-US" altLang="zh-CN" dirty="0"/>
              <a:t>[id=”aside”]</a:t>
            </a:r>
            <a:r>
              <a:rPr lang="zh-CN" altLang="zh-CN" dirty="0"/>
              <a:t>、</a:t>
            </a:r>
            <a:r>
              <a:rPr lang="en-US" altLang="zh-CN" dirty="0"/>
              <a:t>[id=”middle”]</a:t>
            </a:r>
            <a:r>
              <a:rPr lang="zh-CN" altLang="zh-CN" dirty="0"/>
              <a:t>、</a:t>
            </a:r>
            <a:r>
              <a:rPr lang="en-US" altLang="zh-CN" dirty="0"/>
              <a:t>[id=”section”]</a:t>
            </a:r>
            <a:endParaRPr lang="zh-CN" altLang="zh-CN" dirty="0"/>
          </a:p>
          <a:p>
            <a:endParaRPr lang="zh-CN" altLang="en-US" dirty="0"/>
          </a:p>
        </p:txBody>
      </p:sp>
      <p:cxnSp>
        <p:nvCxnSpPr>
          <p:cNvPr id="10" name="直接箭头连接符 9"/>
          <p:cNvCxnSpPr/>
          <p:nvPr/>
        </p:nvCxnSpPr>
        <p:spPr>
          <a:xfrm flipH="1" flipV="1">
            <a:off x="4860032" y="2420888"/>
            <a:ext cx="936104" cy="360040"/>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9669" y="2152278"/>
            <a:ext cx="1195387"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7824" y="2178259"/>
            <a:ext cx="1412701" cy="742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827584" y="3861048"/>
            <a:ext cx="4032448" cy="369332"/>
          </a:xfrm>
          <a:prstGeom prst="rect">
            <a:avLst/>
          </a:prstGeom>
          <a:noFill/>
        </p:spPr>
        <p:txBody>
          <a:bodyPr wrap="square" rtlCol="0">
            <a:spAutoFit/>
          </a:bodyPr>
          <a:lstStyle/>
          <a:p>
            <a:r>
              <a:rPr lang="en-US" altLang="zh-CN" dirty="0" smtClean="0">
                <a:solidFill>
                  <a:schemeClr val="accent1"/>
                </a:solidFill>
              </a:rPr>
              <a:t>2</a:t>
            </a:r>
            <a:r>
              <a:rPr lang="zh-CN" altLang="en-US" dirty="0" smtClean="0">
                <a:solidFill>
                  <a:schemeClr val="accent1"/>
                </a:solidFill>
              </a:rPr>
              <a:t>、</a:t>
            </a:r>
            <a:r>
              <a:rPr lang="en-US" altLang="zh-CN" dirty="0" smtClean="0">
                <a:solidFill>
                  <a:schemeClr val="accent1"/>
                </a:solidFill>
              </a:rPr>
              <a:t>id</a:t>
            </a:r>
            <a:r>
              <a:rPr lang="en-US" altLang="zh-CN" dirty="0">
                <a:solidFill>
                  <a:schemeClr val="accent1"/>
                </a:solidFill>
              </a:rPr>
              <a:t>=”middle”]</a:t>
            </a:r>
            <a:r>
              <a:rPr lang="zh-CN" altLang="zh-CN" dirty="0">
                <a:solidFill>
                  <a:schemeClr val="accent1"/>
                </a:solidFill>
              </a:rPr>
              <a:t>：直接插入图片。</a:t>
            </a:r>
            <a:endParaRPr lang="zh-CN" altLang="en-US" dirty="0">
              <a:solidFill>
                <a:schemeClr val="accent1"/>
              </a:solidFill>
            </a:endParaRPr>
          </a:p>
        </p:txBody>
      </p:sp>
      <p:sp>
        <p:nvSpPr>
          <p:cNvPr id="12" name="TextBox 11"/>
          <p:cNvSpPr txBox="1"/>
          <p:nvPr/>
        </p:nvSpPr>
        <p:spPr>
          <a:xfrm>
            <a:off x="1187624" y="3132429"/>
            <a:ext cx="2664296" cy="369332"/>
          </a:xfrm>
          <a:prstGeom prst="rect">
            <a:avLst/>
          </a:prstGeom>
          <a:noFill/>
        </p:spPr>
        <p:txBody>
          <a:bodyPr wrap="square" rtlCol="0">
            <a:spAutoFit/>
          </a:bodyPr>
          <a:lstStyle/>
          <a:p>
            <a:endParaRPr lang="zh-CN" altLang="en-US" dirty="0"/>
          </a:p>
        </p:txBody>
      </p:sp>
      <p:sp>
        <p:nvSpPr>
          <p:cNvPr id="14" name="TextBox 13"/>
          <p:cNvSpPr txBox="1"/>
          <p:nvPr/>
        </p:nvSpPr>
        <p:spPr>
          <a:xfrm>
            <a:off x="827584" y="3407358"/>
            <a:ext cx="3384376" cy="369332"/>
          </a:xfrm>
          <a:prstGeom prst="rect">
            <a:avLst/>
          </a:prstGeom>
          <a:noFill/>
        </p:spPr>
        <p:txBody>
          <a:bodyPr wrap="square" rtlCol="0">
            <a:spAutoFit/>
          </a:bodyPr>
          <a:lstStyle/>
          <a:p>
            <a:r>
              <a:rPr lang="en-US" altLang="zh-CN" dirty="0" smtClean="0">
                <a:solidFill>
                  <a:schemeClr val="accent1"/>
                </a:solidFill>
              </a:rPr>
              <a:t>1</a:t>
            </a:r>
            <a:r>
              <a:rPr lang="zh-CN" altLang="en-US" dirty="0" smtClean="0">
                <a:solidFill>
                  <a:schemeClr val="accent1"/>
                </a:solidFill>
              </a:rPr>
              <a:t>、</a:t>
            </a:r>
            <a:r>
              <a:rPr lang="en-US" altLang="zh-CN" dirty="0" smtClean="0">
                <a:solidFill>
                  <a:schemeClr val="accent1"/>
                </a:solidFill>
              </a:rPr>
              <a:t>[id</a:t>
            </a:r>
            <a:r>
              <a:rPr lang="en-US" altLang="zh-CN" dirty="0">
                <a:solidFill>
                  <a:schemeClr val="accent1"/>
                </a:solidFill>
              </a:rPr>
              <a:t>=”aside</a:t>
            </a:r>
            <a:r>
              <a:rPr lang="en-US" altLang="zh-CN" dirty="0" smtClean="0">
                <a:solidFill>
                  <a:schemeClr val="accent1"/>
                </a:solidFill>
              </a:rPr>
              <a:t>”]:</a:t>
            </a:r>
            <a:r>
              <a:rPr lang="zh-CN" altLang="en-US" dirty="0" smtClean="0">
                <a:solidFill>
                  <a:schemeClr val="accent1"/>
                </a:solidFill>
              </a:rPr>
              <a:t>采用</a:t>
            </a:r>
            <a:r>
              <a:rPr lang="en-US" altLang="zh-CN" dirty="0" smtClean="0">
                <a:solidFill>
                  <a:schemeClr val="accent1"/>
                </a:solidFill>
              </a:rPr>
              <a:t>&lt;</a:t>
            </a:r>
            <a:r>
              <a:rPr lang="en-US" altLang="zh-CN" dirty="0" err="1" smtClean="0">
                <a:solidFill>
                  <a:schemeClr val="accent1"/>
                </a:solidFill>
              </a:rPr>
              <a:t>ul</a:t>
            </a:r>
            <a:r>
              <a:rPr lang="en-US" altLang="zh-CN" dirty="0" smtClean="0">
                <a:solidFill>
                  <a:schemeClr val="accent1"/>
                </a:solidFill>
              </a:rPr>
              <a:t>&gt;</a:t>
            </a:r>
            <a:r>
              <a:rPr lang="zh-CN" altLang="en-US" dirty="0" smtClean="0">
                <a:solidFill>
                  <a:schemeClr val="accent1"/>
                </a:solidFill>
              </a:rPr>
              <a:t>来设置</a:t>
            </a:r>
            <a:endParaRPr lang="zh-CN" altLang="en-US" dirty="0">
              <a:solidFill>
                <a:schemeClr val="accent1"/>
              </a:solidFill>
            </a:endParaRPr>
          </a:p>
        </p:txBody>
      </p:sp>
      <p:sp>
        <p:nvSpPr>
          <p:cNvPr id="15" name="TextBox 14"/>
          <p:cNvSpPr txBox="1"/>
          <p:nvPr/>
        </p:nvSpPr>
        <p:spPr>
          <a:xfrm>
            <a:off x="827584" y="4434109"/>
            <a:ext cx="4968552" cy="1477328"/>
          </a:xfrm>
          <a:prstGeom prst="rect">
            <a:avLst/>
          </a:prstGeom>
          <a:noFill/>
        </p:spPr>
        <p:txBody>
          <a:bodyPr wrap="square" rtlCol="0">
            <a:spAutoFit/>
          </a:bodyPr>
          <a:lstStyle/>
          <a:p>
            <a:r>
              <a:rPr lang="en-US" altLang="zh-CN" dirty="0">
                <a:solidFill>
                  <a:schemeClr val="accent1"/>
                </a:solidFill>
              </a:rPr>
              <a:t>3</a:t>
            </a:r>
            <a:r>
              <a:rPr lang="zh-CN" altLang="zh-CN" dirty="0" smtClean="0">
                <a:solidFill>
                  <a:schemeClr val="accent1"/>
                </a:solidFill>
              </a:rPr>
              <a:t>、</a:t>
            </a:r>
            <a:r>
              <a:rPr lang="en-US" altLang="zh-CN" dirty="0">
                <a:solidFill>
                  <a:schemeClr val="accent1"/>
                </a:solidFill>
              </a:rPr>
              <a:t>[id=”section”]</a:t>
            </a:r>
            <a:r>
              <a:rPr lang="zh-CN" altLang="zh-CN" dirty="0">
                <a:solidFill>
                  <a:schemeClr val="accent1"/>
                </a:solidFill>
              </a:rPr>
              <a:t>：此模块包含四个</a:t>
            </a:r>
            <a:r>
              <a:rPr lang="en-US" altLang="zh-CN" dirty="0">
                <a:solidFill>
                  <a:schemeClr val="accent1"/>
                </a:solidFill>
              </a:rPr>
              <a:t>div</a:t>
            </a:r>
            <a:r>
              <a:rPr lang="zh-CN" altLang="zh-CN" dirty="0">
                <a:solidFill>
                  <a:schemeClr val="accent1"/>
                </a:solidFill>
              </a:rPr>
              <a:t>，分别为：</a:t>
            </a:r>
          </a:p>
          <a:p>
            <a:r>
              <a:rPr lang="en-US" altLang="zh-CN" dirty="0">
                <a:solidFill>
                  <a:schemeClr val="accent1"/>
                </a:solidFill>
              </a:rPr>
              <a:t>[id=”one”]</a:t>
            </a:r>
            <a:r>
              <a:rPr lang="zh-CN" altLang="zh-CN" dirty="0">
                <a:solidFill>
                  <a:schemeClr val="accent1"/>
                </a:solidFill>
              </a:rPr>
              <a:t>、</a:t>
            </a:r>
            <a:r>
              <a:rPr lang="en-US" altLang="zh-CN" dirty="0">
                <a:solidFill>
                  <a:schemeClr val="accent1"/>
                </a:solidFill>
              </a:rPr>
              <a:t>[id=”two’]</a:t>
            </a:r>
            <a:r>
              <a:rPr lang="zh-CN" altLang="zh-CN" dirty="0">
                <a:solidFill>
                  <a:schemeClr val="accent1"/>
                </a:solidFill>
              </a:rPr>
              <a:t>、</a:t>
            </a:r>
            <a:r>
              <a:rPr lang="en-US" altLang="zh-CN" dirty="0">
                <a:solidFill>
                  <a:schemeClr val="accent1"/>
                </a:solidFill>
              </a:rPr>
              <a:t>[id=”three”]</a:t>
            </a:r>
            <a:r>
              <a:rPr lang="zh-CN" altLang="zh-CN" dirty="0">
                <a:solidFill>
                  <a:schemeClr val="accent1"/>
                </a:solidFill>
              </a:rPr>
              <a:t>、</a:t>
            </a:r>
            <a:r>
              <a:rPr lang="en-US" altLang="zh-CN" dirty="0">
                <a:solidFill>
                  <a:schemeClr val="accent1"/>
                </a:solidFill>
              </a:rPr>
              <a:t>[id=”four”]</a:t>
            </a:r>
            <a:r>
              <a:rPr lang="zh-CN" altLang="zh-CN" dirty="0">
                <a:solidFill>
                  <a:schemeClr val="accent1"/>
                </a:solidFill>
              </a:rPr>
              <a:t>，因为四个样式都差不多，所以有</a:t>
            </a:r>
            <a:r>
              <a:rPr lang="en-US" altLang="zh-CN" dirty="0">
                <a:solidFill>
                  <a:schemeClr val="accent1"/>
                </a:solidFill>
              </a:rPr>
              <a:t>class(class=”rank”)</a:t>
            </a:r>
            <a:r>
              <a:rPr lang="zh-CN" altLang="zh-CN" dirty="0">
                <a:solidFill>
                  <a:schemeClr val="accent1"/>
                </a:solidFill>
              </a:rPr>
              <a:t>类来设置</a:t>
            </a:r>
            <a:r>
              <a:rPr lang="en-US" altLang="zh-CN" dirty="0">
                <a:solidFill>
                  <a:schemeClr val="accent1"/>
                </a:solidFill>
              </a:rPr>
              <a:t>,</a:t>
            </a:r>
            <a:r>
              <a:rPr lang="zh-CN" altLang="zh-CN" dirty="0">
                <a:solidFill>
                  <a:schemeClr val="accent1"/>
                </a:solidFill>
              </a:rPr>
              <a:t>代码如下：</a:t>
            </a:r>
          </a:p>
          <a:p>
            <a:endParaRPr lang="zh-CN" altLang="en-US" dirty="0">
              <a:solidFill>
                <a:schemeClr val="accent1"/>
              </a:solidFill>
            </a:endParaRPr>
          </a:p>
        </p:txBody>
      </p:sp>
      <p:pic>
        <p:nvPicPr>
          <p:cNvPr id="307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2766" y="4413250"/>
            <a:ext cx="2249487" cy="196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17654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wipe(down)">
                                      <p:cBhvr>
                                        <p:cTn id="7" dur="580">
                                          <p:stCondLst>
                                            <p:cond delay="0"/>
                                          </p:stCondLst>
                                        </p:cTn>
                                        <p:tgtEl>
                                          <p:spTgt spid="3074"/>
                                        </p:tgtEl>
                                      </p:cBhvr>
                                    </p:animEffect>
                                    <p:anim calcmode="lin" valueType="num">
                                      <p:cBhvr>
                                        <p:cTn id="8" dur="1822" tmFilter="0,0; 0.14,0.36; 0.43,0.73; 0.71,0.91; 1.0,1.0">
                                          <p:stCondLst>
                                            <p:cond delay="0"/>
                                          </p:stCondLst>
                                        </p:cTn>
                                        <p:tgtEl>
                                          <p:spTgt spid="307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07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07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07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074"/>
                                        </p:tgtEl>
                                        <p:attrNameLst>
                                          <p:attrName>ppt_y</p:attrName>
                                        </p:attrNameLst>
                                      </p:cBhvr>
                                      <p:tavLst>
                                        <p:tav tm="0" fmla="#ppt_y-sin(pi*$)/81">
                                          <p:val>
                                            <p:fltVal val="0"/>
                                          </p:val>
                                        </p:tav>
                                        <p:tav tm="100000">
                                          <p:val>
                                            <p:fltVal val="1"/>
                                          </p:val>
                                        </p:tav>
                                      </p:tavLst>
                                    </p:anim>
                                    <p:animScale>
                                      <p:cBhvr>
                                        <p:cTn id="13" dur="26">
                                          <p:stCondLst>
                                            <p:cond delay="650"/>
                                          </p:stCondLst>
                                        </p:cTn>
                                        <p:tgtEl>
                                          <p:spTgt spid="3074"/>
                                        </p:tgtEl>
                                      </p:cBhvr>
                                      <p:to x="100000" y="60000"/>
                                    </p:animScale>
                                    <p:animScale>
                                      <p:cBhvr>
                                        <p:cTn id="14" dur="166" decel="50000">
                                          <p:stCondLst>
                                            <p:cond delay="676"/>
                                          </p:stCondLst>
                                        </p:cTn>
                                        <p:tgtEl>
                                          <p:spTgt spid="3074"/>
                                        </p:tgtEl>
                                      </p:cBhvr>
                                      <p:to x="100000" y="100000"/>
                                    </p:animScale>
                                    <p:animScale>
                                      <p:cBhvr>
                                        <p:cTn id="15" dur="26">
                                          <p:stCondLst>
                                            <p:cond delay="1312"/>
                                          </p:stCondLst>
                                        </p:cTn>
                                        <p:tgtEl>
                                          <p:spTgt spid="3074"/>
                                        </p:tgtEl>
                                      </p:cBhvr>
                                      <p:to x="100000" y="80000"/>
                                    </p:animScale>
                                    <p:animScale>
                                      <p:cBhvr>
                                        <p:cTn id="16" dur="166" decel="50000">
                                          <p:stCondLst>
                                            <p:cond delay="1338"/>
                                          </p:stCondLst>
                                        </p:cTn>
                                        <p:tgtEl>
                                          <p:spTgt spid="3074"/>
                                        </p:tgtEl>
                                      </p:cBhvr>
                                      <p:to x="100000" y="100000"/>
                                    </p:animScale>
                                    <p:animScale>
                                      <p:cBhvr>
                                        <p:cTn id="17" dur="26">
                                          <p:stCondLst>
                                            <p:cond delay="1642"/>
                                          </p:stCondLst>
                                        </p:cTn>
                                        <p:tgtEl>
                                          <p:spTgt spid="3074"/>
                                        </p:tgtEl>
                                      </p:cBhvr>
                                      <p:to x="100000" y="90000"/>
                                    </p:animScale>
                                    <p:animScale>
                                      <p:cBhvr>
                                        <p:cTn id="18" dur="166" decel="50000">
                                          <p:stCondLst>
                                            <p:cond delay="1668"/>
                                          </p:stCondLst>
                                        </p:cTn>
                                        <p:tgtEl>
                                          <p:spTgt spid="3074"/>
                                        </p:tgtEl>
                                      </p:cBhvr>
                                      <p:to x="100000" y="100000"/>
                                    </p:animScale>
                                    <p:animScale>
                                      <p:cBhvr>
                                        <p:cTn id="19" dur="26">
                                          <p:stCondLst>
                                            <p:cond delay="1808"/>
                                          </p:stCondLst>
                                        </p:cTn>
                                        <p:tgtEl>
                                          <p:spTgt spid="3074"/>
                                        </p:tgtEl>
                                      </p:cBhvr>
                                      <p:to x="100000" y="95000"/>
                                    </p:animScale>
                                    <p:animScale>
                                      <p:cBhvr>
                                        <p:cTn id="20" dur="166" decel="50000">
                                          <p:stCondLst>
                                            <p:cond delay="1834"/>
                                          </p:stCondLst>
                                        </p:cTn>
                                        <p:tgtEl>
                                          <p:spTgt spid="307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barn(inVertical)">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076"/>
                                        </p:tgtEl>
                                        <p:attrNameLst>
                                          <p:attrName>style.visibility</p:attrName>
                                        </p:attrNameLst>
                                      </p:cBhvr>
                                      <p:to>
                                        <p:strVal val="visible"/>
                                      </p:to>
                                    </p:set>
                                    <p:anim calcmode="lin" valueType="num">
                                      <p:cBhvr additive="base">
                                        <p:cTn id="30" dur="500" fill="hold"/>
                                        <p:tgtEl>
                                          <p:spTgt spid="3076"/>
                                        </p:tgtEl>
                                        <p:attrNameLst>
                                          <p:attrName>ppt_x</p:attrName>
                                        </p:attrNameLst>
                                      </p:cBhvr>
                                      <p:tavLst>
                                        <p:tav tm="0">
                                          <p:val>
                                            <p:strVal val="#ppt_x"/>
                                          </p:val>
                                        </p:tav>
                                        <p:tav tm="100000">
                                          <p:val>
                                            <p:strVal val="#ppt_x"/>
                                          </p:val>
                                        </p:tav>
                                      </p:tavLst>
                                    </p:anim>
                                    <p:anim calcmode="lin" valueType="num">
                                      <p:cBhvr additive="base">
                                        <p:cTn id="31" dur="500" fill="hold"/>
                                        <p:tgtEl>
                                          <p:spTgt spid="3076"/>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additive="base">
                                        <p:cTn id="36" dur="500" fill="hold"/>
                                        <p:tgtEl>
                                          <p:spTgt spid="10"/>
                                        </p:tgtEl>
                                        <p:attrNameLst>
                                          <p:attrName>ppt_x</p:attrName>
                                        </p:attrNameLst>
                                      </p:cBhvr>
                                      <p:tavLst>
                                        <p:tav tm="0">
                                          <p:val>
                                            <p:strVal val="#ppt_x"/>
                                          </p:val>
                                        </p:tav>
                                        <p:tav tm="100000">
                                          <p:val>
                                            <p:strVal val="#ppt_x"/>
                                          </p:val>
                                        </p:tav>
                                      </p:tavLst>
                                    </p:anim>
                                    <p:anim calcmode="lin" valueType="num">
                                      <p:cBhvr additive="base">
                                        <p:cTn id="37"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3075"/>
                                        </p:tgtEl>
                                        <p:attrNameLst>
                                          <p:attrName>style.visibility</p:attrName>
                                        </p:attrNameLst>
                                      </p:cBhvr>
                                      <p:to>
                                        <p:strVal val="visible"/>
                                      </p:to>
                                    </p:set>
                                    <p:anim calcmode="lin" valueType="num">
                                      <p:cBhvr additive="base">
                                        <p:cTn id="42" dur="500" fill="hold"/>
                                        <p:tgtEl>
                                          <p:spTgt spid="3075"/>
                                        </p:tgtEl>
                                        <p:attrNameLst>
                                          <p:attrName>ppt_x</p:attrName>
                                        </p:attrNameLst>
                                      </p:cBhvr>
                                      <p:tavLst>
                                        <p:tav tm="0">
                                          <p:val>
                                            <p:strVal val="#ppt_x"/>
                                          </p:val>
                                        </p:tav>
                                        <p:tav tm="100000">
                                          <p:val>
                                            <p:strVal val="#ppt_x"/>
                                          </p:val>
                                        </p:tav>
                                      </p:tavLst>
                                    </p:anim>
                                    <p:anim calcmode="lin" valueType="num">
                                      <p:cBhvr additive="base">
                                        <p:cTn id="43" dur="500" fill="hold"/>
                                        <p:tgtEl>
                                          <p:spTgt spid="3075"/>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14"/>
                                        </p:tgtEl>
                                        <p:attrNameLst>
                                          <p:attrName>style.visibility</p:attrName>
                                        </p:attrNameLst>
                                      </p:cBhvr>
                                      <p:to>
                                        <p:strVal val="visible"/>
                                      </p:to>
                                    </p:set>
                                    <p:anim calcmode="lin" valueType="num">
                                      <p:cBhvr additive="base">
                                        <p:cTn id="48" dur="500" fill="hold"/>
                                        <p:tgtEl>
                                          <p:spTgt spid="14"/>
                                        </p:tgtEl>
                                        <p:attrNameLst>
                                          <p:attrName>ppt_x</p:attrName>
                                        </p:attrNameLst>
                                      </p:cBhvr>
                                      <p:tavLst>
                                        <p:tav tm="0">
                                          <p:val>
                                            <p:strVal val="#ppt_x"/>
                                          </p:val>
                                        </p:tav>
                                        <p:tav tm="100000">
                                          <p:val>
                                            <p:strVal val="#ppt_x"/>
                                          </p:val>
                                        </p:tav>
                                      </p:tavLst>
                                    </p:anim>
                                    <p:anim calcmode="lin" valueType="num">
                                      <p:cBhvr additive="base">
                                        <p:cTn id="49"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11"/>
                                        </p:tgtEl>
                                        <p:attrNameLst>
                                          <p:attrName>style.visibility</p:attrName>
                                        </p:attrNameLst>
                                      </p:cBhvr>
                                      <p:to>
                                        <p:strVal val="visible"/>
                                      </p:to>
                                    </p:set>
                                    <p:anim calcmode="lin" valueType="num">
                                      <p:cBhvr additive="base">
                                        <p:cTn id="54" dur="500" fill="hold"/>
                                        <p:tgtEl>
                                          <p:spTgt spid="11"/>
                                        </p:tgtEl>
                                        <p:attrNameLst>
                                          <p:attrName>ppt_x</p:attrName>
                                        </p:attrNameLst>
                                      </p:cBhvr>
                                      <p:tavLst>
                                        <p:tav tm="0">
                                          <p:val>
                                            <p:strVal val="#ppt_x"/>
                                          </p:val>
                                        </p:tav>
                                        <p:tav tm="100000">
                                          <p:val>
                                            <p:strVal val="#ppt_x"/>
                                          </p:val>
                                        </p:tav>
                                      </p:tavLst>
                                    </p:anim>
                                    <p:anim calcmode="lin" valueType="num">
                                      <p:cBhvr additive="base">
                                        <p:cTn id="5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15"/>
                                        </p:tgtEl>
                                        <p:attrNameLst>
                                          <p:attrName>style.visibility</p:attrName>
                                        </p:attrNameLst>
                                      </p:cBhvr>
                                      <p:to>
                                        <p:strVal val="visible"/>
                                      </p:to>
                                    </p:set>
                                    <p:anim calcmode="lin" valueType="num">
                                      <p:cBhvr additive="base">
                                        <p:cTn id="60" dur="500" fill="hold"/>
                                        <p:tgtEl>
                                          <p:spTgt spid="15"/>
                                        </p:tgtEl>
                                        <p:attrNameLst>
                                          <p:attrName>ppt_x</p:attrName>
                                        </p:attrNameLst>
                                      </p:cBhvr>
                                      <p:tavLst>
                                        <p:tav tm="0">
                                          <p:val>
                                            <p:strVal val="#ppt_x"/>
                                          </p:val>
                                        </p:tav>
                                        <p:tav tm="100000">
                                          <p:val>
                                            <p:strVal val="#ppt_x"/>
                                          </p:val>
                                        </p:tav>
                                      </p:tavLst>
                                    </p:anim>
                                    <p:anim calcmode="lin" valueType="num">
                                      <p:cBhvr additive="base">
                                        <p:cTn id="61"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6" presetClass="entr" presetSubtype="16" fill="hold" nodeType="clickEffect">
                                  <p:stCondLst>
                                    <p:cond delay="0"/>
                                  </p:stCondLst>
                                  <p:childTnLst>
                                    <p:set>
                                      <p:cBhvr>
                                        <p:cTn id="65" dur="1" fill="hold">
                                          <p:stCondLst>
                                            <p:cond delay="0"/>
                                          </p:stCondLst>
                                        </p:cTn>
                                        <p:tgtEl>
                                          <p:spTgt spid="3078"/>
                                        </p:tgtEl>
                                        <p:attrNameLst>
                                          <p:attrName>style.visibility</p:attrName>
                                        </p:attrNameLst>
                                      </p:cBhvr>
                                      <p:to>
                                        <p:strVal val="visible"/>
                                      </p:to>
                                    </p:set>
                                    <p:animEffect transition="in" filter="circle(in)">
                                      <p:cBhvr>
                                        <p:cTn id="66" dur="2000"/>
                                        <p:tgtEl>
                                          <p:spTgt spid="30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p:bldP spid="14" grpId="0"/>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idx="1"/>
          </p:nvPr>
        </p:nvSpPr>
        <p:spPr>
          <a:xfrm>
            <a:off x="457200" y="333375"/>
            <a:ext cx="8229600" cy="5792788"/>
          </a:xfrm>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indent="0" algn="ctr">
              <a:buNone/>
            </a:pPr>
            <a:r>
              <a:rPr lang="zh-CN" alt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三、第三大部分</a:t>
            </a:r>
            <a:endParaRPr lang="en-US" altLang="zh-CN"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a:p>
            <a:pPr marL="0" indent="0">
              <a:buNone/>
            </a:pPr>
            <a:endParaRPr lang="zh-CN" alt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124744"/>
            <a:ext cx="6624736" cy="22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115616" y="3723710"/>
            <a:ext cx="6696744"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lvl="0"/>
            <a:r>
              <a:rPr lang="zh-CN" altLang="zh-CN" dirty="0"/>
              <a:t>此模块包含</a:t>
            </a:r>
            <a:r>
              <a:rPr lang="en-US" altLang="zh-CN" dirty="0"/>
              <a:t>3</a:t>
            </a:r>
            <a:r>
              <a:rPr lang="zh-CN" altLang="zh-CN" dirty="0"/>
              <a:t>个</a:t>
            </a:r>
            <a:r>
              <a:rPr lang="en-US" altLang="zh-CN" dirty="0"/>
              <a:t>div</a:t>
            </a:r>
            <a:r>
              <a:rPr lang="zh-CN" altLang="zh-CN" dirty="0"/>
              <a:t>，分别</a:t>
            </a:r>
            <a:r>
              <a:rPr lang="zh-CN" altLang="zh-CN" dirty="0" smtClean="0"/>
              <a:t>为</a:t>
            </a:r>
            <a:r>
              <a:rPr lang="en-US" altLang="zh-CN" dirty="0" smtClean="0"/>
              <a:t>[</a:t>
            </a:r>
            <a:r>
              <a:rPr lang="en-US" altLang="zh-CN" dirty="0"/>
              <a:t>id=”left”]</a:t>
            </a:r>
            <a:r>
              <a:rPr lang="zh-CN" altLang="zh-CN" dirty="0"/>
              <a:t>、</a:t>
            </a:r>
            <a:r>
              <a:rPr lang="en-US" altLang="zh-CN" dirty="0"/>
              <a:t>[id=”middle2”]</a:t>
            </a:r>
            <a:r>
              <a:rPr lang="zh-CN" altLang="zh-CN" dirty="0"/>
              <a:t>、</a:t>
            </a:r>
            <a:r>
              <a:rPr lang="en-US" altLang="zh-CN" dirty="0"/>
              <a:t>[id=”right”]</a:t>
            </a:r>
            <a:endParaRPr lang="zh-CN" altLang="zh-CN" dirty="0"/>
          </a:p>
          <a:p>
            <a:endParaRPr lang="zh-CN" altLang="en-US" dirty="0"/>
          </a:p>
        </p:txBody>
      </p:sp>
      <p:cxnSp>
        <p:nvCxnSpPr>
          <p:cNvPr id="9" name="直接箭头连接符 8"/>
          <p:cNvCxnSpPr/>
          <p:nvPr/>
        </p:nvCxnSpPr>
        <p:spPr>
          <a:xfrm flipH="1" flipV="1">
            <a:off x="2987824" y="3140968"/>
            <a:ext cx="864096" cy="72008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11" name="直接箭头连接符 10"/>
          <p:cNvCxnSpPr/>
          <p:nvPr/>
        </p:nvCxnSpPr>
        <p:spPr>
          <a:xfrm flipH="1" flipV="1">
            <a:off x="4788024" y="3140968"/>
            <a:ext cx="864096" cy="72008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12" name="直接箭头连接符 11"/>
          <p:cNvCxnSpPr/>
          <p:nvPr/>
        </p:nvCxnSpPr>
        <p:spPr>
          <a:xfrm flipH="1" flipV="1">
            <a:off x="6804248" y="3171945"/>
            <a:ext cx="864096" cy="72008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10" name="TextBox 9"/>
          <p:cNvSpPr txBox="1"/>
          <p:nvPr/>
        </p:nvSpPr>
        <p:spPr>
          <a:xfrm>
            <a:off x="1079612" y="4700154"/>
            <a:ext cx="3816424" cy="1354217"/>
          </a:xfrm>
          <a:prstGeom prst="rect">
            <a:avLst/>
          </a:prstGeom>
          <a:noFill/>
        </p:spPr>
        <p:txBody>
          <a:bodyPr wrap="square" rtlCol="0">
            <a:spAutoFit/>
          </a:bodyPr>
          <a:lstStyle/>
          <a:p>
            <a:r>
              <a:rPr lang="en-US" altLang="zh-CN" dirty="0"/>
              <a:t>A</a:t>
            </a:r>
            <a:r>
              <a:rPr lang="zh-CN" altLang="zh-CN" dirty="0"/>
              <a:t>、</a:t>
            </a:r>
            <a:r>
              <a:rPr lang="en-US" altLang="zh-CN" sz="2800" dirty="0">
                <a:solidFill>
                  <a:schemeClr val="accent2"/>
                </a:solidFill>
              </a:rPr>
              <a:t>[id=”left”]</a:t>
            </a:r>
            <a:r>
              <a:rPr lang="zh-CN" altLang="zh-CN" sz="2800" dirty="0">
                <a:solidFill>
                  <a:schemeClr val="accent1"/>
                </a:solidFill>
              </a:rPr>
              <a:t>：</a:t>
            </a:r>
            <a:r>
              <a:rPr lang="zh-CN" altLang="zh-CN" dirty="0">
                <a:solidFill>
                  <a:schemeClr val="accent1"/>
                </a:solidFill>
              </a:rPr>
              <a:t>有</a:t>
            </a:r>
            <a:r>
              <a:rPr lang="en-US" altLang="zh-CN" dirty="0">
                <a:solidFill>
                  <a:schemeClr val="accent1"/>
                </a:solidFill>
              </a:rPr>
              <a:t>5</a:t>
            </a:r>
            <a:r>
              <a:rPr lang="zh-CN" altLang="zh-CN" dirty="0">
                <a:solidFill>
                  <a:schemeClr val="accent1"/>
                </a:solidFill>
              </a:rPr>
              <a:t>个</a:t>
            </a:r>
            <a:r>
              <a:rPr lang="en-US" altLang="zh-CN" dirty="0">
                <a:solidFill>
                  <a:schemeClr val="accent1"/>
                </a:solidFill>
              </a:rPr>
              <a:t>div</a:t>
            </a:r>
            <a:r>
              <a:rPr lang="zh-CN" altLang="zh-CN" dirty="0">
                <a:solidFill>
                  <a:schemeClr val="accent1"/>
                </a:solidFill>
              </a:rPr>
              <a:t>，其中有四个</a:t>
            </a:r>
            <a:r>
              <a:rPr lang="en-US" altLang="zh-CN" dirty="0">
                <a:solidFill>
                  <a:schemeClr val="accent1"/>
                </a:solidFill>
              </a:rPr>
              <a:t>div</a:t>
            </a:r>
            <a:r>
              <a:rPr lang="zh-CN" altLang="zh-CN" dirty="0">
                <a:solidFill>
                  <a:schemeClr val="accent1"/>
                </a:solidFill>
              </a:rPr>
              <a:t>的样式一样，则采用</a:t>
            </a:r>
            <a:r>
              <a:rPr lang="en-US" altLang="zh-CN" dirty="0">
                <a:solidFill>
                  <a:schemeClr val="accent1"/>
                </a:solidFill>
              </a:rPr>
              <a:t>class</a:t>
            </a:r>
            <a:r>
              <a:rPr lang="zh-CN" altLang="zh-CN" dirty="0">
                <a:solidFill>
                  <a:schemeClr val="accent1"/>
                </a:solidFill>
              </a:rPr>
              <a:t>来实现。代码如下：</a:t>
            </a:r>
          </a:p>
          <a:p>
            <a:endParaRPr lang="zh-CN" altLang="en-US"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104" y="4397896"/>
            <a:ext cx="1458743" cy="2486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4147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wipe(down)">
                                      <p:cBhvr>
                                        <p:cTn id="7" dur="580">
                                          <p:stCondLst>
                                            <p:cond delay="0"/>
                                          </p:stCondLst>
                                        </p:cTn>
                                        <p:tgtEl>
                                          <p:spTgt spid="4098"/>
                                        </p:tgtEl>
                                      </p:cBhvr>
                                    </p:animEffect>
                                    <p:anim calcmode="lin" valueType="num">
                                      <p:cBhvr>
                                        <p:cTn id="8" dur="1822" tmFilter="0,0; 0.14,0.36; 0.43,0.73; 0.71,0.91; 1.0,1.0">
                                          <p:stCondLst>
                                            <p:cond delay="0"/>
                                          </p:stCondLst>
                                        </p:cTn>
                                        <p:tgtEl>
                                          <p:spTgt spid="409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09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09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09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098"/>
                                        </p:tgtEl>
                                        <p:attrNameLst>
                                          <p:attrName>ppt_y</p:attrName>
                                        </p:attrNameLst>
                                      </p:cBhvr>
                                      <p:tavLst>
                                        <p:tav tm="0" fmla="#ppt_y-sin(pi*$)/81">
                                          <p:val>
                                            <p:fltVal val="0"/>
                                          </p:val>
                                        </p:tav>
                                        <p:tav tm="100000">
                                          <p:val>
                                            <p:fltVal val="1"/>
                                          </p:val>
                                        </p:tav>
                                      </p:tavLst>
                                    </p:anim>
                                    <p:animScale>
                                      <p:cBhvr>
                                        <p:cTn id="13" dur="26">
                                          <p:stCondLst>
                                            <p:cond delay="650"/>
                                          </p:stCondLst>
                                        </p:cTn>
                                        <p:tgtEl>
                                          <p:spTgt spid="4098"/>
                                        </p:tgtEl>
                                      </p:cBhvr>
                                      <p:to x="100000" y="60000"/>
                                    </p:animScale>
                                    <p:animScale>
                                      <p:cBhvr>
                                        <p:cTn id="14" dur="166" decel="50000">
                                          <p:stCondLst>
                                            <p:cond delay="676"/>
                                          </p:stCondLst>
                                        </p:cTn>
                                        <p:tgtEl>
                                          <p:spTgt spid="4098"/>
                                        </p:tgtEl>
                                      </p:cBhvr>
                                      <p:to x="100000" y="100000"/>
                                    </p:animScale>
                                    <p:animScale>
                                      <p:cBhvr>
                                        <p:cTn id="15" dur="26">
                                          <p:stCondLst>
                                            <p:cond delay="1312"/>
                                          </p:stCondLst>
                                        </p:cTn>
                                        <p:tgtEl>
                                          <p:spTgt spid="4098"/>
                                        </p:tgtEl>
                                      </p:cBhvr>
                                      <p:to x="100000" y="80000"/>
                                    </p:animScale>
                                    <p:animScale>
                                      <p:cBhvr>
                                        <p:cTn id="16" dur="166" decel="50000">
                                          <p:stCondLst>
                                            <p:cond delay="1338"/>
                                          </p:stCondLst>
                                        </p:cTn>
                                        <p:tgtEl>
                                          <p:spTgt spid="4098"/>
                                        </p:tgtEl>
                                      </p:cBhvr>
                                      <p:to x="100000" y="100000"/>
                                    </p:animScale>
                                    <p:animScale>
                                      <p:cBhvr>
                                        <p:cTn id="17" dur="26">
                                          <p:stCondLst>
                                            <p:cond delay="1642"/>
                                          </p:stCondLst>
                                        </p:cTn>
                                        <p:tgtEl>
                                          <p:spTgt spid="4098"/>
                                        </p:tgtEl>
                                      </p:cBhvr>
                                      <p:to x="100000" y="90000"/>
                                    </p:animScale>
                                    <p:animScale>
                                      <p:cBhvr>
                                        <p:cTn id="18" dur="166" decel="50000">
                                          <p:stCondLst>
                                            <p:cond delay="1668"/>
                                          </p:stCondLst>
                                        </p:cTn>
                                        <p:tgtEl>
                                          <p:spTgt spid="4098"/>
                                        </p:tgtEl>
                                      </p:cBhvr>
                                      <p:to x="100000" y="100000"/>
                                    </p:animScale>
                                    <p:animScale>
                                      <p:cBhvr>
                                        <p:cTn id="19" dur="26">
                                          <p:stCondLst>
                                            <p:cond delay="1808"/>
                                          </p:stCondLst>
                                        </p:cTn>
                                        <p:tgtEl>
                                          <p:spTgt spid="4098"/>
                                        </p:tgtEl>
                                      </p:cBhvr>
                                      <p:to x="100000" y="95000"/>
                                    </p:animScale>
                                    <p:animScale>
                                      <p:cBhvr>
                                        <p:cTn id="20" dur="166" decel="50000">
                                          <p:stCondLst>
                                            <p:cond delay="1834"/>
                                          </p:stCondLst>
                                        </p:cTn>
                                        <p:tgtEl>
                                          <p:spTgt spid="4098"/>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1000"/>
                                        <p:tgtEl>
                                          <p:spTgt spid="5"/>
                                        </p:tgtEl>
                                      </p:cBhvr>
                                    </p:animEffect>
                                    <p:anim calcmode="lin" valueType="num">
                                      <p:cBhvr>
                                        <p:cTn id="26" dur="1000" fill="hold"/>
                                        <p:tgtEl>
                                          <p:spTgt spid="5"/>
                                        </p:tgtEl>
                                        <p:attrNameLst>
                                          <p:attrName>ppt_x</p:attrName>
                                        </p:attrNameLst>
                                      </p:cBhvr>
                                      <p:tavLst>
                                        <p:tav tm="0">
                                          <p:val>
                                            <p:strVal val="#ppt_x"/>
                                          </p:val>
                                        </p:tav>
                                        <p:tav tm="100000">
                                          <p:val>
                                            <p:strVal val="#ppt_x"/>
                                          </p:val>
                                        </p:tav>
                                      </p:tavLst>
                                    </p:anim>
                                    <p:anim calcmode="lin" valueType="num">
                                      <p:cBhvr>
                                        <p:cTn id="2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6" presetClass="entr" presetSubtype="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down)">
                                      <p:cBhvr>
                                        <p:cTn id="32" dur="580">
                                          <p:stCondLst>
                                            <p:cond delay="0"/>
                                          </p:stCondLst>
                                        </p:cTn>
                                        <p:tgtEl>
                                          <p:spTgt spid="9"/>
                                        </p:tgtEl>
                                      </p:cBhvr>
                                    </p:animEffect>
                                    <p:anim calcmode="lin" valueType="num">
                                      <p:cBhvr>
                                        <p:cTn id="33"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34"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35"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36"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37"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38" dur="26">
                                          <p:stCondLst>
                                            <p:cond delay="650"/>
                                          </p:stCondLst>
                                        </p:cTn>
                                        <p:tgtEl>
                                          <p:spTgt spid="9"/>
                                        </p:tgtEl>
                                      </p:cBhvr>
                                      <p:to x="100000" y="60000"/>
                                    </p:animScale>
                                    <p:animScale>
                                      <p:cBhvr>
                                        <p:cTn id="39" dur="166" decel="50000">
                                          <p:stCondLst>
                                            <p:cond delay="676"/>
                                          </p:stCondLst>
                                        </p:cTn>
                                        <p:tgtEl>
                                          <p:spTgt spid="9"/>
                                        </p:tgtEl>
                                      </p:cBhvr>
                                      <p:to x="100000" y="100000"/>
                                    </p:animScale>
                                    <p:animScale>
                                      <p:cBhvr>
                                        <p:cTn id="40" dur="26">
                                          <p:stCondLst>
                                            <p:cond delay="1312"/>
                                          </p:stCondLst>
                                        </p:cTn>
                                        <p:tgtEl>
                                          <p:spTgt spid="9"/>
                                        </p:tgtEl>
                                      </p:cBhvr>
                                      <p:to x="100000" y="80000"/>
                                    </p:animScale>
                                    <p:animScale>
                                      <p:cBhvr>
                                        <p:cTn id="41" dur="166" decel="50000">
                                          <p:stCondLst>
                                            <p:cond delay="1338"/>
                                          </p:stCondLst>
                                        </p:cTn>
                                        <p:tgtEl>
                                          <p:spTgt spid="9"/>
                                        </p:tgtEl>
                                      </p:cBhvr>
                                      <p:to x="100000" y="100000"/>
                                    </p:animScale>
                                    <p:animScale>
                                      <p:cBhvr>
                                        <p:cTn id="42" dur="26">
                                          <p:stCondLst>
                                            <p:cond delay="1642"/>
                                          </p:stCondLst>
                                        </p:cTn>
                                        <p:tgtEl>
                                          <p:spTgt spid="9"/>
                                        </p:tgtEl>
                                      </p:cBhvr>
                                      <p:to x="100000" y="90000"/>
                                    </p:animScale>
                                    <p:animScale>
                                      <p:cBhvr>
                                        <p:cTn id="43" dur="166" decel="50000">
                                          <p:stCondLst>
                                            <p:cond delay="1668"/>
                                          </p:stCondLst>
                                        </p:cTn>
                                        <p:tgtEl>
                                          <p:spTgt spid="9"/>
                                        </p:tgtEl>
                                      </p:cBhvr>
                                      <p:to x="100000" y="100000"/>
                                    </p:animScale>
                                    <p:animScale>
                                      <p:cBhvr>
                                        <p:cTn id="44" dur="26">
                                          <p:stCondLst>
                                            <p:cond delay="1808"/>
                                          </p:stCondLst>
                                        </p:cTn>
                                        <p:tgtEl>
                                          <p:spTgt spid="9"/>
                                        </p:tgtEl>
                                      </p:cBhvr>
                                      <p:to x="100000" y="95000"/>
                                    </p:animScale>
                                    <p:animScale>
                                      <p:cBhvr>
                                        <p:cTn id="45" dur="166" decel="50000">
                                          <p:stCondLst>
                                            <p:cond delay="1834"/>
                                          </p:stCondLst>
                                        </p:cTn>
                                        <p:tgtEl>
                                          <p:spTgt spid="9"/>
                                        </p:tgtEl>
                                      </p:cBhvr>
                                      <p:to x="100000" y="100000"/>
                                    </p:animScale>
                                  </p:childTnLst>
                                </p:cTn>
                              </p:par>
                            </p:childTnLst>
                          </p:cTn>
                        </p:par>
                      </p:childTnLst>
                    </p:cTn>
                  </p:par>
                  <p:par>
                    <p:cTn id="46" fill="hold">
                      <p:stCondLst>
                        <p:cond delay="indefinite"/>
                      </p:stCondLst>
                      <p:childTnLst>
                        <p:par>
                          <p:cTn id="47" fill="hold">
                            <p:stCondLst>
                              <p:cond delay="0"/>
                            </p:stCondLst>
                            <p:childTnLst>
                              <p:par>
                                <p:cTn id="48" presetID="6" presetClass="entr" presetSubtype="16" fill="hold" nodeType="click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circle(in)">
                                      <p:cBhvr>
                                        <p:cTn id="50" dur="2000"/>
                                        <p:tgtEl>
                                          <p:spTgt spid="11"/>
                                        </p:tgtEl>
                                      </p:cBhvr>
                                    </p:animEffect>
                                  </p:childTnLst>
                                </p:cTn>
                              </p:par>
                            </p:childTnLst>
                          </p:cTn>
                        </p:par>
                      </p:childTnLst>
                    </p:cTn>
                  </p:par>
                  <p:par>
                    <p:cTn id="51" fill="hold">
                      <p:stCondLst>
                        <p:cond delay="indefinite"/>
                      </p:stCondLst>
                      <p:childTnLst>
                        <p:par>
                          <p:cTn id="52" fill="hold">
                            <p:stCondLst>
                              <p:cond delay="0"/>
                            </p:stCondLst>
                            <p:childTnLst>
                              <p:par>
                                <p:cTn id="53" presetID="26" presetClass="entr" presetSubtype="0" fill="hold" nodeType="click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wipe(down)">
                                      <p:cBhvr>
                                        <p:cTn id="55" dur="580">
                                          <p:stCondLst>
                                            <p:cond delay="0"/>
                                          </p:stCondLst>
                                        </p:cTn>
                                        <p:tgtEl>
                                          <p:spTgt spid="12"/>
                                        </p:tgtEl>
                                      </p:cBhvr>
                                    </p:animEffect>
                                    <p:anim calcmode="lin" valueType="num">
                                      <p:cBhvr>
                                        <p:cTn id="56"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61" dur="26">
                                          <p:stCondLst>
                                            <p:cond delay="650"/>
                                          </p:stCondLst>
                                        </p:cTn>
                                        <p:tgtEl>
                                          <p:spTgt spid="12"/>
                                        </p:tgtEl>
                                      </p:cBhvr>
                                      <p:to x="100000" y="60000"/>
                                    </p:animScale>
                                    <p:animScale>
                                      <p:cBhvr>
                                        <p:cTn id="62" dur="166" decel="50000">
                                          <p:stCondLst>
                                            <p:cond delay="676"/>
                                          </p:stCondLst>
                                        </p:cTn>
                                        <p:tgtEl>
                                          <p:spTgt spid="12"/>
                                        </p:tgtEl>
                                      </p:cBhvr>
                                      <p:to x="100000" y="100000"/>
                                    </p:animScale>
                                    <p:animScale>
                                      <p:cBhvr>
                                        <p:cTn id="63" dur="26">
                                          <p:stCondLst>
                                            <p:cond delay="1312"/>
                                          </p:stCondLst>
                                        </p:cTn>
                                        <p:tgtEl>
                                          <p:spTgt spid="12"/>
                                        </p:tgtEl>
                                      </p:cBhvr>
                                      <p:to x="100000" y="80000"/>
                                    </p:animScale>
                                    <p:animScale>
                                      <p:cBhvr>
                                        <p:cTn id="64" dur="166" decel="50000">
                                          <p:stCondLst>
                                            <p:cond delay="1338"/>
                                          </p:stCondLst>
                                        </p:cTn>
                                        <p:tgtEl>
                                          <p:spTgt spid="12"/>
                                        </p:tgtEl>
                                      </p:cBhvr>
                                      <p:to x="100000" y="100000"/>
                                    </p:animScale>
                                    <p:animScale>
                                      <p:cBhvr>
                                        <p:cTn id="65" dur="26">
                                          <p:stCondLst>
                                            <p:cond delay="1642"/>
                                          </p:stCondLst>
                                        </p:cTn>
                                        <p:tgtEl>
                                          <p:spTgt spid="12"/>
                                        </p:tgtEl>
                                      </p:cBhvr>
                                      <p:to x="100000" y="90000"/>
                                    </p:animScale>
                                    <p:animScale>
                                      <p:cBhvr>
                                        <p:cTn id="66" dur="166" decel="50000">
                                          <p:stCondLst>
                                            <p:cond delay="1668"/>
                                          </p:stCondLst>
                                        </p:cTn>
                                        <p:tgtEl>
                                          <p:spTgt spid="12"/>
                                        </p:tgtEl>
                                      </p:cBhvr>
                                      <p:to x="100000" y="100000"/>
                                    </p:animScale>
                                    <p:animScale>
                                      <p:cBhvr>
                                        <p:cTn id="67" dur="26">
                                          <p:stCondLst>
                                            <p:cond delay="1808"/>
                                          </p:stCondLst>
                                        </p:cTn>
                                        <p:tgtEl>
                                          <p:spTgt spid="12"/>
                                        </p:tgtEl>
                                      </p:cBhvr>
                                      <p:to x="100000" y="95000"/>
                                    </p:animScale>
                                    <p:animScale>
                                      <p:cBhvr>
                                        <p:cTn id="68" dur="166" decel="50000">
                                          <p:stCondLst>
                                            <p:cond delay="1834"/>
                                          </p:stCondLst>
                                        </p:cTn>
                                        <p:tgtEl>
                                          <p:spTgt spid="12"/>
                                        </p:tgtEl>
                                      </p:cBhvr>
                                      <p:to x="100000" y="100000"/>
                                    </p:animScale>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0"/>
                                        </p:tgtEl>
                                        <p:attrNameLst>
                                          <p:attrName>style.visibility</p:attrName>
                                        </p:attrNameLst>
                                      </p:cBhvr>
                                      <p:to>
                                        <p:strVal val="visible"/>
                                      </p:to>
                                    </p:set>
                                    <p:anim calcmode="lin" valueType="num">
                                      <p:cBhvr additive="base">
                                        <p:cTn id="73" dur="500" fill="hold"/>
                                        <p:tgtEl>
                                          <p:spTgt spid="10"/>
                                        </p:tgtEl>
                                        <p:attrNameLst>
                                          <p:attrName>ppt_x</p:attrName>
                                        </p:attrNameLst>
                                      </p:cBhvr>
                                      <p:tavLst>
                                        <p:tav tm="0">
                                          <p:val>
                                            <p:strVal val="#ppt_x"/>
                                          </p:val>
                                        </p:tav>
                                        <p:tav tm="100000">
                                          <p:val>
                                            <p:strVal val="#ppt_x"/>
                                          </p:val>
                                        </p:tav>
                                      </p:tavLst>
                                    </p:anim>
                                    <p:anim calcmode="lin" valueType="num">
                                      <p:cBhvr additive="base">
                                        <p:cTn id="7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nodeType="clickEffect">
                                  <p:stCondLst>
                                    <p:cond delay="0"/>
                                  </p:stCondLst>
                                  <p:childTnLst>
                                    <p:set>
                                      <p:cBhvr>
                                        <p:cTn id="78" dur="1" fill="hold">
                                          <p:stCondLst>
                                            <p:cond delay="0"/>
                                          </p:stCondLst>
                                        </p:cTn>
                                        <p:tgtEl>
                                          <p:spTgt spid="4099"/>
                                        </p:tgtEl>
                                        <p:attrNameLst>
                                          <p:attrName>style.visibility</p:attrName>
                                        </p:attrNameLst>
                                      </p:cBhvr>
                                      <p:to>
                                        <p:strVal val="visible"/>
                                      </p:to>
                                    </p:set>
                                    <p:animEffect transition="in" filter="fade">
                                      <p:cBhvr>
                                        <p:cTn id="79" dur="1000"/>
                                        <p:tgtEl>
                                          <p:spTgt spid="4099"/>
                                        </p:tgtEl>
                                      </p:cBhvr>
                                    </p:animEffect>
                                    <p:anim calcmode="lin" valueType="num">
                                      <p:cBhvr>
                                        <p:cTn id="80" dur="1000" fill="hold"/>
                                        <p:tgtEl>
                                          <p:spTgt spid="4099"/>
                                        </p:tgtEl>
                                        <p:attrNameLst>
                                          <p:attrName>ppt_x</p:attrName>
                                        </p:attrNameLst>
                                      </p:cBhvr>
                                      <p:tavLst>
                                        <p:tav tm="0">
                                          <p:val>
                                            <p:strVal val="#ppt_x"/>
                                          </p:val>
                                        </p:tav>
                                        <p:tav tm="100000">
                                          <p:val>
                                            <p:strVal val="#ppt_x"/>
                                          </p:val>
                                        </p:tav>
                                      </p:tavLst>
                                    </p:anim>
                                    <p:anim calcmode="lin" valueType="num">
                                      <p:cBhvr>
                                        <p:cTn id="81" dur="1000" fill="hold"/>
                                        <p:tgtEl>
                                          <p:spTgt spid="409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57200" y="260648"/>
            <a:ext cx="8229600" cy="5865515"/>
          </a:xfrm>
        </p:spPr>
        <p:txBody>
          <a:bodyPr/>
          <a:lstStyle/>
          <a:p>
            <a:pPr marL="0" indent="0">
              <a:buNone/>
            </a:pPr>
            <a:r>
              <a:rPr lang="en-US" altLang="zh-CN" dirty="0" smtClean="0">
                <a:solidFill>
                  <a:schemeClr val="accent2"/>
                </a:solidFill>
              </a:rPr>
              <a:t>B</a:t>
            </a:r>
            <a:r>
              <a:rPr lang="zh-CN" altLang="en-US" dirty="0" smtClean="0">
                <a:solidFill>
                  <a:schemeClr val="accent2"/>
                </a:solidFill>
              </a:rPr>
              <a:t>、</a:t>
            </a:r>
            <a:r>
              <a:rPr lang="en-US" altLang="zh-CN" dirty="0" smtClean="0">
                <a:solidFill>
                  <a:schemeClr val="accent2"/>
                </a:solidFill>
              </a:rPr>
              <a:t>[id</a:t>
            </a:r>
            <a:r>
              <a:rPr lang="en-US" altLang="zh-CN" dirty="0">
                <a:solidFill>
                  <a:schemeClr val="accent2"/>
                </a:solidFill>
              </a:rPr>
              <a:t>=”middle2”]</a:t>
            </a:r>
            <a:r>
              <a:rPr lang="zh-CN" altLang="zh-CN" dirty="0">
                <a:solidFill>
                  <a:schemeClr val="accent2"/>
                </a:solidFill>
              </a:rPr>
              <a:t>：</a:t>
            </a:r>
            <a:endParaRPr lang="zh-CN" altLang="en-US" dirty="0"/>
          </a:p>
        </p:txBody>
      </p:sp>
      <p:sp>
        <p:nvSpPr>
          <p:cNvPr id="5" name="TextBox 4"/>
          <p:cNvSpPr txBox="1"/>
          <p:nvPr/>
        </p:nvSpPr>
        <p:spPr>
          <a:xfrm>
            <a:off x="611560" y="1021839"/>
            <a:ext cx="3960440" cy="923330"/>
          </a:xfrm>
          <a:prstGeom prst="rect">
            <a:avLst/>
          </a:prstGeom>
          <a:noFill/>
        </p:spPr>
        <p:txBody>
          <a:bodyPr wrap="square" rtlCol="0">
            <a:spAutoFit/>
          </a:bodyPr>
          <a:lstStyle/>
          <a:p>
            <a:r>
              <a:rPr lang="zh-CN" altLang="zh-CN" dirty="0" smtClean="0">
                <a:solidFill>
                  <a:schemeClr val="accent1"/>
                </a:solidFill>
              </a:rPr>
              <a:t>此</a:t>
            </a:r>
            <a:r>
              <a:rPr lang="zh-CN" altLang="zh-CN" dirty="0">
                <a:solidFill>
                  <a:schemeClr val="accent1"/>
                </a:solidFill>
              </a:rPr>
              <a:t>模块包含三个</a:t>
            </a:r>
            <a:r>
              <a:rPr lang="en-US" altLang="zh-CN" dirty="0">
                <a:solidFill>
                  <a:schemeClr val="accent1"/>
                </a:solidFill>
              </a:rPr>
              <a:t>div</a:t>
            </a:r>
            <a:r>
              <a:rPr lang="zh-CN" altLang="zh-CN" dirty="0">
                <a:solidFill>
                  <a:schemeClr val="accent1"/>
                </a:solidFill>
              </a:rPr>
              <a:t>，其中有相同的样式则用</a:t>
            </a:r>
            <a:r>
              <a:rPr lang="en-US" altLang="zh-CN" dirty="0">
                <a:solidFill>
                  <a:schemeClr val="accent1"/>
                </a:solidFill>
              </a:rPr>
              <a:t>class</a:t>
            </a:r>
            <a:r>
              <a:rPr lang="zh-CN" altLang="zh-CN" dirty="0">
                <a:solidFill>
                  <a:schemeClr val="accent1"/>
                </a:solidFill>
              </a:rPr>
              <a:t>实现。代码如下：</a:t>
            </a:r>
          </a:p>
          <a:p>
            <a:endParaRPr lang="zh-CN"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7013" y="1844824"/>
            <a:ext cx="1733550" cy="212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611560" y="1976066"/>
            <a:ext cx="936104" cy="369332"/>
          </a:xfrm>
          <a:prstGeom prst="rect">
            <a:avLst/>
          </a:prstGeom>
          <a:noFill/>
        </p:spPr>
        <p:txBody>
          <a:bodyPr wrap="square" rtlCol="0">
            <a:spAutoFit/>
          </a:bodyPr>
          <a:lstStyle/>
          <a:p>
            <a:r>
              <a:rPr lang="zh-CN" altLang="en-US" dirty="0" smtClean="0">
                <a:solidFill>
                  <a:schemeClr val="accent1"/>
                </a:solidFill>
              </a:rPr>
              <a:t>第一块</a:t>
            </a:r>
            <a:endParaRPr lang="zh-CN" altLang="en-US" dirty="0">
              <a:solidFill>
                <a:schemeClr val="accent1"/>
              </a:solidFill>
            </a:endParaRPr>
          </a:p>
        </p:txBody>
      </p:sp>
      <p:sp>
        <p:nvSpPr>
          <p:cNvPr id="9" name="TextBox 8"/>
          <p:cNvSpPr txBox="1"/>
          <p:nvPr/>
        </p:nvSpPr>
        <p:spPr>
          <a:xfrm>
            <a:off x="609718" y="2780928"/>
            <a:ext cx="936104" cy="369332"/>
          </a:xfrm>
          <a:prstGeom prst="rect">
            <a:avLst/>
          </a:prstGeom>
          <a:noFill/>
        </p:spPr>
        <p:txBody>
          <a:bodyPr wrap="square" rtlCol="0">
            <a:spAutoFit/>
          </a:bodyPr>
          <a:lstStyle/>
          <a:p>
            <a:r>
              <a:rPr lang="zh-CN" altLang="en-US" dirty="0" smtClean="0">
                <a:solidFill>
                  <a:schemeClr val="accent1"/>
                </a:solidFill>
              </a:rPr>
              <a:t>第二块</a:t>
            </a:r>
            <a:endParaRPr lang="zh-CN" altLang="en-US" dirty="0">
              <a:solidFill>
                <a:schemeClr val="accent1"/>
              </a:solidFill>
            </a:endParaRPr>
          </a:p>
        </p:txBody>
      </p:sp>
      <p:sp>
        <p:nvSpPr>
          <p:cNvPr id="10" name="TextBox 9"/>
          <p:cNvSpPr txBox="1"/>
          <p:nvPr/>
        </p:nvSpPr>
        <p:spPr>
          <a:xfrm>
            <a:off x="609718" y="3501008"/>
            <a:ext cx="936104" cy="369332"/>
          </a:xfrm>
          <a:prstGeom prst="rect">
            <a:avLst/>
          </a:prstGeom>
          <a:noFill/>
        </p:spPr>
        <p:txBody>
          <a:bodyPr wrap="square" rtlCol="0">
            <a:spAutoFit/>
          </a:bodyPr>
          <a:lstStyle/>
          <a:p>
            <a:r>
              <a:rPr lang="zh-CN" altLang="en-US" dirty="0" smtClean="0">
                <a:solidFill>
                  <a:schemeClr val="accent1"/>
                </a:solidFill>
              </a:rPr>
              <a:t>第三块</a:t>
            </a:r>
            <a:endParaRPr lang="zh-CN" altLang="en-US" dirty="0">
              <a:solidFill>
                <a:schemeClr val="accent1"/>
              </a:solidFill>
            </a:endParaRPr>
          </a:p>
        </p:txBody>
      </p:sp>
      <p:sp>
        <p:nvSpPr>
          <p:cNvPr id="8" name="上弧形箭头 7"/>
          <p:cNvSpPr/>
          <p:nvPr/>
        </p:nvSpPr>
        <p:spPr>
          <a:xfrm>
            <a:off x="1403648" y="1976066"/>
            <a:ext cx="504056" cy="184666"/>
          </a:xfrm>
          <a:prstGeom prst="curvedDown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solidFill>
                <a:schemeClr val="tx1"/>
              </a:solidFill>
            </a:endParaRP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3829" y="2780928"/>
            <a:ext cx="523875" cy="20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9583" y="3526591"/>
            <a:ext cx="523875" cy="20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6372200" y="1483504"/>
            <a:ext cx="3744416" cy="646331"/>
          </a:xfrm>
          <a:prstGeom prst="rect">
            <a:avLst/>
          </a:prstGeom>
          <a:noFill/>
        </p:spPr>
        <p:txBody>
          <a:bodyPr wrap="square" rtlCol="0">
            <a:spAutoFit/>
          </a:bodyPr>
          <a:lstStyle/>
          <a:p>
            <a:r>
              <a:rPr lang="zh-CN" altLang="zh-CN" dirty="0">
                <a:solidFill>
                  <a:schemeClr val="accent1"/>
                </a:solidFill>
              </a:rPr>
              <a:t>第一块与第三块相同部分：</a:t>
            </a:r>
          </a:p>
          <a:p>
            <a:endParaRPr lang="zh-CN" altLang="en-US" dirty="0"/>
          </a:p>
        </p:txBody>
      </p:sp>
      <p:pic>
        <p:nvPicPr>
          <p:cNvPr id="512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7984" y="1936085"/>
            <a:ext cx="3187700" cy="2501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3635896" y="5302077"/>
            <a:ext cx="2520280" cy="646331"/>
          </a:xfrm>
          <a:prstGeom prst="rect">
            <a:avLst/>
          </a:prstGeom>
          <a:noFill/>
        </p:spPr>
        <p:txBody>
          <a:bodyPr wrap="square" rtlCol="0">
            <a:spAutoFit/>
          </a:bodyPr>
          <a:lstStyle/>
          <a:p>
            <a:r>
              <a:rPr lang="zh-CN" altLang="en-US" dirty="0">
                <a:solidFill>
                  <a:schemeClr val="accent1"/>
                </a:solidFill>
              </a:rPr>
              <a:t>第二</a:t>
            </a:r>
            <a:r>
              <a:rPr lang="zh-CN" altLang="zh-CN" dirty="0" smtClean="0">
                <a:solidFill>
                  <a:schemeClr val="accent1"/>
                </a:solidFill>
              </a:rPr>
              <a:t>块</a:t>
            </a:r>
            <a:r>
              <a:rPr lang="zh-CN" altLang="zh-CN" dirty="0">
                <a:solidFill>
                  <a:schemeClr val="accent1"/>
                </a:solidFill>
              </a:rPr>
              <a:t>相同部分的代码</a:t>
            </a:r>
            <a:r>
              <a:rPr lang="zh-CN" altLang="zh-CN" dirty="0"/>
              <a:t>：</a:t>
            </a:r>
          </a:p>
          <a:p>
            <a:endParaRPr lang="zh-CN" altLang="en-US" dirty="0"/>
          </a:p>
        </p:txBody>
      </p:sp>
      <p:pic>
        <p:nvPicPr>
          <p:cNvPr id="512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7813" y="4437112"/>
            <a:ext cx="2438400"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0682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ircle(in)">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5122"/>
                                        </p:tgtEl>
                                        <p:attrNameLst>
                                          <p:attrName>style.visibility</p:attrName>
                                        </p:attrNameLst>
                                      </p:cBhvr>
                                      <p:to>
                                        <p:strVal val="visible"/>
                                      </p:to>
                                    </p:set>
                                    <p:animEffect transition="in" filter="wipe(down)">
                                      <p:cBhvr>
                                        <p:cTn id="18" dur="500"/>
                                        <p:tgtEl>
                                          <p:spTgt spid="5122"/>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1000"/>
                                        <p:tgtEl>
                                          <p:spTgt spid="7"/>
                                        </p:tgtEl>
                                      </p:cBhvr>
                                    </p:animEffect>
                                    <p:anim calcmode="lin" valueType="num">
                                      <p:cBhvr>
                                        <p:cTn id="24" dur="1000" fill="hold"/>
                                        <p:tgtEl>
                                          <p:spTgt spid="7"/>
                                        </p:tgtEl>
                                        <p:attrNameLst>
                                          <p:attrName>ppt_x</p:attrName>
                                        </p:attrNameLst>
                                      </p:cBhvr>
                                      <p:tavLst>
                                        <p:tav tm="0">
                                          <p:val>
                                            <p:strVal val="#ppt_x"/>
                                          </p:val>
                                        </p:tav>
                                        <p:tav tm="100000">
                                          <p:val>
                                            <p:strVal val="#ppt_x"/>
                                          </p:val>
                                        </p:tav>
                                      </p:tavLst>
                                    </p:anim>
                                    <p:anim calcmode="lin" valueType="num">
                                      <p:cBhvr>
                                        <p:cTn id="2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childTnLst>
                          </p:cTn>
                        </p:par>
                      </p:childTnLst>
                    </p:cTn>
                  </p:par>
                  <p:par>
                    <p:cTn id="36" fill="hold">
                      <p:stCondLst>
                        <p:cond delay="indefinite"/>
                      </p:stCondLst>
                      <p:childTnLst>
                        <p:par>
                          <p:cTn id="37" fill="hold">
                            <p:stCondLst>
                              <p:cond delay="0"/>
                            </p:stCondLst>
                            <p:childTnLst>
                              <p:par>
                                <p:cTn id="38" presetID="26" presetClass="entr" presetSubtype="0" fill="hold" grpId="0"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wipe(down)">
                                      <p:cBhvr>
                                        <p:cTn id="40" dur="580">
                                          <p:stCondLst>
                                            <p:cond delay="0"/>
                                          </p:stCondLst>
                                        </p:cTn>
                                        <p:tgtEl>
                                          <p:spTgt spid="8"/>
                                        </p:tgtEl>
                                      </p:cBhvr>
                                    </p:animEffect>
                                    <p:anim calcmode="lin" valueType="num">
                                      <p:cBhvr>
                                        <p:cTn id="41"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42"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43"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44"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45"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46" dur="26">
                                          <p:stCondLst>
                                            <p:cond delay="650"/>
                                          </p:stCondLst>
                                        </p:cTn>
                                        <p:tgtEl>
                                          <p:spTgt spid="8"/>
                                        </p:tgtEl>
                                      </p:cBhvr>
                                      <p:to x="100000" y="60000"/>
                                    </p:animScale>
                                    <p:animScale>
                                      <p:cBhvr>
                                        <p:cTn id="47" dur="166" decel="50000">
                                          <p:stCondLst>
                                            <p:cond delay="676"/>
                                          </p:stCondLst>
                                        </p:cTn>
                                        <p:tgtEl>
                                          <p:spTgt spid="8"/>
                                        </p:tgtEl>
                                      </p:cBhvr>
                                      <p:to x="100000" y="100000"/>
                                    </p:animScale>
                                    <p:animScale>
                                      <p:cBhvr>
                                        <p:cTn id="48" dur="26">
                                          <p:stCondLst>
                                            <p:cond delay="1312"/>
                                          </p:stCondLst>
                                        </p:cTn>
                                        <p:tgtEl>
                                          <p:spTgt spid="8"/>
                                        </p:tgtEl>
                                      </p:cBhvr>
                                      <p:to x="100000" y="80000"/>
                                    </p:animScale>
                                    <p:animScale>
                                      <p:cBhvr>
                                        <p:cTn id="49" dur="166" decel="50000">
                                          <p:stCondLst>
                                            <p:cond delay="1338"/>
                                          </p:stCondLst>
                                        </p:cTn>
                                        <p:tgtEl>
                                          <p:spTgt spid="8"/>
                                        </p:tgtEl>
                                      </p:cBhvr>
                                      <p:to x="100000" y="100000"/>
                                    </p:animScale>
                                    <p:animScale>
                                      <p:cBhvr>
                                        <p:cTn id="50" dur="26">
                                          <p:stCondLst>
                                            <p:cond delay="1642"/>
                                          </p:stCondLst>
                                        </p:cTn>
                                        <p:tgtEl>
                                          <p:spTgt spid="8"/>
                                        </p:tgtEl>
                                      </p:cBhvr>
                                      <p:to x="100000" y="90000"/>
                                    </p:animScale>
                                    <p:animScale>
                                      <p:cBhvr>
                                        <p:cTn id="51" dur="166" decel="50000">
                                          <p:stCondLst>
                                            <p:cond delay="1668"/>
                                          </p:stCondLst>
                                        </p:cTn>
                                        <p:tgtEl>
                                          <p:spTgt spid="8"/>
                                        </p:tgtEl>
                                      </p:cBhvr>
                                      <p:to x="100000" y="100000"/>
                                    </p:animScale>
                                    <p:animScale>
                                      <p:cBhvr>
                                        <p:cTn id="52" dur="26">
                                          <p:stCondLst>
                                            <p:cond delay="1808"/>
                                          </p:stCondLst>
                                        </p:cTn>
                                        <p:tgtEl>
                                          <p:spTgt spid="8"/>
                                        </p:tgtEl>
                                      </p:cBhvr>
                                      <p:to x="100000" y="95000"/>
                                    </p:animScale>
                                    <p:animScale>
                                      <p:cBhvr>
                                        <p:cTn id="53" dur="166" decel="50000">
                                          <p:stCondLst>
                                            <p:cond delay="1834"/>
                                          </p:stCondLst>
                                        </p:cTn>
                                        <p:tgtEl>
                                          <p:spTgt spid="8"/>
                                        </p:tgtEl>
                                      </p:cBhvr>
                                      <p:to x="100000" y="100000"/>
                                    </p:animScale>
                                  </p:childTnLst>
                                </p:cTn>
                              </p:par>
                            </p:childTnLst>
                          </p:cTn>
                        </p:par>
                      </p:childTnLst>
                    </p:cTn>
                  </p:par>
                  <p:par>
                    <p:cTn id="54" fill="hold">
                      <p:stCondLst>
                        <p:cond delay="indefinite"/>
                      </p:stCondLst>
                      <p:childTnLst>
                        <p:par>
                          <p:cTn id="55" fill="hold">
                            <p:stCondLst>
                              <p:cond delay="0"/>
                            </p:stCondLst>
                            <p:childTnLst>
                              <p:par>
                                <p:cTn id="56" presetID="26" presetClass="entr" presetSubtype="0" fill="hold" nodeType="clickEffect">
                                  <p:stCondLst>
                                    <p:cond delay="0"/>
                                  </p:stCondLst>
                                  <p:childTnLst>
                                    <p:set>
                                      <p:cBhvr>
                                        <p:cTn id="57" dur="1" fill="hold">
                                          <p:stCondLst>
                                            <p:cond delay="0"/>
                                          </p:stCondLst>
                                        </p:cTn>
                                        <p:tgtEl>
                                          <p:spTgt spid="5123"/>
                                        </p:tgtEl>
                                        <p:attrNameLst>
                                          <p:attrName>style.visibility</p:attrName>
                                        </p:attrNameLst>
                                      </p:cBhvr>
                                      <p:to>
                                        <p:strVal val="visible"/>
                                      </p:to>
                                    </p:set>
                                    <p:animEffect transition="in" filter="wipe(down)">
                                      <p:cBhvr>
                                        <p:cTn id="58" dur="580">
                                          <p:stCondLst>
                                            <p:cond delay="0"/>
                                          </p:stCondLst>
                                        </p:cTn>
                                        <p:tgtEl>
                                          <p:spTgt spid="5123"/>
                                        </p:tgtEl>
                                      </p:cBhvr>
                                    </p:animEffect>
                                    <p:anim calcmode="lin" valueType="num">
                                      <p:cBhvr>
                                        <p:cTn id="59" dur="1822" tmFilter="0,0; 0.14,0.36; 0.43,0.73; 0.71,0.91; 1.0,1.0">
                                          <p:stCondLst>
                                            <p:cond delay="0"/>
                                          </p:stCondLst>
                                        </p:cTn>
                                        <p:tgtEl>
                                          <p:spTgt spid="5123"/>
                                        </p:tgtEl>
                                        <p:attrNameLst>
                                          <p:attrName>ppt_x</p:attrName>
                                        </p:attrNameLst>
                                      </p:cBhvr>
                                      <p:tavLst>
                                        <p:tav tm="0">
                                          <p:val>
                                            <p:strVal val="#ppt_x-0.25"/>
                                          </p:val>
                                        </p:tav>
                                        <p:tav tm="100000">
                                          <p:val>
                                            <p:strVal val="#ppt_x"/>
                                          </p:val>
                                        </p:tav>
                                      </p:tavLst>
                                    </p:anim>
                                    <p:anim calcmode="lin" valueType="num">
                                      <p:cBhvr>
                                        <p:cTn id="60" dur="664" tmFilter="0.0,0.0; 0.25,0.07; 0.50,0.2; 0.75,0.467; 1.0,1.0">
                                          <p:stCondLst>
                                            <p:cond delay="0"/>
                                          </p:stCondLst>
                                        </p:cTn>
                                        <p:tgtEl>
                                          <p:spTgt spid="5123"/>
                                        </p:tgtEl>
                                        <p:attrNameLst>
                                          <p:attrName>ppt_y</p:attrName>
                                        </p:attrNameLst>
                                      </p:cBhvr>
                                      <p:tavLst>
                                        <p:tav tm="0" fmla="#ppt_y-sin(pi*$)/3">
                                          <p:val>
                                            <p:fltVal val="0.5"/>
                                          </p:val>
                                        </p:tav>
                                        <p:tav tm="100000">
                                          <p:val>
                                            <p:fltVal val="1"/>
                                          </p:val>
                                        </p:tav>
                                      </p:tavLst>
                                    </p:anim>
                                    <p:anim calcmode="lin" valueType="num">
                                      <p:cBhvr>
                                        <p:cTn id="61" dur="664" tmFilter="0, 0; 0.125,0.2665; 0.25,0.4; 0.375,0.465; 0.5,0.5;  0.625,0.535; 0.75,0.6; 0.875,0.7335; 1,1">
                                          <p:stCondLst>
                                            <p:cond delay="664"/>
                                          </p:stCondLst>
                                        </p:cTn>
                                        <p:tgtEl>
                                          <p:spTgt spid="5123"/>
                                        </p:tgtEl>
                                        <p:attrNameLst>
                                          <p:attrName>ppt_y</p:attrName>
                                        </p:attrNameLst>
                                      </p:cBhvr>
                                      <p:tavLst>
                                        <p:tav tm="0" fmla="#ppt_y-sin(pi*$)/9">
                                          <p:val>
                                            <p:fltVal val="0"/>
                                          </p:val>
                                        </p:tav>
                                        <p:tav tm="100000">
                                          <p:val>
                                            <p:fltVal val="1"/>
                                          </p:val>
                                        </p:tav>
                                      </p:tavLst>
                                    </p:anim>
                                    <p:anim calcmode="lin" valueType="num">
                                      <p:cBhvr>
                                        <p:cTn id="62" dur="332" tmFilter="0, 0; 0.125,0.2665; 0.25,0.4; 0.375,0.465; 0.5,0.5;  0.625,0.535; 0.75,0.6; 0.875,0.7335; 1,1">
                                          <p:stCondLst>
                                            <p:cond delay="1324"/>
                                          </p:stCondLst>
                                        </p:cTn>
                                        <p:tgtEl>
                                          <p:spTgt spid="5123"/>
                                        </p:tgtEl>
                                        <p:attrNameLst>
                                          <p:attrName>ppt_y</p:attrName>
                                        </p:attrNameLst>
                                      </p:cBhvr>
                                      <p:tavLst>
                                        <p:tav tm="0" fmla="#ppt_y-sin(pi*$)/27">
                                          <p:val>
                                            <p:fltVal val="0"/>
                                          </p:val>
                                        </p:tav>
                                        <p:tav tm="100000">
                                          <p:val>
                                            <p:fltVal val="1"/>
                                          </p:val>
                                        </p:tav>
                                      </p:tavLst>
                                    </p:anim>
                                    <p:anim calcmode="lin" valueType="num">
                                      <p:cBhvr>
                                        <p:cTn id="63" dur="164" tmFilter="0, 0; 0.125,0.2665; 0.25,0.4; 0.375,0.465; 0.5,0.5;  0.625,0.535; 0.75,0.6; 0.875,0.7335; 1,1">
                                          <p:stCondLst>
                                            <p:cond delay="1656"/>
                                          </p:stCondLst>
                                        </p:cTn>
                                        <p:tgtEl>
                                          <p:spTgt spid="5123"/>
                                        </p:tgtEl>
                                        <p:attrNameLst>
                                          <p:attrName>ppt_y</p:attrName>
                                        </p:attrNameLst>
                                      </p:cBhvr>
                                      <p:tavLst>
                                        <p:tav tm="0" fmla="#ppt_y-sin(pi*$)/81">
                                          <p:val>
                                            <p:fltVal val="0"/>
                                          </p:val>
                                        </p:tav>
                                        <p:tav tm="100000">
                                          <p:val>
                                            <p:fltVal val="1"/>
                                          </p:val>
                                        </p:tav>
                                      </p:tavLst>
                                    </p:anim>
                                    <p:animScale>
                                      <p:cBhvr>
                                        <p:cTn id="64" dur="26">
                                          <p:stCondLst>
                                            <p:cond delay="650"/>
                                          </p:stCondLst>
                                        </p:cTn>
                                        <p:tgtEl>
                                          <p:spTgt spid="5123"/>
                                        </p:tgtEl>
                                      </p:cBhvr>
                                      <p:to x="100000" y="60000"/>
                                    </p:animScale>
                                    <p:animScale>
                                      <p:cBhvr>
                                        <p:cTn id="65" dur="166" decel="50000">
                                          <p:stCondLst>
                                            <p:cond delay="676"/>
                                          </p:stCondLst>
                                        </p:cTn>
                                        <p:tgtEl>
                                          <p:spTgt spid="5123"/>
                                        </p:tgtEl>
                                      </p:cBhvr>
                                      <p:to x="100000" y="100000"/>
                                    </p:animScale>
                                    <p:animScale>
                                      <p:cBhvr>
                                        <p:cTn id="66" dur="26">
                                          <p:stCondLst>
                                            <p:cond delay="1312"/>
                                          </p:stCondLst>
                                        </p:cTn>
                                        <p:tgtEl>
                                          <p:spTgt spid="5123"/>
                                        </p:tgtEl>
                                      </p:cBhvr>
                                      <p:to x="100000" y="80000"/>
                                    </p:animScale>
                                    <p:animScale>
                                      <p:cBhvr>
                                        <p:cTn id="67" dur="166" decel="50000">
                                          <p:stCondLst>
                                            <p:cond delay="1338"/>
                                          </p:stCondLst>
                                        </p:cTn>
                                        <p:tgtEl>
                                          <p:spTgt spid="5123"/>
                                        </p:tgtEl>
                                      </p:cBhvr>
                                      <p:to x="100000" y="100000"/>
                                    </p:animScale>
                                    <p:animScale>
                                      <p:cBhvr>
                                        <p:cTn id="68" dur="26">
                                          <p:stCondLst>
                                            <p:cond delay="1642"/>
                                          </p:stCondLst>
                                        </p:cTn>
                                        <p:tgtEl>
                                          <p:spTgt spid="5123"/>
                                        </p:tgtEl>
                                      </p:cBhvr>
                                      <p:to x="100000" y="90000"/>
                                    </p:animScale>
                                    <p:animScale>
                                      <p:cBhvr>
                                        <p:cTn id="69" dur="166" decel="50000">
                                          <p:stCondLst>
                                            <p:cond delay="1668"/>
                                          </p:stCondLst>
                                        </p:cTn>
                                        <p:tgtEl>
                                          <p:spTgt spid="5123"/>
                                        </p:tgtEl>
                                      </p:cBhvr>
                                      <p:to x="100000" y="100000"/>
                                    </p:animScale>
                                    <p:animScale>
                                      <p:cBhvr>
                                        <p:cTn id="70" dur="26">
                                          <p:stCondLst>
                                            <p:cond delay="1808"/>
                                          </p:stCondLst>
                                        </p:cTn>
                                        <p:tgtEl>
                                          <p:spTgt spid="5123"/>
                                        </p:tgtEl>
                                      </p:cBhvr>
                                      <p:to x="100000" y="95000"/>
                                    </p:animScale>
                                    <p:animScale>
                                      <p:cBhvr>
                                        <p:cTn id="71" dur="166" decel="50000">
                                          <p:stCondLst>
                                            <p:cond delay="1834"/>
                                          </p:stCondLst>
                                        </p:cTn>
                                        <p:tgtEl>
                                          <p:spTgt spid="5123"/>
                                        </p:tgtEl>
                                      </p:cBhvr>
                                      <p:to x="100000" y="100000"/>
                                    </p:animScale>
                                  </p:childTnLst>
                                </p:cTn>
                              </p:par>
                            </p:childTnLst>
                          </p:cTn>
                        </p:par>
                      </p:childTnLst>
                    </p:cTn>
                  </p:par>
                  <p:par>
                    <p:cTn id="72" fill="hold">
                      <p:stCondLst>
                        <p:cond delay="indefinite"/>
                      </p:stCondLst>
                      <p:childTnLst>
                        <p:par>
                          <p:cTn id="73" fill="hold">
                            <p:stCondLst>
                              <p:cond delay="0"/>
                            </p:stCondLst>
                            <p:childTnLst>
                              <p:par>
                                <p:cTn id="74" presetID="26" presetClass="entr" presetSubtype="0" fill="hold" nodeType="clickEffect">
                                  <p:stCondLst>
                                    <p:cond delay="0"/>
                                  </p:stCondLst>
                                  <p:childTnLst>
                                    <p:set>
                                      <p:cBhvr>
                                        <p:cTn id="75" dur="1" fill="hold">
                                          <p:stCondLst>
                                            <p:cond delay="0"/>
                                          </p:stCondLst>
                                        </p:cTn>
                                        <p:tgtEl>
                                          <p:spTgt spid="5124"/>
                                        </p:tgtEl>
                                        <p:attrNameLst>
                                          <p:attrName>style.visibility</p:attrName>
                                        </p:attrNameLst>
                                      </p:cBhvr>
                                      <p:to>
                                        <p:strVal val="visible"/>
                                      </p:to>
                                    </p:set>
                                    <p:animEffect transition="in" filter="wipe(down)">
                                      <p:cBhvr>
                                        <p:cTn id="76" dur="580">
                                          <p:stCondLst>
                                            <p:cond delay="0"/>
                                          </p:stCondLst>
                                        </p:cTn>
                                        <p:tgtEl>
                                          <p:spTgt spid="5124"/>
                                        </p:tgtEl>
                                      </p:cBhvr>
                                    </p:animEffect>
                                    <p:anim calcmode="lin" valueType="num">
                                      <p:cBhvr>
                                        <p:cTn id="77" dur="1822" tmFilter="0,0; 0.14,0.36; 0.43,0.73; 0.71,0.91; 1.0,1.0">
                                          <p:stCondLst>
                                            <p:cond delay="0"/>
                                          </p:stCondLst>
                                        </p:cTn>
                                        <p:tgtEl>
                                          <p:spTgt spid="5124"/>
                                        </p:tgtEl>
                                        <p:attrNameLst>
                                          <p:attrName>ppt_x</p:attrName>
                                        </p:attrNameLst>
                                      </p:cBhvr>
                                      <p:tavLst>
                                        <p:tav tm="0">
                                          <p:val>
                                            <p:strVal val="#ppt_x-0.25"/>
                                          </p:val>
                                        </p:tav>
                                        <p:tav tm="100000">
                                          <p:val>
                                            <p:strVal val="#ppt_x"/>
                                          </p:val>
                                        </p:tav>
                                      </p:tavLst>
                                    </p:anim>
                                    <p:anim calcmode="lin" valueType="num">
                                      <p:cBhvr>
                                        <p:cTn id="78" dur="664" tmFilter="0.0,0.0; 0.25,0.07; 0.50,0.2; 0.75,0.467; 1.0,1.0">
                                          <p:stCondLst>
                                            <p:cond delay="0"/>
                                          </p:stCondLst>
                                        </p:cTn>
                                        <p:tgtEl>
                                          <p:spTgt spid="5124"/>
                                        </p:tgtEl>
                                        <p:attrNameLst>
                                          <p:attrName>ppt_y</p:attrName>
                                        </p:attrNameLst>
                                      </p:cBhvr>
                                      <p:tavLst>
                                        <p:tav tm="0" fmla="#ppt_y-sin(pi*$)/3">
                                          <p:val>
                                            <p:fltVal val="0.5"/>
                                          </p:val>
                                        </p:tav>
                                        <p:tav tm="100000">
                                          <p:val>
                                            <p:fltVal val="1"/>
                                          </p:val>
                                        </p:tav>
                                      </p:tavLst>
                                    </p:anim>
                                    <p:anim calcmode="lin" valueType="num">
                                      <p:cBhvr>
                                        <p:cTn id="79" dur="664" tmFilter="0, 0; 0.125,0.2665; 0.25,0.4; 0.375,0.465; 0.5,0.5;  0.625,0.535; 0.75,0.6; 0.875,0.7335; 1,1">
                                          <p:stCondLst>
                                            <p:cond delay="664"/>
                                          </p:stCondLst>
                                        </p:cTn>
                                        <p:tgtEl>
                                          <p:spTgt spid="5124"/>
                                        </p:tgtEl>
                                        <p:attrNameLst>
                                          <p:attrName>ppt_y</p:attrName>
                                        </p:attrNameLst>
                                      </p:cBhvr>
                                      <p:tavLst>
                                        <p:tav tm="0" fmla="#ppt_y-sin(pi*$)/9">
                                          <p:val>
                                            <p:fltVal val="0"/>
                                          </p:val>
                                        </p:tav>
                                        <p:tav tm="100000">
                                          <p:val>
                                            <p:fltVal val="1"/>
                                          </p:val>
                                        </p:tav>
                                      </p:tavLst>
                                    </p:anim>
                                    <p:anim calcmode="lin" valueType="num">
                                      <p:cBhvr>
                                        <p:cTn id="80" dur="332" tmFilter="0, 0; 0.125,0.2665; 0.25,0.4; 0.375,0.465; 0.5,0.5;  0.625,0.535; 0.75,0.6; 0.875,0.7335; 1,1">
                                          <p:stCondLst>
                                            <p:cond delay="1324"/>
                                          </p:stCondLst>
                                        </p:cTn>
                                        <p:tgtEl>
                                          <p:spTgt spid="5124"/>
                                        </p:tgtEl>
                                        <p:attrNameLst>
                                          <p:attrName>ppt_y</p:attrName>
                                        </p:attrNameLst>
                                      </p:cBhvr>
                                      <p:tavLst>
                                        <p:tav tm="0" fmla="#ppt_y-sin(pi*$)/27">
                                          <p:val>
                                            <p:fltVal val="0"/>
                                          </p:val>
                                        </p:tav>
                                        <p:tav tm="100000">
                                          <p:val>
                                            <p:fltVal val="1"/>
                                          </p:val>
                                        </p:tav>
                                      </p:tavLst>
                                    </p:anim>
                                    <p:anim calcmode="lin" valueType="num">
                                      <p:cBhvr>
                                        <p:cTn id="81" dur="164" tmFilter="0, 0; 0.125,0.2665; 0.25,0.4; 0.375,0.465; 0.5,0.5;  0.625,0.535; 0.75,0.6; 0.875,0.7335; 1,1">
                                          <p:stCondLst>
                                            <p:cond delay="1656"/>
                                          </p:stCondLst>
                                        </p:cTn>
                                        <p:tgtEl>
                                          <p:spTgt spid="5124"/>
                                        </p:tgtEl>
                                        <p:attrNameLst>
                                          <p:attrName>ppt_y</p:attrName>
                                        </p:attrNameLst>
                                      </p:cBhvr>
                                      <p:tavLst>
                                        <p:tav tm="0" fmla="#ppt_y-sin(pi*$)/81">
                                          <p:val>
                                            <p:fltVal val="0"/>
                                          </p:val>
                                        </p:tav>
                                        <p:tav tm="100000">
                                          <p:val>
                                            <p:fltVal val="1"/>
                                          </p:val>
                                        </p:tav>
                                      </p:tavLst>
                                    </p:anim>
                                    <p:animScale>
                                      <p:cBhvr>
                                        <p:cTn id="82" dur="26">
                                          <p:stCondLst>
                                            <p:cond delay="650"/>
                                          </p:stCondLst>
                                        </p:cTn>
                                        <p:tgtEl>
                                          <p:spTgt spid="5124"/>
                                        </p:tgtEl>
                                      </p:cBhvr>
                                      <p:to x="100000" y="60000"/>
                                    </p:animScale>
                                    <p:animScale>
                                      <p:cBhvr>
                                        <p:cTn id="83" dur="166" decel="50000">
                                          <p:stCondLst>
                                            <p:cond delay="676"/>
                                          </p:stCondLst>
                                        </p:cTn>
                                        <p:tgtEl>
                                          <p:spTgt spid="5124"/>
                                        </p:tgtEl>
                                      </p:cBhvr>
                                      <p:to x="100000" y="100000"/>
                                    </p:animScale>
                                    <p:animScale>
                                      <p:cBhvr>
                                        <p:cTn id="84" dur="26">
                                          <p:stCondLst>
                                            <p:cond delay="1312"/>
                                          </p:stCondLst>
                                        </p:cTn>
                                        <p:tgtEl>
                                          <p:spTgt spid="5124"/>
                                        </p:tgtEl>
                                      </p:cBhvr>
                                      <p:to x="100000" y="80000"/>
                                    </p:animScale>
                                    <p:animScale>
                                      <p:cBhvr>
                                        <p:cTn id="85" dur="166" decel="50000">
                                          <p:stCondLst>
                                            <p:cond delay="1338"/>
                                          </p:stCondLst>
                                        </p:cTn>
                                        <p:tgtEl>
                                          <p:spTgt spid="5124"/>
                                        </p:tgtEl>
                                      </p:cBhvr>
                                      <p:to x="100000" y="100000"/>
                                    </p:animScale>
                                    <p:animScale>
                                      <p:cBhvr>
                                        <p:cTn id="86" dur="26">
                                          <p:stCondLst>
                                            <p:cond delay="1642"/>
                                          </p:stCondLst>
                                        </p:cTn>
                                        <p:tgtEl>
                                          <p:spTgt spid="5124"/>
                                        </p:tgtEl>
                                      </p:cBhvr>
                                      <p:to x="100000" y="90000"/>
                                    </p:animScale>
                                    <p:animScale>
                                      <p:cBhvr>
                                        <p:cTn id="87" dur="166" decel="50000">
                                          <p:stCondLst>
                                            <p:cond delay="1668"/>
                                          </p:stCondLst>
                                        </p:cTn>
                                        <p:tgtEl>
                                          <p:spTgt spid="5124"/>
                                        </p:tgtEl>
                                      </p:cBhvr>
                                      <p:to x="100000" y="100000"/>
                                    </p:animScale>
                                    <p:animScale>
                                      <p:cBhvr>
                                        <p:cTn id="88" dur="26">
                                          <p:stCondLst>
                                            <p:cond delay="1808"/>
                                          </p:stCondLst>
                                        </p:cTn>
                                        <p:tgtEl>
                                          <p:spTgt spid="5124"/>
                                        </p:tgtEl>
                                      </p:cBhvr>
                                      <p:to x="100000" y="95000"/>
                                    </p:animScale>
                                    <p:animScale>
                                      <p:cBhvr>
                                        <p:cTn id="89" dur="166" decel="50000">
                                          <p:stCondLst>
                                            <p:cond delay="1834"/>
                                          </p:stCondLst>
                                        </p:cTn>
                                        <p:tgtEl>
                                          <p:spTgt spid="5124"/>
                                        </p:tgtEl>
                                      </p:cBhvr>
                                      <p:to x="100000" y="100000"/>
                                    </p:animScale>
                                  </p:childTnLst>
                                </p:cTn>
                              </p:par>
                            </p:childTnLst>
                          </p:cTn>
                        </p:par>
                      </p:childTnLst>
                    </p:cTn>
                  </p:par>
                  <p:par>
                    <p:cTn id="90" fill="hold">
                      <p:stCondLst>
                        <p:cond delay="indefinite"/>
                      </p:stCondLst>
                      <p:childTnLst>
                        <p:par>
                          <p:cTn id="91" fill="hold">
                            <p:stCondLst>
                              <p:cond delay="0"/>
                            </p:stCondLst>
                            <p:childTnLst>
                              <p:par>
                                <p:cTn id="92" presetID="2" presetClass="entr" presetSubtype="4" fill="hold" grpId="0" nodeType="clickEffect">
                                  <p:stCondLst>
                                    <p:cond delay="0"/>
                                  </p:stCondLst>
                                  <p:childTnLst>
                                    <p:set>
                                      <p:cBhvr>
                                        <p:cTn id="93" dur="1" fill="hold">
                                          <p:stCondLst>
                                            <p:cond delay="0"/>
                                          </p:stCondLst>
                                        </p:cTn>
                                        <p:tgtEl>
                                          <p:spTgt spid="11"/>
                                        </p:tgtEl>
                                        <p:attrNameLst>
                                          <p:attrName>style.visibility</p:attrName>
                                        </p:attrNameLst>
                                      </p:cBhvr>
                                      <p:to>
                                        <p:strVal val="visible"/>
                                      </p:to>
                                    </p:set>
                                    <p:anim calcmode="lin" valueType="num">
                                      <p:cBhvr additive="base">
                                        <p:cTn id="94" dur="500" fill="hold"/>
                                        <p:tgtEl>
                                          <p:spTgt spid="11"/>
                                        </p:tgtEl>
                                        <p:attrNameLst>
                                          <p:attrName>ppt_x</p:attrName>
                                        </p:attrNameLst>
                                      </p:cBhvr>
                                      <p:tavLst>
                                        <p:tav tm="0">
                                          <p:val>
                                            <p:strVal val="#ppt_x"/>
                                          </p:val>
                                        </p:tav>
                                        <p:tav tm="100000">
                                          <p:val>
                                            <p:strVal val="#ppt_x"/>
                                          </p:val>
                                        </p:tav>
                                      </p:tavLst>
                                    </p:anim>
                                    <p:anim calcmode="lin" valueType="num">
                                      <p:cBhvr additive="base">
                                        <p:cTn id="9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31" presetClass="entr" presetSubtype="0" fill="hold" nodeType="clickEffect">
                                  <p:stCondLst>
                                    <p:cond delay="0"/>
                                  </p:stCondLst>
                                  <p:childTnLst>
                                    <p:set>
                                      <p:cBhvr>
                                        <p:cTn id="99" dur="1" fill="hold">
                                          <p:stCondLst>
                                            <p:cond delay="0"/>
                                          </p:stCondLst>
                                        </p:cTn>
                                        <p:tgtEl>
                                          <p:spTgt spid="5125"/>
                                        </p:tgtEl>
                                        <p:attrNameLst>
                                          <p:attrName>style.visibility</p:attrName>
                                        </p:attrNameLst>
                                      </p:cBhvr>
                                      <p:to>
                                        <p:strVal val="visible"/>
                                      </p:to>
                                    </p:set>
                                    <p:anim calcmode="lin" valueType="num">
                                      <p:cBhvr>
                                        <p:cTn id="100" dur="1000" fill="hold"/>
                                        <p:tgtEl>
                                          <p:spTgt spid="5125"/>
                                        </p:tgtEl>
                                        <p:attrNameLst>
                                          <p:attrName>ppt_w</p:attrName>
                                        </p:attrNameLst>
                                      </p:cBhvr>
                                      <p:tavLst>
                                        <p:tav tm="0">
                                          <p:val>
                                            <p:fltVal val="0"/>
                                          </p:val>
                                        </p:tav>
                                        <p:tav tm="100000">
                                          <p:val>
                                            <p:strVal val="#ppt_w"/>
                                          </p:val>
                                        </p:tav>
                                      </p:tavLst>
                                    </p:anim>
                                    <p:anim calcmode="lin" valueType="num">
                                      <p:cBhvr>
                                        <p:cTn id="101" dur="1000" fill="hold"/>
                                        <p:tgtEl>
                                          <p:spTgt spid="5125"/>
                                        </p:tgtEl>
                                        <p:attrNameLst>
                                          <p:attrName>ppt_h</p:attrName>
                                        </p:attrNameLst>
                                      </p:cBhvr>
                                      <p:tavLst>
                                        <p:tav tm="0">
                                          <p:val>
                                            <p:fltVal val="0"/>
                                          </p:val>
                                        </p:tav>
                                        <p:tav tm="100000">
                                          <p:val>
                                            <p:strVal val="#ppt_h"/>
                                          </p:val>
                                        </p:tav>
                                      </p:tavLst>
                                    </p:anim>
                                    <p:anim calcmode="lin" valueType="num">
                                      <p:cBhvr>
                                        <p:cTn id="102" dur="1000" fill="hold"/>
                                        <p:tgtEl>
                                          <p:spTgt spid="5125"/>
                                        </p:tgtEl>
                                        <p:attrNameLst>
                                          <p:attrName>style.rotation</p:attrName>
                                        </p:attrNameLst>
                                      </p:cBhvr>
                                      <p:tavLst>
                                        <p:tav tm="0">
                                          <p:val>
                                            <p:fltVal val="90"/>
                                          </p:val>
                                        </p:tav>
                                        <p:tav tm="100000">
                                          <p:val>
                                            <p:fltVal val="0"/>
                                          </p:val>
                                        </p:tav>
                                      </p:tavLst>
                                    </p:anim>
                                    <p:animEffect transition="in" filter="fade">
                                      <p:cBhvr>
                                        <p:cTn id="103" dur="1000"/>
                                        <p:tgtEl>
                                          <p:spTgt spid="5125"/>
                                        </p:tgtEl>
                                      </p:cBhvr>
                                    </p:animEffect>
                                  </p:childTnLst>
                                </p:cTn>
                              </p:par>
                            </p:childTnLst>
                          </p:cTn>
                        </p:par>
                      </p:childTnLst>
                    </p:cTn>
                  </p:par>
                  <p:par>
                    <p:cTn id="104" fill="hold">
                      <p:stCondLst>
                        <p:cond delay="indefinite"/>
                      </p:stCondLst>
                      <p:childTnLst>
                        <p:par>
                          <p:cTn id="105" fill="hold">
                            <p:stCondLst>
                              <p:cond delay="0"/>
                            </p:stCondLst>
                            <p:childTnLst>
                              <p:par>
                                <p:cTn id="106" presetID="2" presetClass="entr" presetSubtype="4" fill="hold" grpId="0" nodeType="clickEffect">
                                  <p:stCondLst>
                                    <p:cond delay="0"/>
                                  </p:stCondLst>
                                  <p:childTnLst>
                                    <p:set>
                                      <p:cBhvr>
                                        <p:cTn id="107" dur="1" fill="hold">
                                          <p:stCondLst>
                                            <p:cond delay="0"/>
                                          </p:stCondLst>
                                        </p:cTn>
                                        <p:tgtEl>
                                          <p:spTgt spid="12"/>
                                        </p:tgtEl>
                                        <p:attrNameLst>
                                          <p:attrName>style.visibility</p:attrName>
                                        </p:attrNameLst>
                                      </p:cBhvr>
                                      <p:to>
                                        <p:strVal val="visible"/>
                                      </p:to>
                                    </p:set>
                                    <p:anim calcmode="lin" valueType="num">
                                      <p:cBhvr additive="base">
                                        <p:cTn id="108" dur="500" fill="hold"/>
                                        <p:tgtEl>
                                          <p:spTgt spid="12"/>
                                        </p:tgtEl>
                                        <p:attrNameLst>
                                          <p:attrName>ppt_x</p:attrName>
                                        </p:attrNameLst>
                                      </p:cBhvr>
                                      <p:tavLst>
                                        <p:tav tm="0">
                                          <p:val>
                                            <p:strVal val="#ppt_x"/>
                                          </p:val>
                                        </p:tav>
                                        <p:tav tm="100000">
                                          <p:val>
                                            <p:strVal val="#ppt_x"/>
                                          </p:val>
                                        </p:tav>
                                      </p:tavLst>
                                    </p:anim>
                                    <p:anim calcmode="lin" valueType="num">
                                      <p:cBhvr additive="base">
                                        <p:cTn id="109"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10" fill="hold">
                      <p:stCondLst>
                        <p:cond delay="indefinite"/>
                      </p:stCondLst>
                      <p:childTnLst>
                        <p:par>
                          <p:cTn id="111" fill="hold">
                            <p:stCondLst>
                              <p:cond delay="0"/>
                            </p:stCondLst>
                            <p:childTnLst>
                              <p:par>
                                <p:cTn id="112" presetID="31" presetClass="entr" presetSubtype="0" fill="hold" nodeType="clickEffect">
                                  <p:stCondLst>
                                    <p:cond delay="0"/>
                                  </p:stCondLst>
                                  <p:childTnLst>
                                    <p:set>
                                      <p:cBhvr>
                                        <p:cTn id="113" dur="1" fill="hold">
                                          <p:stCondLst>
                                            <p:cond delay="0"/>
                                          </p:stCondLst>
                                        </p:cTn>
                                        <p:tgtEl>
                                          <p:spTgt spid="5126"/>
                                        </p:tgtEl>
                                        <p:attrNameLst>
                                          <p:attrName>style.visibility</p:attrName>
                                        </p:attrNameLst>
                                      </p:cBhvr>
                                      <p:to>
                                        <p:strVal val="visible"/>
                                      </p:to>
                                    </p:set>
                                    <p:anim calcmode="lin" valueType="num">
                                      <p:cBhvr>
                                        <p:cTn id="114" dur="1000" fill="hold"/>
                                        <p:tgtEl>
                                          <p:spTgt spid="5126"/>
                                        </p:tgtEl>
                                        <p:attrNameLst>
                                          <p:attrName>ppt_w</p:attrName>
                                        </p:attrNameLst>
                                      </p:cBhvr>
                                      <p:tavLst>
                                        <p:tav tm="0">
                                          <p:val>
                                            <p:fltVal val="0"/>
                                          </p:val>
                                        </p:tav>
                                        <p:tav tm="100000">
                                          <p:val>
                                            <p:strVal val="#ppt_w"/>
                                          </p:val>
                                        </p:tav>
                                      </p:tavLst>
                                    </p:anim>
                                    <p:anim calcmode="lin" valueType="num">
                                      <p:cBhvr>
                                        <p:cTn id="115" dur="1000" fill="hold"/>
                                        <p:tgtEl>
                                          <p:spTgt spid="5126"/>
                                        </p:tgtEl>
                                        <p:attrNameLst>
                                          <p:attrName>ppt_h</p:attrName>
                                        </p:attrNameLst>
                                      </p:cBhvr>
                                      <p:tavLst>
                                        <p:tav tm="0">
                                          <p:val>
                                            <p:fltVal val="0"/>
                                          </p:val>
                                        </p:tav>
                                        <p:tav tm="100000">
                                          <p:val>
                                            <p:strVal val="#ppt_h"/>
                                          </p:val>
                                        </p:tav>
                                      </p:tavLst>
                                    </p:anim>
                                    <p:anim calcmode="lin" valueType="num">
                                      <p:cBhvr>
                                        <p:cTn id="116" dur="1000" fill="hold"/>
                                        <p:tgtEl>
                                          <p:spTgt spid="5126"/>
                                        </p:tgtEl>
                                        <p:attrNameLst>
                                          <p:attrName>style.rotation</p:attrName>
                                        </p:attrNameLst>
                                      </p:cBhvr>
                                      <p:tavLst>
                                        <p:tav tm="0">
                                          <p:val>
                                            <p:fltVal val="90"/>
                                          </p:val>
                                        </p:tav>
                                        <p:tav tm="100000">
                                          <p:val>
                                            <p:fltVal val="0"/>
                                          </p:val>
                                        </p:tav>
                                      </p:tavLst>
                                    </p:anim>
                                    <p:animEffect transition="in" filter="fade">
                                      <p:cBhvr>
                                        <p:cTn id="117" dur="1000"/>
                                        <p:tgtEl>
                                          <p:spTgt spid="5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P spid="10" grpId="0"/>
      <p:bldP spid="8" grpId="0" animBg="1"/>
      <p:bldP spid="11"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idx="1"/>
          </p:nvPr>
        </p:nvSpPr>
        <p:spPr>
          <a:xfrm>
            <a:off x="457200" y="332656"/>
            <a:ext cx="8229600" cy="5793507"/>
          </a:xfrm>
        </p:spPr>
        <p:txBody>
          <a:bodyPr>
            <a:normAutofit/>
          </a:bodyPr>
          <a:lstStyle/>
          <a:p>
            <a:r>
              <a:rPr lang="en-US" altLang="zh-CN" sz="2800" dirty="0">
                <a:solidFill>
                  <a:schemeClr val="accent2"/>
                </a:solidFill>
              </a:rPr>
              <a:t>C</a:t>
            </a:r>
            <a:r>
              <a:rPr lang="zh-CN" altLang="zh-CN" sz="2800" dirty="0">
                <a:solidFill>
                  <a:schemeClr val="accent2"/>
                </a:solidFill>
              </a:rPr>
              <a:t>、</a:t>
            </a:r>
            <a:r>
              <a:rPr lang="en-US" altLang="zh-CN" sz="2800" dirty="0">
                <a:solidFill>
                  <a:schemeClr val="accent2"/>
                </a:solidFill>
              </a:rPr>
              <a:t>[id=”right”]</a:t>
            </a:r>
            <a:r>
              <a:rPr lang="zh-CN" altLang="zh-CN" sz="2800" dirty="0">
                <a:solidFill>
                  <a:schemeClr val="accent2"/>
                </a:solidFill>
              </a:rPr>
              <a:t>：</a:t>
            </a:r>
            <a:r>
              <a:rPr lang="zh-CN" altLang="zh-CN" sz="2000" dirty="0">
                <a:solidFill>
                  <a:schemeClr val="tx2"/>
                </a:solidFill>
              </a:rPr>
              <a:t>此模块与</a:t>
            </a:r>
            <a:r>
              <a:rPr lang="en-US" altLang="zh-CN" sz="2000" dirty="0">
                <a:solidFill>
                  <a:schemeClr val="tx2"/>
                </a:solidFill>
              </a:rPr>
              <a:t>[id=”middle2”]</a:t>
            </a:r>
            <a:r>
              <a:rPr lang="zh-CN" altLang="zh-CN" sz="2000" dirty="0">
                <a:solidFill>
                  <a:schemeClr val="tx2"/>
                </a:solidFill>
              </a:rPr>
              <a:t>的布局和样式都相同，只是内容不同而已，所以只需把内容修改，然后布局和样式继承</a:t>
            </a:r>
            <a:r>
              <a:rPr lang="en-US" altLang="zh-CN" sz="2000" dirty="0">
                <a:solidFill>
                  <a:schemeClr val="tx2"/>
                </a:solidFill>
              </a:rPr>
              <a:t>[id=”middle2”]</a:t>
            </a:r>
            <a:r>
              <a:rPr lang="zh-CN" altLang="zh-CN" sz="2000" dirty="0">
                <a:solidFill>
                  <a:schemeClr val="tx2"/>
                </a:solidFill>
              </a:rPr>
              <a:t>中的即可</a:t>
            </a:r>
            <a:r>
              <a:rPr lang="zh-CN" altLang="zh-CN" sz="2000" dirty="0" smtClean="0">
                <a:solidFill>
                  <a:schemeClr val="tx2"/>
                </a:solidFill>
              </a:rPr>
              <a:t>。</a:t>
            </a:r>
            <a:endParaRPr lang="zh-CN" altLang="zh-CN" sz="2000" dirty="0">
              <a:solidFill>
                <a:schemeClr val="tx2"/>
              </a:solidFill>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4507" y="1758832"/>
            <a:ext cx="1848108" cy="2133898"/>
          </a:xfrm>
          <a:prstGeom prst="rect">
            <a:avLst/>
          </a:prstGeom>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0797" y="1698211"/>
            <a:ext cx="1733550" cy="212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十字星 6"/>
          <p:cNvSpPr/>
          <p:nvPr/>
        </p:nvSpPr>
        <p:spPr>
          <a:xfrm>
            <a:off x="3304347" y="2392896"/>
            <a:ext cx="1440160" cy="648072"/>
          </a:xfrm>
          <a:prstGeom prst="star4">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9" name="TextBox 8"/>
          <p:cNvSpPr txBox="1"/>
          <p:nvPr/>
        </p:nvSpPr>
        <p:spPr>
          <a:xfrm>
            <a:off x="0" y="2204864"/>
            <a:ext cx="1547664" cy="523220"/>
          </a:xfrm>
          <a:prstGeom prst="rect">
            <a:avLst/>
          </a:prstGeom>
          <a:noFill/>
        </p:spPr>
        <p:txBody>
          <a:bodyPr wrap="square" rtlCol="0">
            <a:spAutoFit/>
          </a:bodyPr>
          <a:lstStyle/>
          <a:p>
            <a:r>
              <a:rPr lang="en-US" altLang="zh-CN" sz="2800" dirty="0" smtClean="0"/>
              <a:t>middle2</a:t>
            </a:r>
            <a:endParaRPr lang="zh-CN" altLang="en-US" sz="2800" dirty="0"/>
          </a:p>
        </p:txBody>
      </p:sp>
      <p:sp>
        <p:nvSpPr>
          <p:cNvPr id="10" name="TextBox 9"/>
          <p:cNvSpPr txBox="1"/>
          <p:nvPr/>
        </p:nvSpPr>
        <p:spPr>
          <a:xfrm>
            <a:off x="7092280" y="2467862"/>
            <a:ext cx="1512168" cy="584775"/>
          </a:xfrm>
          <a:prstGeom prst="rect">
            <a:avLst/>
          </a:prstGeom>
          <a:noFill/>
        </p:spPr>
        <p:txBody>
          <a:bodyPr wrap="square" rtlCol="0">
            <a:spAutoFit/>
          </a:bodyPr>
          <a:lstStyle/>
          <a:p>
            <a:r>
              <a:rPr lang="en-US" altLang="zh-CN" sz="3200" dirty="0"/>
              <a:t>right</a:t>
            </a:r>
            <a:endParaRPr lang="zh-CN" altLang="en-US" sz="3200" dirty="0"/>
          </a:p>
        </p:txBody>
      </p:sp>
      <p:sp>
        <p:nvSpPr>
          <p:cNvPr id="11" name="TextBox 10"/>
          <p:cNvSpPr txBox="1"/>
          <p:nvPr/>
        </p:nvSpPr>
        <p:spPr>
          <a:xfrm>
            <a:off x="1403648" y="4293096"/>
            <a:ext cx="2723823" cy="646331"/>
          </a:xfrm>
          <a:prstGeom prst="rect">
            <a:avLst/>
          </a:prstGeom>
          <a:noFill/>
        </p:spPr>
        <p:txBody>
          <a:bodyPr wrap="none" rtlCol="0">
            <a:spAutoFit/>
          </a:bodyPr>
          <a:lstStyle/>
          <a:p>
            <a:r>
              <a:rPr lang="zh-CN" altLang="zh-CN" dirty="0">
                <a:solidFill>
                  <a:schemeClr val="accent1"/>
                </a:solidFill>
              </a:rPr>
              <a:t>需修改的部分代码如下：</a:t>
            </a:r>
            <a:endParaRPr lang="en-US" altLang="zh-CN" dirty="0">
              <a:solidFill>
                <a:schemeClr val="accent1"/>
              </a:solidFill>
            </a:endParaRPr>
          </a:p>
          <a:p>
            <a:endParaRPr lang="zh-CN" altLang="en-US" dirty="0"/>
          </a:p>
        </p:txBody>
      </p:sp>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4795" y="4509120"/>
            <a:ext cx="1811337" cy="145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8018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1000"/>
                                        <p:tgtEl>
                                          <p:spTgt spid="4">
                                            <p:txEl>
                                              <p:pRg st="0" end="0"/>
                                            </p:txEl>
                                          </p:spTgt>
                                        </p:tgtEl>
                                      </p:cBhvr>
                                    </p:animEffect>
                                    <p:anim calcmode="lin" valueType="num">
                                      <p:cBhvr>
                                        <p:cTn id="1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1000"/>
                                        <p:tgtEl>
                                          <p:spTgt spid="9"/>
                                        </p:tgtEl>
                                      </p:cBhvr>
                                    </p:animEffect>
                                    <p:anim calcmode="lin" valueType="num">
                                      <p:cBhvr>
                                        <p:cTn id="36" dur="1000" fill="hold"/>
                                        <p:tgtEl>
                                          <p:spTgt spid="9"/>
                                        </p:tgtEl>
                                        <p:attrNameLst>
                                          <p:attrName>ppt_x</p:attrName>
                                        </p:attrNameLst>
                                      </p:cBhvr>
                                      <p:tavLst>
                                        <p:tav tm="0">
                                          <p:val>
                                            <p:strVal val="#ppt_x"/>
                                          </p:val>
                                        </p:tav>
                                        <p:tav tm="100000">
                                          <p:val>
                                            <p:strVal val="#ppt_x"/>
                                          </p:val>
                                        </p:tav>
                                      </p:tavLst>
                                    </p:anim>
                                    <p:anim calcmode="lin" valueType="num">
                                      <p:cBhvr>
                                        <p:cTn id="3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1000"/>
                                        <p:tgtEl>
                                          <p:spTgt spid="10"/>
                                        </p:tgtEl>
                                      </p:cBhvr>
                                    </p:animEffect>
                                    <p:anim calcmode="lin" valueType="num">
                                      <p:cBhvr>
                                        <p:cTn id="43" dur="1000" fill="hold"/>
                                        <p:tgtEl>
                                          <p:spTgt spid="10"/>
                                        </p:tgtEl>
                                        <p:attrNameLst>
                                          <p:attrName>ppt_x</p:attrName>
                                        </p:attrNameLst>
                                      </p:cBhvr>
                                      <p:tavLst>
                                        <p:tav tm="0">
                                          <p:val>
                                            <p:strVal val="#ppt_x"/>
                                          </p:val>
                                        </p:tav>
                                        <p:tav tm="100000">
                                          <p:val>
                                            <p:strVal val="#ppt_x"/>
                                          </p:val>
                                        </p:tav>
                                      </p:tavLst>
                                    </p:anim>
                                    <p:anim calcmode="lin" valueType="num">
                                      <p:cBhvr>
                                        <p:cTn id="4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1000"/>
                                        <p:tgtEl>
                                          <p:spTgt spid="11"/>
                                        </p:tgtEl>
                                      </p:cBhvr>
                                    </p:animEffect>
                                    <p:anim calcmode="lin" valueType="num">
                                      <p:cBhvr>
                                        <p:cTn id="50" dur="1000" fill="hold"/>
                                        <p:tgtEl>
                                          <p:spTgt spid="11"/>
                                        </p:tgtEl>
                                        <p:attrNameLst>
                                          <p:attrName>ppt_x</p:attrName>
                                        </p:attrNameLst>
                                      </p:cBhvr>
                                      <p:tavLst>
                                        <p:tav tm="0">
                                          <p:val>
                                            <p:strVal val="#ppt_x"/>
                                          </p:val>
                                        </p:tav>
                                        <p:tav tm="100000">
                                          <p:val>
                                            <p:strVal val="#ppt_x"/>
                                          </p:val>
                                        </p:tav>
                                      </p:tavLst>
                                    </p:anim>
                                    <p:anim calcmode="lin" valueType="num">
                                      <p:cBhvr>
                                        <p:cTn id="5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6" presetClass="entr" presetSubtype="0" fill="hold" nodeType="clickEffect">
                                  <p:stCondLst>
                                    <p:cond delay="0"/>
                                  </p:stCondLst>
                                  <p:childTnLst>
                                    <p:set>
                                      <p:cBhvr>
                                        <p:cTn id="55" dur="1" fill="hold">
                                          <p:stCondLst>
                                            <p:cond delay="0"/>
                                          </p:stCondLst>
                                        </p:cTn>
                                        <p:tgtEl>
                                          <p:spTgt spid="6147"/>
                                        </p:tgtEl>
                                        <p:attrNameLst>
                                          <p:attrName>style.visibility</p:attrName>
                                        </p:attrNameLst>
                                      </p:cBhvr>
                                      <p:to>
                                        <p:strVal val="visible"/>
                                      </p:to>
                                    </p:set>
                                    <p:animEffect transition="in" filter="wipe(down)">
                                      <p:cBhvr>
                                        <p:cTn id="56" dur="580">
                                          <p:stCondLst>
                                            <p:cond delay="0"/>
                                          </p:stCondLst>
                                        </p:cTn>
                                        <p:tgtEl>
                                          <p:spTgt spid="6147"/>
                                        </p:tgtEl>
                                      </p:cBhvr>
                                    </p:animEffect>
                                    <p:anim calcmode="lin" valueType="num">
                                      <p:cBhvr>
                                        <p:cTn id="57" dur="1822" tmFilter="0,0; 0.14,0.36; 0.43,0.73; 0.71,0.91; 1.0,1.0">
                                          <p:stCondLst>
                                            <p:cond delay="0"/>
                                          </p:stCondLst>
                                        </p:cTn>
                                        <p:tgtEl>
                                          <p:spTgt spid="6147"/>
                                        </p:tgtEl>
                                        <p:attrNameLst>
                                          <p:attrName>ppt_x</p:attrName>
                                        </p:attrNameLst>
                                      </p:cBhvr>
                                      <p:tavLst>
                                        <p:tav tm="0">
                                          <p:val>
                                            <p:strVal val="#ppt_x-0.25"/>
                                          </p:val>
                                        </p:tav>
                                        <p:tav tm="100000">
                                          <p:val>
                                            <p:strVal val="#ppt_x"/>
                                          </p:val>
                                        </p:tav>
                                      </p:tavLst>
                                    </p:anim>
                                    <p:anim calcmode="lin" valueType="num">
                                      <p:cBhvr>
                                        <p:cTn id="58" dur="664" tmFilter="0.0,0.0; 0.25,0.07; 0.50,0.2; 0.75,0.467; 1.0,1.0">
                                          <p:stCondLst>
                                            <p:cond delay="0"/>
                                          </p:stCondLst>
                                        </p:cTn>
                                        <p:tgtEl>
                                          <p:spTgt spid="6147"/>
                                        </p:tgtEl>
                                        <p:attrNameLst>
                                          <p:attrName>ppt_y</p:attrName>
                                        </p:attrNameLst>
                                      </p:cBhvr>
                                      <p:tavLst>
                                        <p:tav tm="0" fmla="#ppt_y-sin(pi*$)/3">
                                          <p:val>
                                            <p:fltVal val="0.5"/>
                                          </p:val>
                                        </p:tav>
                                        <p:tav tm="100000">
                                          <p:val>
                                            <p:fltVal val="1"/>
                                          </p:val>
                                        </p:tav>
                                      </p:tavLst>
                                    </p:anim>
                                    <p:anim calcmode="lin" valueType="num">
                                      <p:cBhvr>
                                        <p:cTn id="59" dur="664" tmFilter="0, 0; 0.125,0.2665; 0.25,0.4; 0.375,0.465; 0.5,0.5;  0.625,0.535; 0.75,0.6; 0.875,0.7335; 1,1">
                                          <p:stCondLst>
                                            <p:cond delay="664"/>
                                          </p:stCondLst>
                                        </p:cTn>
                                        <p:tgtEl>
                                          <p:spTgt spid="6147"/>
                                        </p:tgtEl>
                                        <p:attrNameLst>
                                          <p:attrName>ppt_y</p:attrName>
                                        </p:attrNameLst>
                                      </p:cBhvr>
                                      <p:tavLst>
                                        <p:tav tm="0" fmla="#ppt_y-sin(pi*$)/9">
                                          <p:val>
                                            <p:fltVal val="0"/>
                                          </p:val>
                                        </p:tav>
                                        <p:tav tm="100000">
                                          <p:val>
                                            <p:fltVal val="1"/>
                                          </p:val>
                                        </p:tav>
                                      </p:tavLst>
                                    </p:anim>
                                    <p:anim calcmode="lin" valueType="num">
                                      <p:cBhvr>
                                        <p:cTn id="60" dur="332" tmFilter="0, 0; 0.125,0.2665; 0.25,0.4; 0.375,0.465; 0.5,0.5;  0.625,0.535; 0.75,0.6; 0.875,0.7335; 1,1">
                                          <p:stCondLst>
                                            <p:cond delay="1324"/>
                                          </p:stCondLst>
                                        </p:cTn>
                                        <p:tgtEl>
                                          <p:spTgt spid="6147"/>
                                        </p:tgtEl>
                                        <p:attrNameLst>
                                          <p:attrName>ppt_y</p:attrName>
                                        </p:attrNameLst>
                                      </p:cBhvr>
                                      <p:tavLst>
                                        <p:tav tm="0" fmla="#ppt_y-sin(pi*$)/27">
                                          <p:val>
                                            <p:fltVal val="0"/>
                                          </p:val>
                                        </p:tav>
                                        <p:tav tm="100000">
                                          <p:val>
                                            <p:fltVal val="1"/>
                                          </p:val>
                                        </p:tav>
                                      </p:tavLst>
                                    </p:anim>
                                    <p:anim calcmode="lin" valueType="num">
                                      <p:cBhvr>
                                        <p:cTn id="61" dur="164" tmFilter="0, 0; 0.125,0.2665; 0.25,0.4; 0.375,0.465; 0.5,0.5;  0.625,0.535; 0.75,0.6; 0.875,0.7335; 1,1">
                                          <p:stCondLst>
                                            <p:cond delay="1656"/>
                                          </p:stCondLst>
                                        </p:cTn>
                                        <p:tgtEl>
                                          <p:spTgt spid="6147"/>
                                        </p:tgtEl>
                                        <p:attrNameLst>
                                          <p:attrName>ppt_y</p:attrName>
                                        </p:attrNameLst>
                                      </p:cBhvr>
                                      <p:tavLst>
                                        <p:tav tm="0" fmla="#ppt_y-sin(pi*$)/81">
                                          <p:val>
                                            <p:fltVal val="0"/>
                                          </p:val>
                                        </p:tav>
                                        <p:tav tm="100000">
                                          <p:val>
                                            <p:fltVal val="1"/>
                                          </p:val>
                                        </p:tav>
                                      </p:tavLst>
                                    </p:anim>
                                    <p:animScale>
                                      <p:cBhvr>
                                        <p:cTn id="62" dur="26">
                                          <p:stCondLst>
                                            <p:cond delay="650"/>
                                          </p:stCondLst>
                                        </p:cTn>
                                        <p:tgtEl>
                                          <p:spTgt spid="6147"/>
                                        </p:tgtEl>
                                      </p:cBhvr>
                                      <p:to x="100000" y="60000"/>
                                    </p:animScale>
                                    <p:animScale>
                                      <p:cBhvr>
                                        <p:cTn id="63" dur="166" decel="50000">
                                          <p:stCondLst>
                                            <p:cond delay="676"/>
                                          </p:stCondLst>
                                        </p:cTn>
                                        <p:tgtEl>
                                          <p:spTgt spid="6147"/>
                                        </p:tgtEl>
                                      </p:cBhvr>
                                      <p:to x="100000" y="100000"/>
                                    </p:animScale>
                                    <p:animScale>
                                      <p:cBhvr>
                                        <p:cTn id="64" dur="26">
                                          <p:stCondLst>
                                            <p:cond delay="1312"/>
                                          </p:stCondLst>
                                        </p:cTn>
                                        <p:tgtEl>
                                          <p:spTgt spid="6147"/>
                                        </p:tgtEl>
                                      </p:cBhvr>
                                      <p:to x="100000" y="80000"/>
                                    </p:animScale>
                                    <p:animScale>
                                      <p:cBhvr>
                                        <p:cTn id="65" dur="166" decel="50000">
                                          <p:stCondLst>
                                            <p:cond delay="1338"/>
                                          </p:stCondLst>
                                        </p:cTn>
                                        <p:tgtEl>
                                          <p:spTgt spid="6147"/>
                                        </p:tgtEl>
                                      </p:cBhvr>
                                      <p:to x="100000" y="100000"/>
                                    </p:animScale>
                                    <p:animScale>
                                      <p:cBhvr>
                                        <p:cTn id="66" dur="26">
                                          <p:stCondLst>
                                            <p:cond delay="1642"/>
                                          </p:stCondLst>
                                        </p:cTn>
                                        <p:tgtEl>
                                          <p:spTgt spid="6147"/>
                                        </p:tgtEl>
                                      </p:cBhvr>
                                      <p:to x="100000" y="90000"/>
                                    </p:animScale>
                                    <p:animScale>
                                      <p:cBhvr>
                                        <p:cTn id="67" dur="166" decel="50000">
                                          <p:stCondLst>
                                            <p:cond delay="1668"/>
                                          </p:stCondLst>
                                        </p:cTn>
                                        <p:tgtEl>
                                          <p:spTgt spid="6147"/>
                                        </p:tgtEl>
                                      </p:cBhvr>
                                      <p:to x="100000" y="100000"/>
                                    </p:animScale>
                                    <p:animScale>
                                      <p:cBhvr>
                                        <p:cTn id="68" dur="26">
                                          <p:stCondLst>
                                            <p:cond delay="1808"/>
                                          </p:stCondLst>
                                        </p:cTn>
                                        <p:tgtEl>
                                          <p:spTgt spid="6147"/>
                                        </p:tgtEl>
                                      </p:cBhvr>
                                      <p:to x="100000" y="95000"/>
                                    </p:animScale>
                                    <p:animScale>
                                      <p:cBhvr>
                                        <p:cTn id="69" dur="166" decel="50000">
                                          <p:stCondLst>
                                            <p:cond delay="1834"/>
                                          </p:stCondLst>
                                        </p:cTn>
                                        <p:tgtEl>
                                          <p:spTgt spid="614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P spid="10"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04664"/>
            <a:ext cx="8229600" cy="5721499"/>
          </a:xfrm>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indent="0" algn="ctr">
              <a:buNone/>
            </a:pPr>
            <a:r>
              <a:rPr lang="zh-CN" alt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四、</a:t>
            </a:r>
            <a:r>
              <a:rPr lang="zh-CN" altLang="zh-CN"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第四大部分</a:t>
            </a:r>
            <a:endParaRPr lang="en-US" altLang="zh-CN"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a:p>
            <a:pPr marL="0" indent="0">
              <a:buNone/>
            </a:pPr>
            <a:endParaRPr lang="en-US" altLang="zh-CN"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a:p>
            <a:pPr marL="0" indent="0">
              <a:buNone/>
            </a:pPr>
            <a:endParaRPr lang="zh-CN" alt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pic>
        <p:nvPicPr>
          <p:cNvPr id="4" name="图片 3"/>
          <p:cNvPicPr/>
          <p:nvPr/>
        </p:nvPicPr>
        <p:blipFill>
          <a:blip r:embed="rId2"/>
          <a:stretch>
            <a:fillRect/>
          </a:stretch>
        </p:blipFill>
        <p:spPr>
          <a:xfrm>
            <a:off x="1475656" y="1196752"/>
            <a:ext cx="6048672" cy="1080120"/>
          </a:xfrm>
          <a:prstGeom prst="rect">
            <a:avLst/>
          </a:prstGeom>
        </p:spPr>
      </p:pic>
      <p:sp>
        <p:nvSpPr>
          <p:cNvPr id="5" name="TextBox 4"/>
          <p:cNvSpPr txBox="1"/>
          <p:nvPr/>
        </p:nvSpPr>
        <p:spPr>
          <a:xfrm>
            <a:off x="1799692" y="2584531"/>
            <a:ext cx="5400600"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lvl="0"/>
            <a:r>
              <a:rPr lang="en-US" altLang="zh-CN" dirty="0"/>
              <a:t>footer</a:t>
            </a:r>
            <a:r>
              <a:rPr lang="zh-CN" altLang="zh-CN" dirty="0"/>
              <a:t>包括两个</a:t>
            </a:r>
            <a:r>
              <a:rPr lang="en-US" altLang="zh-CN" dirty="0"/>
              <a:t>div</a:t>
            </a:r>
            <a:r>
              <a:rPr lang="zh-CN" altLang="zh-CN" dirty="0"/>
              <a:t>，分别是</a:t>
            </a:r>
            <a:r>
              <a:rPr lang="en-US" altLang="zh-CN" dirty="0"/>
              <a:t>[id=”logo1”]</a:t>
            </a:r>
            <a:r>
              <a:rPr lang="zh-CN" altLang="zh-CN" dirty="0"/>
              <a:t>、</a:t>
            </a:r>
            <a:r>
              <a:rPr lang="en-US" altLang="zh-CN" dirty="0"/>
              <a:t>[id=”link”]</a:t>
            </a:r>
            <a:endParaRPr lang="zh-CN" altLang="zh-CN" dirty="0"/>
          </a:p>
          <a:p>
            <a:endParaRPr lang="zh-CN" altLang="en-US" dirty="0"/>
          </a:p>
        </p:txBody>
      </p:sp>
      <p:sp>
        <p:nvSpPr>
          <p:cNvPr id="6" name="TextBox 5"/>
          <p:cNvSpPr txBox="1"/>
          <p:nvPr/>
        </p:nvSpPr>
        <p:spPr>
          <a:xfrm>
            <a:off x="395536" y="3356992"/>
            <a:ext cx="4248472" cy="2031325"/>
          </a:xfrm>
          <a:prstGeom prst="rect">
            <a:avLst/>
          </a:prstGeom>
          <a:noFill/>
        </p:spPr>
        <p:txBody>
          <a:bodyPr wrap="square" rtlCol="0">
            <a:spAutoFit/>
          </a:bodyPr>
          <a:lstStyle/>
          <a:p>
            <a:r>
              <a:rPr lang="en-US" altLang="zh-CN" dirty="0">
                <a:solidFill>
                  <a:schemeClr val="accent1">
                    <a:lumMod val="50000"/>
                  </a:schemeClr>
                </a:solidFill>
              </a:rPr>
              <a:t>A</a:t>
            </a:r>
            <a:r>
              <a:rPr lang="zh-CN" altLang="zh-CN" dirty="0">
                <a:solidFill>
                  <a:schemeClr val="accent1">
                    <a:lumMod val="50000"/>
                  </a:schemeClr>
                </a:solidFill>
              </a:rPr>
              <a:t>、</a:t>
            </a:r>
            <a:r>
              <a:rPr lang="en-US" altLang="zh-CN" dirty="0">
                <a:solidFill>
                  <a:schemeClr val="accent1">
                    <a:lumMod val="50000"/>
                  </a:schemeClr>
                </a:solidFill>
              </a:rPr>
              <a:t>[id=”logo1”] </a:t>
            </a:r>
            <a:r>
              <a:rPr lang="zh-CN" altLang="zh-CN" dirty="0">
                <a:solidFill>
                  <a:schemeClr val="accent1">
                    <a:lumMod val="50000"/>
                  </a:schemeClr>
                </a:solidFill>
              </a:rPr>
              <a:t>：刚开始是时列表是垂直排列的这时需要将它们显示在一列则需设置为（</a:t>
            </a:r>
            <a:r>
              <a:rPr lang="en-US" altLang="zh-CN" dirty="0">
                <a:solidFill>
                  <a:schemeClr val="accent1">
                    <a:lumMod val="50000"/>
                  </a:schemeClr>
                </a:solidFill>
              </a:rPr>
              <a:t>float</a:t>
            </a:r>
            <a:r>
              <a:rPr lang="zh-CN" altLang="zh-CN" dirty="0">
                <a:solidFill>
                  <a:schemeClr val="accent1">
                    <a:lumMod val="50000"/>
                  </a:schemeClr>
                </a:solidFill>
              </a:rPr>
              <a:t>：</a:t>
            </a:r>
            <a:r>
              <a:rPr lang="en-US" altLang="zh-CN" dirty="0">
                <a:solidFill>
                  <a:schemeClr val="accent1">
                    <a:lumMod val="50000"/>
                  </a:schemeClr>
                </a:solidFill>
              </a:rPr>
              <a:t>left</a:t>
            </a:r>
            <a:r>
              <a:rPr lang="zh-CN" altLang="zh-CN" dirty="0">
                <a:solidFill>
                  <a:schemeClr val="accent1">
                    <a:lumMod val="50000"/>
                  </a:schemeClr>
                </a:solidFill>
              </a:rPr>
              <a:t>）</a:t>
            </a:r>
            <a:r>
              <a:rPr lang="en-US" altLang="zh-CN" dirty="0">
                <a:solidFill>
                  <a:schemeClr val="accent1">
                    <a:lumMod val="50000"/>
                  </a:schemeClr>
                </a:solidFill>
              </a:rPr>
              <a:t>,</a:t>
            </a:r>
            <a:r>
              <a:rPr lang="zh-CN" altLang="zh-CN" dirty="0">
                <a:solidFill>
                  <a:schemeClr val="accent1">
                    <a:lumMod val="50000"/>
                  </a:schemeClr>
                </a:solidFill>
              </a:rPr>
              <a:t>这里需要用到二次</a:t>
            </a:r>
            <a:r>
              <a:rPr lang="en-US" altLang="zh-CN" dirty="0">
                <a:solidFill>
                  <a:schemeClr val="accent1">
                    <a:lumMod val="50000"/>
                  </a:schemeClr>
                </a:solidFill>
              </a:rPr>
              <a:t>&lt;</a:t>
            </a:r>
            <a:r>
              <a:rPr lang="en-US" altLang="zh-CN" dirty="0" err="1">
                <a:solidFill>
                  <a:schemeClr val="accent1">
                    <a:lumMod val="50000"/>
                  </a:schemeClr>
                </a:solidFill>
              </a:rPr>
              <a:t>ul</a:t>
            </a:r>
            <a:r>
              <a:rPr lang="en-US" altLang="zh-CN" dirty="0">
                <a:solidFill>
                  <a:schemeClr val="accent1">
                    <a:lumMod val="50000"/>
                  </a:schemeClr>
                </a:solidFill>
              </a:rPr>
              <a:t>&gt;,</a:t>
            </a:r>
            <a:r>
              <a:rPr lang="zh-CN" altLang="zh-CN" dirty="0">
                <a:solidFill>
                  <a:schemeClr val="accent1">
                    <a:lumMod val="50000"/>
                  </a:schemeClr>
                </a:solidFill>
              </a:rPr>
              <a:t>但两次的</a:t>
            </a:r>
            <a:r>
              <a:rPr lang="en-US" altLang="zh-CN" dirty="0">
                <a:solidFill>
                  <a:schemeClr val="accent1">
                    <a:lumMod val="50000"/>
                  </a:schemeClr>
                </a:solidFill>
              </a:rPr>
              <a:t>&lt;</a:t>
            </a:r>
            <a:r>
              <a:rPr lang="en-US" altLang="zh-CN" dirty="0" err="1">
                <a:solidFill>
                  <a:schemeClr val="accent1">
                    <a:lumMod val="50000"/>
                  </a:schemeClr>
                </a:solidFill>
              </a:rPr>
              <a:t>ul</a:t>
            </a:r>
            <a:r>
              <a:rPr lang="en-US" altLang="zh-CN" dirty="0">
                <a:solidFill>
                  <a:schemeClr val="accent1">
                    <a:lumMod val="50000"/>
                  </a:schemeClr>
                </a:solidFill>
              </a:rPr>
              <a:t>&gt;</a:t>
            </a:r>
            <a:r>
              <a:rPr lang="zh-CN" altLang="zh-CN" dirty="0">
                <a:solidFill>
                  <a:schemeClr val="accent1">
                    <a:lumMod val="50000"/>
                  </a:schemeClr>
                </a:solidFill>
              </a:rPr>
              <a:t>实现的样式都不一样，这时需要有</a:t>
            </a:r>
            <a:r>
              <a:rPr lang="en-US" altLang="zh-CN" dirty="0">
                <a:solidFill>
                  <a:schemeClr val="accent1">
                    <a:lumMod val="50000"/>
                  </a:schemeClr>
                </a:solidFill>
              </a:rPr>
              <a:t>id</a:t>
            </a:r>
            <a:r>
              <a:rPr lang="zh-CN" altLang="zh-CN" dirty="0">
                <a:solidFill>
                  <a:schemeClr val="accent1">
                    <a:lumMod val="50000"/>
                  </a:schemeClr>
                </a:solidFill>
              </a:rPr>
              <a:t>选择器来标识它们（</a:t>
            </a:r>
            <a:r>
              <a:rPr lang="en-US" altLang="zh-CN" dirty="0">
                <a:solidFill>
                  <a:schemeClr val="accent1">
                    <a:lumMod val="50000"/>
                  </a:schemeClr>
                </a:solidFill>
              </a:rPr>
              <a:t>id=”ul1</a:t>
            </a:r>
            <a:r>
              <a:rPr lang="en-US" altLang="zh-CN" dirty="0"/>
              <a:t>”</a:t>
            </a:r>
            <a:r>
              <a:rPr lang="zh-CN" altLang="zh-CN" dirty="0">
                <a:solidFill>
                  <a:schemeClr val="tx2">
                    <a:lumMod val="75000"/>
                  </a:schemeClr>
                </a:solidFill>
              </a:rPr>
              <a:t>和</a:t>
            </a:r>
            <a:r>
              <a:rPr lang="en-US" altLang="zh-CN" dirty="0">
                <a:solidFill>
                  <a:schemeClr val="tx2">
                    <a:lumMod val="75000"/>
                  </a:schemeClr>
                </a:solidFill>
              </a:rPr>
              <a:t>id=”ul2”</a:t>
            </a:r>
            <a:r>
              <a:rPr lang="zh-CN" altLang="zh-CN" dirty="0">
                <a:solidFill>
                  <a:schemeClr val="tx2">
                    <a:lumMod val="75000"/>
                  </a:schemeClr>
                </a:solidFill>
              </a:rPr>
              <a:t>）</a:t>
            </a:r>
            <a:r>
              <a:rPr lang="en-US" altLang="zh-CN" dirty="0" smtClean="0"/>
              <a:t>.</a:t>
            </a:r>
            <a:r>
              <a:rPr lang="zh-CN" altLang="en-US" dirty="0" smtClean="0">
                <a:solidFill>
                  <a:schemeClr val="accent2"/>
                </a:solidFill>
              </a:rPr>
              <a:t>此外用</a:t>
            </a:r>
            <a:r>
              <a:rPr lang="en-US" altLang="zh-CN" dirty="0" smtClean="0">
                <a:solidFill>
                  <a:schemeClr val="accent2"/>
                </a:solidFill>
              </a:rPr>
              <a:t>logo</a:t>
            </a:r>
            <a:r>
              <a:rPr lang="zh-CN" altLang="en-US" dirty="0" smtClean="0">
                <a:solidFill>
                  <a:schemeClr val="accent2"/>
                </a:solidFill>
              </a:rPr>
              <a:t>的图片作为背景图片</a:t>
            </a:r>
            <a:endParaRPr lang="zh-CN" altLang="en-US" dirty="0">
              <a:solidFill>
                <a:schemeClr val="accent2"/>
              </a:solidFill>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072" y="3230862"/>
            <a:ext cx="3816424" cy="3078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109" y="5661248"/>
            <a:ext cx="4505325" cy="80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 name="直接箭头连接符 8"/>
          <p:cNvCxnSpPr/>
          <p:nvPr/>
        </p:nvCxnSpPr>
        <p:spPr>
          <a:xfrm>
            <a:off x="3203848" y="5013176"/>
            <a:ext cx="0" cy="79208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1" name="直接箭头连接符 10"/>
          <p:cNvCxnSpPr/>
          <p:nvPr/>
        </p:nvCxnSpPr>
        <p:spPr>
          <a:xfrm>
            <a:off x="4499992" y="4077072"/>
            <a:ext cx="864096" cy="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3" name="直接箭头连接符 12"/>
          <p:cNvCxnSpPr/>
          <p:nvPr/>
        </p:nvCxnSpPr>
        <p:spPr>
          <a:xfrm flipH="1" flipV="1">
            <a:off x="4283968" y="1556792"/>
            <a:ext cx="360040" cy="1152128"/>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15" name="直接箭头连接符 14"/>
          <p:cNvCxnSpPr/>
          <p:nvPr/>
        </p:nvCxnSpPr>
        <p:spPr>
          <a:xfrm flipV="1">
            <a:off x="6372200" y="2060848"/>
            <a:ext cx="0" cy="648072"/>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754666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circle(in)">
                                      <p:cBhvr>
                                        <p:cTn id="20" dur="20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circle(in)">
                                      <p:cBhvr>
                                        <p:cTn id="25" dur="2000"/>
                                        <p:tgtEl>
                                          <p:spTgt spid="15"/>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500" fill="hold"/>
                                        <p:tgtEl>
                                          <p:spTgt spid="6"/>
                                        </p:tgtEl>
                                        <p:attrNameLst>
                                          <p:attrName>ppt_x</p:attrName>
                                        </p:attrNameLst>
                                      </p:cBhvr>
                                      <p:tavLst>
                                        <p:tav tm="0">
                                          <p:val>
                                            <p:strVal val="#ppt_x"/>
                                          </p:val>
                                        </p:tav>
                                        <p:tav tm="100000">
                                          <p:val>
                                            <p:strVal val="#ppt_x"/>
                                          </p:val>
                                        </p:tav>
                                      </p:tavLst>
                                    </p:anim>
                                    <p:anim calcmode="lin" valueType="num">
                                      <p:cBhvr additive="base">
                                        <p:cTn id="3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6" presetClass="entr" presetSubtype="0" fill="hold" nodeType="clickEffect">
                                  <p:stCondLst>
                                    <p:cond delay="0"/>
                                  </p:stCondLst>
                                  <p:childTnLst>
                                    <p:set>
                                      <p:cBhvr>
                                        <p:cTn id="35" dur="1" fill="hold">
                                          <p:stCondLst>
                                            <p:cond delay="0"/>
                                          </p:stCondLst>
                                        </p:cTn>
                                        <p:tgtEl>
                                          <p:spTgt spid="7170"/>
                                        </p:tgtEl>
                                        <p:attrNameLst>
                                          <p:attrName>style.visibility</p:attrName>
                                        </p:attrNameLst>
                                      </p:cBhvr>
                                      <p:to>
                                        <p:strVal val="visible"/>
                                      </p:to>
                                    </p:set>
                                    <p:animEffect transition="in" filter="wipe(down)">
                                      <p:cBhvr>
                                        <p:cTn id="36" dur="580">
                                          <p:stCondLst>
                                            <p:cond delay="0"/>
                                          </p:stCondLst>
                                        </p:cTn>
                                        <p:tgtEl>
                                          <p:spTgt spid="7170"/>
                                        </p:tgtEl>
                                      </p:cBhvr>
                                    </p:animEffect>
                                    <p:anim calcmode="lin" valueType="num">
                                      <p:cBhvr>
                                        <p:cTn id="37" dur="1822" tmFilter="0,0; 0.14,0.36; 0.43,0.73; 0.71,0.91; 1.0,1.0">
                                          <p:stCondLst>
                                            <p:cond delay="0"/>
                                          </p:stCondLst>
                                        </p:cTn>
                                        <p:tgtEl>
                                          <p:spTgt spid="7170"/>
                                        </p:tgtEl>
                                        <p:attrNameLst>
                                          <p:attrName>ppt_x</p:attrName>
                                        </p:attrNameLst>
                                      </p:cBhvr>
                                      <p:tavLst>
                                        <p:tav tm="0">
                                          <p:val>
                                            <p:strVal val="#ppt_x-0.25"/>
                                          </p:val>
                                        </p:tav>
                                        <p:tav tm="100000">
                                          <p:val>
                                            <p:strVal val="#ppt_x"/>
                                          </p:val>
                                        </p:tav>
                                      </p:tavLst>
                                    </p:anim>
                                    <p:anim calcmode="lin" valueType="num">
                                      <p:cBhvr>
                                        <p:cTn id="38" dur="664" tmFilter="0.0,0.0; 0.25,0.07; 0.50,0.2; 0.75,0.467; 1.0,1.0">
                                          <p:stCondLst>
                                            <p:cond delay="0"/>
                                          </p:stCondLst>
                                        </p:cTn>
                                        <p:tgtEl>
                                          <p:spTgt spid="7170"/>
                                        </p:tgtEl>
                                        <p:attrNameLst>
                                          <p:attrName>ppt_y</p:attrName>
                                        </p:attrNameLst>
                                      </p:cBhvr>
                                      <p:tavLst>
                                        <p:tav tm="0" fmla="#ppt_y-sin(pi*$)/3">
                                          <p:val>
                                            <p:fltVal val="0.5"/>
                                          </p:val>
                                        </p:tav>
                                        <p:tav tm="100000">
                                          <p:val>
                                            <p:fltVal val="1"/>
                                          </p:val>
                                        </p:tav>
                                      </p:tavLst>
                                    </p:anim>
                                    <p:anim calcmode="lin" valueType="num">
                                      <p:cBhvr>
                                        <p:cTn id="39" dur="664" tmFilter="0, 0; 0.125,0.2665; 0.25,0.4; 0.375,0.465; 0.5,0.5;  0.625,0.535; 0.75,0.6; 0.875,0.7335; 1,1">
                                          <p:stCondLst>
                                            <p:cond delay="664"/>
                                          </p:stCondLst>
                                        </p:cTn>
                                        <p:tgtEl>
                                          <p:spTgt spid="7170"/>
                                        </p:tgtEl>
                                        <p:attrNameLst>
                                          <p:attrName>ppt_y</p:attrName>
                                        </p:attrNameLst>
                                      </p:cBhvr>
                                      <p:tavLst>
                                        <p:tav tm="0" fmla="#ppt_y-sin(pi*$)/9">
                                          <p:val>
                                            <p:fltVal val="0"/>
                                          </p:val>
                                        </p:tav>
                                        <p:tav tm="100000">
                                          <p:val>
                                            <p:fltVal val="1"/>
                                          </p:val>
                                        </p:tav>
                                      </p:tavLst>
                                    </p:anim>
                                    <p:anim calcmode="lin" valueType="num">
                                      <p:cBhvr>
                                        <p:cTn id="40" dur="332" tmFilter="0, 0; 0.125,0.2665; 0.25,0.4; 0.375,0.465; 0.5,0.5;  0.625,0.535; 0.75,0.6; 0.875,0.7335; 1,1">
                                          <p:stCondLst>
                                            <p:cond delay="1324"/>
                                          </p:stCondLst>
                                        </p:cTn>
                                        <p:tgtEl>
                                          <p:spTgt spid="7170"/>
                                        </p:tgtEl>
                                        <p:attrNameLst>
                                          <p:attrName>ppt_y</p:attrName>
                                        </p:attrNameLst>
                                      </p:cBhvr>
                                      <p:tavLst>
                                        <p:tav tm="0" fmla="#ppt_y-sin(pi*$)/27">
                                          <p:val>
                                            <p:fltVal val="0"/>
                                          </p:val>
                                        </p:tav>
                                        <p:tav tm="100000">
                                          <p:val>
                                            <p:fltVal val="1"/>
                                          </p:val>
                                        </p:tav>
                                      </p:tavLst>
                                    </p:anim>
                                    <p:anim calcmode="lin" valueType="num">
                                      <p:cBhvr>
                                        <p:cTn id="41" dur="164" tmFilter="0, 0; 0.125,0.2665; 0.25,0.4; 0.375,0.465; 0.5,0.5;  0.625,0.535; 0.75,0.6; 0.875,0.7335; 1,1">
                                          <p:stCondLst>
                                            <p:cond delay="1656"/>
                                          </p:stCondLst>
                                        </p:cTn>
                                        <p:tgtEl>
                                          <p:spTgt spid="7170"/>
                                        </p:tgtEl>
                                        <p:attrNameLst>
                                          <p:attrName>ppt_y</p:attrName>
                                        </p:attrNameLst>
                                      </p:cBhvr>
                                      <p:tavLst>
                                        <p:tav tm="0" fmla="#ppt_y-sin(pi*$)/81">
                                          <p:val>
                                            <p:fltVal val="0"/>
                                          </p:val>
                                        </p:tav>
                                        <p:tav tm="100000">
                                          <p:val>
                                            <p:fltVal val="1"/>
                                          </p:val>
                                        </p:tav>
                                      </p:tavLst>
                                    </p:anim>
                                    <p:animScale>
                                      <p:cBhvr>
                                        <p:cTn id="42" dur="26">
                                          <p:stCondLst>
                                            <p:cond delay="650"/>
                                          </p:stCondLst>
                                        </p:cTn>
                                        <p:tgtEl>
                                          <p:spTgt spid="7170"/>
                                        </p:tgtEl>
                                      </p:cBhvr>
                                      <p:to x="100000" y="60000"/>
                                    </p:animScale>
                                    <p:animScale>
                                      <p:cBhvr>
                                        <p:cTn id="43" dur="166" decel="50000">
                                          <p:stCondLst>
                                            <p:cond delay="676"/>
                                          </p:stCondLst>
                                        </p:cTn>
                                        <p:tgtEl>
                                          <p:spTgt spid="7170"/>
                                        </p:tgtEl>
                                      </p:cBhvr>
                                      <p:to x="100000" y="100000"/>
                                    </p:animScale>
                                    <p:animScale>
                                      <p:cBhvr>
                                        <p:cTn id="44" dur="26">
                                          <p:stCondLst>
                                            <p:cond delay="1312"/>
                                          </p:stCondLst>
                                        </p:cTn>
                                        <p:tgtEl>
                                          <p:spTgt spid="7170"/>
                                        </p:tgtEl>
                                      </p:cBhvr>
                                      <p:to x="100000" y="80000"/>
                                    </p:animScale>
                                    <p:animScale>
                                      <p:cBhvr>
                                        <p:cTn id="45" dur="166" decel="50000">
                                          <p:stCondLst>
                                            <p:cond delay="1338"/>
                                          </p:stCondLst>
                                        </p:cTn>
                                        <p:tgtEl>
                                          <p:spTgt spid="7170"/>
                                        </p:tgtEl>
                                      </p:cBhvr>
                                      <p:to x="100000" y="100000"/>
                                    </p:animScale>
                                    <p:animScale>
                                      <p:cBhvr>
                                        <p:cTn id="46" dur="26">
                                          <p:stCondLst>
                                            <p:cond delay="1642"/>
                                          </p:stCondLst>
                                        </p:cTn>
                                        <p:tgtEl>
                                          <p:spTgt spid="7170"/>
                                        </p:tgtEl>
                                      </p:cBhvr>
                                      <p:to x="100000" y="90000"/>
                                    </p:animScale>
                                    <p:animScale>
                                      <p:cBhvr>
                                        <p:cTn id="47" dur="166" decel="50000">
                                          <p:stCondLst>
                                            <p:cond delay="1668"/>
                                          </p:stCondLst>
                                        </p:cTn>
                                        <p:tgtEl>
                                          <p:spTgt spid="7170"/>
                                        </p:tgtEl>
                                      </p:cBhvr>
                                      <p:to x="100000" y="100000"/>
                                    </p:animScale>
                                    <p:animScale>
                                      <p:cBhvr>
                                        <p:cTn id="48" dur="26">
                                          <p:stCondLst>
                                            <p:cond delay="1808"/>
                                          </p:stCondLst>
                                        </p:cTn>
                                        <p:tgtEl>
                                          <p:spTgt spid="7170"/>
                                        </p:tgtEl>
                                      </p:cBhvr>
                                      <p:to x="100000" y="95000"/>
                                    </p:animScale>
                                    <p:animScale>
                                      <p:cBhvr>
                                        <p:cTn id="49" dur="166" decel="50000">
                                          <p:stCondLst>
                                            <p:cond delay="1834"/>
                                          </p:stCondLst>
                                        </p:cTn>
                                        <p:tgtEl>
                                          <p:spTgt spid="7170"/>
                                        </p:tgtEl>
                                      </p:cBhvr>
                                      <p:to x="100000" y="100000"/>
                                    </p:animScale>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11"/>
                                        </p:tgtEl>
                                        <p:attrNameLst>
                                          <p:attrName>style.visibility</p:attrName>
                                        </p:attrNameLst>
                                      </p:cBhvr>
                                      <p:to>
                                        <p:strVal val="visible"/>
                                      </p:to>
                                    </p:set>
                                    <p:anim calcmode="lin" valueType="num">
                                      <p:cBhvr additive="base">
                                        <p:cTn id="54" dur="500" fill="hold"/>
                                        <p:tgtEl>
                                          <p:spTgt spid="11"/>
                                        </p:tgtEl>
                                        <p:attrNameLst>
                                          <p:attrName>ppt_x</p:attrName>
                                        </p:attrNameLst>
                                      </p:cBhvr>
                                      <p:tavLst>
                                        <p:tav tm="0">
                                          <p:val>
                                            <p:strVal val="#ppt_x"/>
                                          </p:val>
                                        </p:tav>
                                        <p:tav tm="100000">
                                          <p:val>
                                            <p:strVal val="#ppt_x"/>
                                          </p:val>
                                        </p:tav>
                                      </p:tavLst>
                                    </p:anim>
                                    <p:anim calcmode="lin" valueType="num">
                                      <p:cBhvr additive="base">
                                        <p:cTn id="5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nodeType="clickEffect">
                                  <p:stCondLst>
                                    <p:cond delay="0"/>
                                  </p:stCondLst>
                                  <p:childTnLst>
                                    <p:set>
                                      <p:cBhvr>
                                        <p:cTn id="59" dur="1" fill="hold">
                                          <p:stCondLst>
                                            <p:cond delay="0"/>
                                          </p:stCondLst>
                                        </p:cTn>
                                        <p:tgtEl>
                                          <p:spTgt spid="9"/>
                                        </p:tgtEl>
                                        <p:attrNameLst>
                                          <p:attrName>style.visibility</p:attrName>
                                        </p:attrNameLst>
                                      </p:cBhvr>
                                      <p:to>
                                        <p:strVal val="visible"/>
                                      </p:to>
                                    </p:set>
                                    <p:animEffect transition="in" filter="fade">
                                      <p:cBhvr>
                                        <p:cTn id="60" dur="1000"/>
                                        <p:tgtEl>
                                          <p:spTgt spid="9"/>
                                        </p:tgtEl>
                                      </p:cBhvr>
                                    </p:animEffect>
                                    <p:anim calcmode="lin" valueType="num">
                                      <p:cBhvr>
                                        <p:cTn id="61" dur="1000" fill="hold"/>
                                        <p:tgtEl>
                                          <p:spTgt spid="9"/>
                                        </p:tgtEl>
                                        <p:attrNameLst>
                                          <p:attrName>ppt_x</p:attrName>
                                        </p:attrNameLst>
                                      </p:cBhvr>
                                      <p:tavLst>
                                        <p:tav tm="0">
                                          <p:val>
                                            <p:strVal val="#ppt_x"/>
                                          </p:val>
                                        </p:tav>
                                        <p:tav tm="100000">
                                          <p:val>
                                            <p:strVal val="#ppt_x"/>
                                          </p:val>
                                        </p:tav>
                                      </p:tavLst>
                                    </p:anim>
                                    <p:anim calcmode="lin" valueType="num">
                                      <p:cBhvr>
                                        <p:cTn id="62"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6" presetClass="entr" presetSubtype="0" fill="hold" nodeType="clickEffect">
                                  <p:stCondLst>
                                    <p:cond delay="0"/>
                                  </p:stCondLst>
                                  <p:childTnLst>
                                    <p:set>
                                      <p:cBhvr>
                                        <p:cTn id="66" dur="1" fill="hold">
                                          <p:stCondLst>
                                            <p:cond delay="0"/>
                                          </p:stCondLst>
                                        </p:cTn>
                                        <p:tgtEl>
                                          <p:spTgt spid="7171"/>
                                        </p:tgtEl>
                                        <p:attrNameLst>
                                          <p:attrName>style.visibility</p:attrName>
                                        </p:attrNameLst>
                                      </p:cBhvr>
                                      <p:to>
                                        <p:strVal val="visible"/>
                                      </p:to>
                                    </p:set>
                                    <p:animEffect transition="in" filter="wipe(down)">
                                      <p:cBhvr>
                                        <p:cTn id="67" dur="580">
                                          <p:stCondLst>
                                            <p:cond delay="0"/>
                                          </p:stCondLst>
                                        </p:cTn>
                                        <p:tgtEl>
                                          <p:spTgt spid="7171"/>
                                        </p:tgtEl>
                                      </p:cBhvr>
                                    </p:animEffect>
                                    <p:anim calcmode="lin" valueType="num">
                                      <p:cBhvr>
                                        <p:cTn id="68" dur="1822" tmFilter="0,0; 0.14,0.36; 0.43,0.73; 0.71,0.91; 1.0,1.0">
                                          <p:stCondLst>
                                            <p:cond delay="0"/>
                                          </p:stCondLst>
                                        </p:cTn>
                                        <p:tgtEl>
                                          <p:spTgt spid="7171"/>
                                        </p:tgtEl>
                                        <p:attrNameLst>
                                          <p:attrName>ppt_x</p:attrName>
                                        </p:attrNameLst>
                                      </p:cBhvr>
                                      <p:tavLst>
                                        <p:tav tm="0">
                                          <p:val>
                                            <p:strVal val="#ppt_x-0.25"/>
                                          </p:val>
                                        </p:tav>
                                        <p:tav tm="100000">
                                          <p:val>
                                            <p:strVal val="#ppt_x"/>
                                          </p:val>
                                        </p:tav>
                                      </p:tavLst>
                                    </p:anim>
                                    <p:anim calcmode="lin" valueType="num">
                                      <p:cBhvr>
                                        <p:cTn id="69" dur="664" tmFilter="0.0,0.0; 0.25,0.07; 0.50,0.2; 0.75,0.467; 1.0,1.0">
                                          <p:stCondLst>
                                            <p:cond delay="0"/>
                                          </p:stCondLst>
                                        </p:cTn>
                                        <p:tgtEl>
                                          <p:spTgt spid="7171"/>
                                        </p:tgtEl>
                                        <p:attrNameLst>
                                          <p:attrName>ppt_y</p:attrName>
                                        </p:attrNameLst>
                                      </p:cBhvr>
                                      <p:tavLst>
                                        <p:tav tm="0" fmla="#ppt_y-sin(pi*$)/3">
                                          <p:val>
                                            <p:fltVal val="0.5"/>
                                          </p:val>
                                        </p:tav>
                                        <p:tav tm="100000">
                                          <p:val>
                                            <p:fltVal val="1"/>
                                          </p:val>
                                        </p:tav>
                                      </p:tavLst>
                                    </p:anim>
                                    <p:anim calcmode="lin" valueType="num">
                                      <p:cBhvr>
                                        <p:cTn id="70" dur="664" tmFilter="0, 0; 0.125,0.2665; 0.25,0.4; 0.375,0.465; 0.5,0.5;  0.625,0.535; 0.75,0.6; 0.875,0.7335; 1,1">
                                          <p:stCondLst>
                                            <p:cond delay="664"/>
                                          </p:stCondLst>
                                        </p:cTn>
                                        <p:tgtEl>
                                          <p:spTgt spid="7171"/>
                                        </p:tgtEl>
                                        <p:attrNameLst>
                                          <p:attrName>ppt_y</p:attrName>
                                        </p:attrNameLst>
                                      </p:cBhvr>
                                      <p:tavLst>
                                        <p:tav tm="0" fmla="#ppt_y-sin(pi*$)/9">
                                          <p:val>
                                            <p:fltVal val="0"/>
                                          </p:val>
                                        </p:tav>
                                        <p:tav tm="100000">
                                          <p:val>
                                            <p:fltVal val="1"/>
                                          </p:val>
                                        </p:tav>
                                      </p:tavLst>
                                    </p:anim>
                                    <p:anim calcmode="lin" valueType="num">
                                      <p:cBhvr>
                                        <p:cTn id="71" dur="332" tmFilter="0, 0; 0.125,0.2665; 0.25,0.4; 0.375,0.465; 0.5,0.5;  0.625,0.535; 0.75,0.6; 0.875,0.7335; 1,1">
                                          <p:stCondLst>
                                            <p:cond delay="1324"/>
                                          </p:stCondLst>
                                        </p:cTn>
                                        <p:tgtEl>
                                          <p:spTgt spid="7171"/>
                                        </p:tgtEl>
                                        <p:attrNameLst>
                                          <p:attrName>ppt_y</p:attrName>
                                        </p:attrNameLst>
                                      </p:cBhvr>
                                      <p:tavLst>
                                        <p:tav tm="0" fmla="#ppt_y-sin(pi*$)/27">
                                          <p:val>
                                            <p:fltVal val="0"/>
                                          </p:val>
                                        </p:tav>
                                        <p:tav tm="100000">
                                          <p:val>
                                            <p:fltVal val="1"/>
                                          </p:val>
                                        </p:tav>
                                      </p:tavLst>
                                    </p:anim>
                                    <p:anim calcmode="lin" valueType="num">
                                      <p:cBhvr>
                                        <p:cTn id="72" dur="164" tmFilter="0, 0; 0.125,0.2665; 0.25,0.4; 0.375,0.465; 0.5,0.5;  0.625,0.535; 0.75,0.6; 0.875,0.7335; 1,1">
                                          <p:stCondLst>
                                            <p:cond delay="1656"/>
                                          </p:stCondLst>
                                        </p:cTn>
                                        <p:tgtEl>
                                          <p:spTgt spid="7171"/>
                                        </p:tgtEl>
                                        <p:attrNameLst>
                                          <p:attrName>ppt_y</p:attrName>
                                        </p:attrNameLst>
                                      </p:cBhvr>
                                      <p:tavLst>
                                        <p:tav tm="0" fmla="#ppt_y-sin(pi*$)/81">
                                          <p:val>
                                            <p:fltVal val="0"/>
                                          </p:val>
                                        </p:tav>
                                        <p:tav tm="100000">
                                          <p:val>
                                            <p:fltVal val="1"/>
                                          </p:val>
                                        </p:tav>
                                      </p:tavLst>
                                    </p:anim>
                                    <p:animScale>
                                      <p:cBhvr>
                                        <p:cTn id="73" dur="26">
                                          <p:stCondLst>
                                            <p:cond delay="650"/>
                                          </p:stCondLst>
                                        </p:cTn>
                                        <p:tgtEl>
                                          <p:spTgt spid="7171"/>
                                        </p:tgtEl>
                                      </p:cBhvr>
                                      <p:to x="100000" y="60000"/>
                                    </p:animScale>
                                    <p:animScale>
                                      <p:cBhvr>
                                        <p:cTn id="74" dur="166" decel="50000">
                                          <p:stCondLst>
                                            <p:cond delay="676"/>
                                          </p:stCondLst>
                                        </p:cTn>
                                        <p:tgtEl>
                                          <p:spTgt spid="7171"/>
                                        </p:tgtEl>
                                      </p:cBhvr>
                                      <p:to x="100000" y="100000"/>
                                    </p:animScale>
                                    <p:animScale>
                                      <p:cBhvr>
                                        <p:cTn id="75" dur="26">
                                          <p:stCondLst>
                                            <p:cond delay="1312"/>
                                          </p:stCondLst>
                                        </p:cTn>
                                        <p:tgtEl>
                                          <p:spTgt spid="7171"/>
                                        </p:tgtEl>
                                      </p:cBhvr>
                                      <p:to x="100000" y="80000"/>
                                    </p:animScale>
                                    <p:animScale>
                                      <p:cBhvr>
                                        <p:cTn id="76" dur="166" decel="50000">
                                          <p:stCondLst>
                                            <p:cond delay="1338"/>
                                          </p:stCondLst>
                                        </p:cTn>
                                        <p:tgtEl>
                                          <p:spTgt spid="7171"/>
                                        </p:tgtEl>
                                      </p:cBhvr>
                                      <p:to x="100000" y="100000"/>
                                    </p:animScale>
                                    <p:animScale>
                                      <p:cBhvr>
                                        <p:cTn id="77" dur="26">
                                          <p:stCondLst>
                                            <p:cond delay="1642"/>
                                          </p:stCondLst>
                                        </p:cTn>
                                        <p:tgtEl>
                                          <p:spTgt spid="7171"/>
                                        </p:tgtEl>
                                      </p:cBhvr>
                                      <p:to x="100000" y="90000"/>
                                    </p:animScale>
                                    <p:animScale>
                                      <p:cBhvr>
                                        <p:cTn id="78" dur="166" decel="50000">
                                          <p:stCondLst>
                                            <p:cond delay="1668"/>
                                          </p:stCondLst>
                                        </p:cTn>
                                        <p:tgtEl>
                                          <p:spTgt spid="7171"/>
                                        </p:tgtEl>
                                      </p:cBhvr>
                                      <p:to x="100000" y="100000"/>
                                    </p:animScale>
                                    <p:animScale>
                                      <p:cBhvr>
                                        <p:cTn id="79" dur="26">
                                          <p:stCondLst>
                                            <p:cond delay="1808"/>
                                          </p:stCondLst>
                                        </p:cTn>
                                        <p:tgtEl>
                                          <p:spTgt spid="7171"/>
                                        </p:tgtEl>
                                      </p:cBhvr>
                                      <p:to x="100000" y="95000"/>
                                    </p:animScale>
                                    <p:animScale>
                                      <p:cBhvr>
                                        <p:cTn id="80" dur="166" decel="50000">
                                          <p:stCondLst>
                                            <p:cond delay="1834"/>
                                          </p:stCondLst>
                                        </p:cTn>
                                        <p:tgtEl>
                                          <p:spTgt spid="717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TotalTime>
  <Words>720</Words>
  <Application>Microsoft Office PowerPoint</Application>
  <PresentationFormat>全屏显示(4:3)</PresentationFormat>
  <Paragraphs>46</Paragraphs>
  <Slides>11</Slides>
  <Notes>0</Notes>
  <HiddenSlides>0</HiddenSlides>
  <MMClips>0</MMClips>
  <ScaleCrop>false</ScaleCrop>
  <HeadingPairs>
    <vt:vector size="4" baseType="variant">
      <vt:variant>
        <vt:lpstr>主题</vt:lpstr>
      </vt:variant>
      <vt:variant>
        <vt:i4>1</vt:i4>
      </vt:variant>
      <vt:variant>
        <vt:lpstr>幻灯片标题</vt:lpstr>
      </vt:variant>
      <vt:variant>
        <vt:i4>11</vt:i4>
      </vt:variant>
    </vt:vector>
  </HeadingPairs>
  <TitlesOfParts>
    <vt:vector size="12" baseType="lpstr">
      <vt:lpstr>Office 主题</vt:lpstr>
      <vt:lpstr>PowerPoint 演示文稿</vt:lpstr>
      <vt:lpstr>项目整体框架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项目整体框架</dc:title>
  <dc:creator>Administrator</dc:creator>
  <cp:lastModifiedBy>Windows 用户</cp:lastModifiedBy>
  <cp:revision>15</cp:revision>
  <dcterms:created xsi:type="dcterms:W3CDTF">2016-12-23T00:56:50Z</dcterms:created>
  <dcterms:modified xsi:type="dcterms:W3CDTF">2016-12-23T03:31:04Z</dcterms:modified>
</cp:coreProperties>
</file>