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61" r:id="rId4"/>
    <p:sldId id="281" r:id="rId5"/>
    <p:sldId id="283" r:id="rId6"/>
    <p:sldId id="290" r:id="rId7"/>
    <p:sldId id="274" r:id="rId8"/>
    <p:sldId id="288" r:id="rId9"/>
    <p:sldId id="285" r:id="rId10"/>
    <p:sldId id="289" r:id="rId11"/>
    <p:sldId id="276" r:id="rId12"/>
    <p:sldId id="277" r:id="rId13"/>
    <p:sldId id="278" r:id="rId14"/>
    <p:sldId id="279" r:id="rId15"/>
    <p:sldId id="280" r:id="rId16"/>
    <p:sldId id="286" r:id="rId17"/>
    <p:sldId id="28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2791" autoAdjust="0"/>
  </p:normalViewPr>
  <p:slideViewPr>
    <p:cSldViewPr>
      <p:cViewPr>
        <p:scale>
          <a:sx n="100" d="100"/>
          <a:sy n="100" d="100"/>
        </p:scale>
        <p:origin x="-128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6ccab0738a2dd9aeb02002f75187f2f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9731"/>
            <a:ext cx="9144000" cy="688773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842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项目的设计与实现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4287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关于我们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357431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此页面主要介绍温州广厦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的公司规模和法定代表人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857364"/>
            <a:ext cx="485778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57356" y="3857628"/>
            <a:ext cx="300039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&lt;span&gt;&lt;/span&gt;</a:t>
            </a:r>
            <a:r>
              <a:rPr lang="zh-CN" altLang="en-US" dirty="0" smtClean="0"/>
              <a:t>标签来设置某一元素的特定样式</a:t>
            </a:r>
            <a:endParaRPr lang="zh-CN" altLang="en-US" dirty="0"/>
          </a:p>
        </p:txBody>
      </p:sp>
      <p:sp>
        <p:nvSpPr>
          <p:cNvPr id="7" name="圆角右箭头 6"/>
          <p:cNvSpPr/>
          <p:nvPr/>
        </p:nvSpPr>
        <p:spPr>
          <a:xfrm>
            <a:off x="4429124" y="3429000"/>
            <a:ext cx="642942" cy="35719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项目的设计与实现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0034" y="1928802"/>
            <a:ext cx="678661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sz="2400" dirty="0" smtClean="0"/>
              <a:t>温州广厦楼盘进展以及交付时间等新闻列表预览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100" y="2643182"/>
            <a:ext cx="5786478" cy="381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150017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新闻动态</a:t>
            </a:r>
            <a:endParaRPr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68" y="2714620"/>
            <a:ext cx="1643042" cy="3368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鼠标滑动文字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部分时的格式变化采用超链接方式实现（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），日期则采用</a:t>
            </a:r>
            <a:r>
              <a:rPr lang="en-US" altLang="zh-CN" dirty="0" smtClean="0"/>
              <a:t>&lt;span&gt;&lt;/span&gt;</a:t>
            </a:r>
            <a:r>
              <a:rPr lang="zh-CN" altLang="en-US" dirty="0" smtClean="0"/>
              <a:t>样式实现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2928934"/>
            <a:ext cx="4887007" cy="311511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项目的设计与实现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10" y="1857364"/>
            <a:ext cx="6572296" cy="4791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135729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楼盘展示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358082" y="1928802"/>
            <a:ext cx="1643106" cy="4500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400" b="1" i="0" u="none" strike="noStrike" kern="1200" normalizeH="0" baseline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图片布局</a:t>
            </a:r>
            <a:endParaRPr kumimoji="0" lang="en-US" altLang="zh-CN" sz="6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r>
              <a:rPr lang="zh-CN" altLang="en-US" sz="6400" dirty="0" smtClean="0"/>
              <a:t>方法一：</a:t>
            </a:r>
            <a:r>
              <a:rPr lang="en-US" altLang="zh-CN" sz="6400" dirty="0" smtClean="0"/>
              <a:t>&lt;</a:t>
            </a:r>
            <a:r>
              <a:rPr lang="en-US" altLang="zh-CN" sz="6400" dirty="0" err="1" smtClean="0"/>
              <a:t>ul</a:t>
            </a:r>
            <a:r>
              <a:rPr lang="en-US" altLang="zh-CN" sz="6400" dirty="0" smtClean="0"/>
              <a:t>&gt;&lt;/</a:t>
            </a:r>
            <a:r>
              <a:rPr lang="en-US" altLang="zh-CN" sz="6400" dirty="0" err="1" smtClean="0"/>
              <a:t>ul</a:t>
            </a:r>
            <a:r>
              <a:rPr lang="en-US" altLang="zh-CN" sz="6400" dirty="0" smtClean="0"/>
              <a:t>&gt;</a:t>
            </a:r>
            <a:r>
              <a:rPr lang="zh-CN" altLang="en-US" sz="6400" dirty="0" smtClean="0"/>
              <a:t>和</a:t>
            </a:r>
            <a:r>
              <a:rPr lang="en-US" altLang="zh-CN" sz="6400" dirty="0" smtClean="0"/>
              <a:t>&lt;</a:t>
            </a:r>
            <a:r>
              <a:rPr lang="en-US" altLang="zh-CN" sz="6400" dirty="0" err="1" smtClean="0"/>
              <a:t>li</a:t>
            </a:r>
            <a:r>
              <a:rPr lang="en-US" altLang="zh-CN" sz="6400" dirty="0" smtClean="0"/>
              <a:t>&gt;&lt;/</a:t>
            </a:r>
            <a:r>
              <a:rPr lang="en-US" altLang="zh-CN" sz="6400" dirty="0" err="1" smtClean="0"/>
              <a:t>li</a:t>
            </a:r>
            <a:r>
              <a:rPr lang="en-US" altLang="zh-CN" sz="6400" dirty="0" smtClean="0"/>
              <a:t>&gt;</a:t>
            </a:r>
            <a:r>
              <a:rPr lang="zh-CN" altLang="en-US" sz="6400" dirty="0" smtClean="0"/>
              <a:t>样式</a:t>
            </a:r>
            <a:endParaRPr lang="en-US" altLang="zh-CN" sz="6400" dirty="0" smtClean="0"/>
          </a:p>
          <a:p>
            <a:pPr>
              <a:lnSpc>
                <a:spcPct val="170000"/>
              </a:lnSpc>
            </a:pPr>
            <a:r>
              <a:rPr lang="zh-CN" altLang="en-US" sz="6400" dirty="0" smtClean="0"/>
              <a:t>方法二：</a:t>
            </a:r>
            <a:r>
              <a:rPr lang="en-US" altLang="zh-CN" sz="6400" dirty="0" smtClean="0"/>
              <a:t>&lt;dl&gt;&lt;/dl&gt;</a:t>
            </a:r>
            <a:r>
              <a:rPr lang="zh-CN" altLang="en-US" sz="6400" dirty="0" smtClean="0"/>
              <a:t>、</a:t>
            </a:r>
            <a:r>
              <a:rPr lang="en-US" altLang="zh-CN" sz="6400" dirty="0" smtClean="0"/>
              <a:t>&lt;</a:t>
            </a:r>
            <a:r>
              <a:rPr lang="en-US" altLang="zh-CN" sz="6400" dirty="0" err="1" smtClean="0"/>
              <a:t>dt</a:t>
            </a:r>
            <a:r>
              <a:rPr lang="en-US" altLang="zh-CN" sz="6400" dirty="0" smtClean="0"/>
              <a:t>&gt;&lt;/</a:t>
            </a:r>
            <a:r>
              <a:rPr lang="en-US" altLang="zh-CN" sz="6400" dirty="0" err="1" smtClean="0"/>
              <a:t>dt</a:t>
            </a:r>
            <a:r>
              <a:rPr lang="en-US" altLang="zh-CN" sz="6400" dirty="0" smtClean="0"/>
              <a:t>&gt;</a:t>
            </a:r>
            <a:r>
              <a:rPr lang="zh-CN" altLang="en-US" sz="6400" dirty="0" smtClean="0"/>
              <a:t>和</a:t>
            </a:r>
            <a:r>
              <a:rPr lang="en-US" altLang="zh-CN" sz="6400" dirty="0" smtClean="0"/>
              <a:t>&lt;</a:t>
            </a:r>
            <a:r>
              <a:rPr lang="en-US" altLang="zh-CN" sz="6400" dirty="0" err="1" smtClean="0"/>
              <a:t>dd</a:t>
            </a:r>
            <a:r>
              <a:rPr lang="en-US" altLang="zh-CN" sz="6400" dirty="0" smtClean="0"/>
              <a:t>&gt;&lt;/</a:t>
            </a:r>
            <a:r>
              <a:rPr lang="en-US" altLang="zh-CN" sz="6400" dirty="0" err="1" smtClean="0"/>
              <a:t>dd</a:t>
            </a:r>
            <a:r>
              <a:rPr lang="en-US" altLang="zh-CN" sz="6400" dirty="0" smtClean="0"/>
              <a:t>&gt;</a:t>
            </a:r>
            <a:r>
              <a:rPr lang="zh-CN" altLang="en-US" sz="6400" dirty="0" smtClean="0"/>
              <a:t>样式</a:t>
            </a:r>
            <a:endParaRPr lang="en-US" altLang="zh-CN" sz="6400" dirty="0" smtClean="0"/>
          </a:p>
          <a:p>
            <a:pPr>
              <a:lnSpc>
                <a:spcPct val="170000"/>
              </a:lnSpc>
            </a:pPr>
            <a:r>
              <a:rPr lang="zh-CN" altLang="en-US" sz="6400" dirty="0" smtClean="0"/>
              <a:t>文字背景图下的细线则用</a:t>
            </a:r>
            <a:r>
              <a:rPr lang="en-US" altLang="zh-CN" sz="6400" dirty="0" smtClean="0"/>
              <a:t>border-bottom</a:t>
            </a:r>
            <a:r>
              <a:rPr lang="zh-CN" altLang="en-US" sz="6400" dirty="0" smtClean="0"/>
              <a:t>：</a:t>
            </a:r>
            <a:r>
              <a:rPr lang="en-US" altLang="zh-CN" sz="6400" dirty="0" smtClean="0"/>
              <a:t>1px    solid   #F60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项目的设计与实现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7158" y="2000240"/>
            <a:ext cx="6643734" cy="4643470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招聘启事的职位以及招聘人数等详细信息展示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034" y="2643182"/>
            <a:ext cx="6286544" cy="3929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158" y="1357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人才招聘</a:t>
            </a:r>
            <a:endParaRPr lang="zh-CN" alt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68" y="2285992"/>
            <a:ext cx="178595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、整体布局采用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、鼠标浏览表格中的某一行时，此行的背景颜色变化，则用：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tr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hover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backround</a:t>
            </a:r>
            <a:r>
              <a:rPr lang="en-US" altLang="zh-CN" dirty="0" smtClean="0"/>
              <a:t>:#CC0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714884"/>
            <a:ext cx="53530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项目的设计与实现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8596" y="1571612"/>
            <a:ext cx="8258204" cy="455455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         </a:t>
            </a:r>
            <a:r>
              <a:rPr lang="zh-CN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联系方式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4480" y="2156743"/>
            <a:ext cx="6357982" cy="455883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项目的设计与实现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8596" y="1571612"/>
            <a:ext cx="8258204" cy="455455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buNone/>
            </a:pPr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       留言反馈页面采用</a:t>
            </a:r>
            <a:r>
              <a:rPr lang="en-US" altLang="zh-C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email</a:t>
            </a:r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方式发送</a:t>
            </a:r>
          </a:p>
          <a:p>
            <a:endParaRPr lang="zh-CN" alt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0232" y="2525703"/>
            <a:ext cx="5429289" cy="3903693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总结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428736"/>
            <a:ext cx="7858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在项目开发之前对框架构造和整体设计要有一个清晰的思路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项目开发期间，在使用</a:t>
            </a:r>
            <a:r>
              <a:rPr lang="en-US" altLang="zh-CN" sz="2400" dirty="0" smtClean="0"/>
              <a:t>DIV+CSS</a:t>
            </a:r>
            <a:r>
              <a:rPr lang="zh-CN" altLang="en-US" sz="2400" dirty="0" smtClean="0"/>
              <a:t>样式在运用上有了一定的熟悉度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在于同一个页面视觉效果，采用</a:t>
            </a:r>
            <a:r>
              <a:rPr lang="en-US" altLang="zh-CN" sz="2400" dirty="0" smtClean="0"/>
              <a:t>DIV+CSS</a:t>
            </a:r>
            <a:r>
              <a:rPr lang="zh-CN" altLang="en-US" sz="2400" dirty="0" smtClean="0"/>
              <a:t>重构的页面容量要比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编码的页面文件容量小得多，代码更加简洁</a:t>
            </a:r>
            <a:endParaRPr lang="zh-CN" alt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0"/>
            <a:ext cx="750099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6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Vijaya" pitchFamily="34" charset="0"/>
              <a:cs typeface="Vijaya" pitchFamily="34" charset="0"/>
            </a:endParaRPr>
          </a:p>
          <a:p>
            <a:r>
              <a:rPr lang="en-US" altLang="zh-CN" sz="7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Vijaya" pitchFamily="34" charset="0"/>
                <a:cs typeface="Vijaya" pitchFamily="34" charset="0"/>
              </a:rPr>
              <a:t>   Thank  you  for your</a:t>
            </a:r>
          </a:p>
          <a:p>
            <a:endParaRPr lang="en-US" altLang="zh-CN" sz="72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Vijaya" pitchFamily="34" charset="0"/>
              <a:cs typeface="Vijaya" pitchFamily="34" charset="0"/>
            </a:endParaRPr>
          </a:p>
          <a:p>
            <a:r>
              <a:rPr lang="en-US" altLang="zh-CN" sz="7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Vijaya" pitchFamily="34" charset="0"/>
                <a:cs typeface="Vijaya" pitchFamily="34" charset="0"/>
              </a:rPr>
              <a:t>             visited !!!</a:t>
            </a:r>
          </a:p>
          <a:p>
            <a:endParaRPr lang="zh-CN" altLang="en-US" sz="6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Vijaya" pitchFamily="34" charset="0"/>
              <a:cs typeface="Vijaya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70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2396" y="0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 概述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414" y="285728"/>
            <a:ext cx="4714908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ea"/>
              </a:rPr>
              <a:t>技术的背景及意义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1643050"/>
            <a:ext cx="664373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、技术背景</a:t>
            </a:r>
            <a:endParaRPr lang="en-US" altLang="zh-CN" sz="2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现在网页用户群体复杂，层次多样，对页面的好用性越来越高。要求一个网页在很好的需求战略，功能规格，信息构架的基础上更多的关注交互细节设计。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传统的网页设计采用表格（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）布局，源代码存在大量的冗余代码，页面结构与表现混杂在一起，非常不利于查找和管理信息，更不利于修改信息。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而一种新生技术，</a:t>
            </a:r>
            <a:r>
              <a:rPr lang="en-US" altLang="zh-CN" dirty="0" smtClean="0"/>
              <a:t>DIV+CSS</a:t>
            </a:r>
            <a:r>
              <a:rPr lang="zh-CN" altLang="en-US" dirty="0" smtClean="0"/>
              <a:t>的出现弥补了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的不足。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3845277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571480"/>
            <a:ext cx="4686304" cy="1143000"/>
          </a:xfrm>
        </p:spPr>
        <p:txBody>
          <a:bodyPr/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技术的背景及意义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85918" y="1571612"/>
            <a:ext cx="6000792" cy="3714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2</a:t>
            </a:r>
            <a:r>
              <a:rPr lang="zh-CN" alt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、</a:t>
            </a:r>
            <a:r>
              <a:rPr lang="en-US" altLang="zh-CN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CSS</a:t>
            </a:r>
            <a:r>
              <a:rPr lang="zh-CN" alt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样式的优点</a:t>
            </a:r>
            <a:endParaRPr lang="en-US" altLang="zh-CN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布局灵活，便于维护，代码清晰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利于后期优化，更高的兼容性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元素精确定位，任意排列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内容结构与格式控制相分离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项目的需求和分析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500174"/>
            <a:ext cx="6715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1.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页面分析</a:t>
            </a:r>
            <a:endParaRPr lang="en-US" altLang="zh-CN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首页导航链接：首页、关于我们、新闻动态、楼盘展示、人才招聘、联系我们、留言反馈。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内容展示：部分内容展示，如：公司简介、企业文化、组织结构、公司荣誉、项目荣誉。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2.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项目总体设计</a:t>
            </a:r>
            <a:endParaRPr lang="en-US" altLang="zh-CN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	</a:t>
            </a:r>
            <a:r>
              <a:rPr lang="zh-CN" altLang="en-US" sz="2000" dirty="0" smtClean="0">
                <a:latin typeface="+mn-ea"/>
              </a:rPr>
              <a:t>项目整体采用</a:t>
            </a:r>
            <a:r>
              <a:rPr lang="en-US" altLang="zh-CN" sz="2000" dirty="0" smtClean="0">
                <a:latin typeface="+mn-ea"/>
              </a:rPr>
              <a:t>DIV+CSS</a:t>
            </a:r>
            <a:r>
              <a:rPr lang="zh-CN" altLang="en-US" sz="2000" dirty="0" smtClean="0">
                <a:latin typeface="+mn-ea"/>
              </a:rPr>
              <a:t>架构、表单、列表、表格，由导航通过超链接读取并显示不同页面的数据。</a:t>
            </a:r>
            <a:endParaRPr lang="en-US" altLang="zh-CN" sz="20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项目首页整体框架图</a:t>
            </a:r>
            <a:endParaRPr lang="zh-CN" altLang="en-US" dirty="0"/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5467350" cy="4495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项目的设计与实现</a:t>
            </a:r>
            <a:endParaRPr lang="en-US" altLang="zh-CN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0034" y="1643050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1678"/>
            <a:ext cx="713549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429520" y="2071678"/>
            <a:ext cx="1357322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首页显示导航链接、最新新闻列表、部分楼盘展示、公司简介</a:t>
            </a:r>
          </a:p>
          <a:p>
            <a:endParaRPr lang="zh-CN" altLang="en-US" dirty="0"/>
          </a:p>
        </p:txBody>
      </p:sp>
      <p:sp>
        <p:nvSpPr>
          <p:cNvPr id="7" name="右箭头 6">
            <a:hlinkClick r:id="rId3" action="ppaction://hlinksldjump"/>
          </p:cNvPr>
          <p:cNvSpPr/>
          <p:nvPr/>
        </p:nvSpPr>
        <p:spPr>
          <a:xfrm>
            <a:off x="8358246" y="6386528"/>
            <a:ext cx="785786" cy="471472"/>
          </a:xfrm>
          <a:prstGeom prst="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1357298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zh-CN" altLang="en-US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首页</a:t>
            </a:r>
            <a:endParaRPr lang="zh-CN" altLang="en-US" sz="2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导航条制作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1643050"/>
            <a:ext cx="73581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、用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ul</a:t>
            </a:r>
            <a:r>
              <a:rPr lang="en-US" altLang="zh-CN" sz="2000" dirty="0" smtClean="0"/>
              <a:t>&gt;&lt;/</a:t>
            </a:r>
            <a:r>
              <a:rPr lang="en-US" altLang="zh-CN" sz="2000" dirty="0" err="1" smtClean="0"/>
              <a:t>ul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li</a:t>
            </a:r>
            <a:r>
              <a:rPr lang="en-US" altLang="zh-CN" sz="2000" dirty="0" smtClean="0"/>
              <a:t>&gt;&lt;/</a:t>
            </a:r>
            <a:r>
              <a:rPr lang="en-US" altLang="zh-CN" sz="2000" dirty="0" err="1" smtClean="0"/>
              <a:t>li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标签制作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、背景图片竖线插入：刚插入时，竖线显示在导航栏的上方。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如何让竖线在导航条的中间显示？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样式的 </a:t>
            </a:r>
            <a:r>
              <a:rPr lang="en-US" altLang="zh-CN" sz="2000" dirty="0" smtClean="0"/>
              <a:t>background </a:t>
            </a:r>
            <a:r>
              <a:rPr lang="zh-CN" altLang="en-US" sz="2000" dirty="0" smtClean="0"/>
              <a:t>中设置为：</a:t>
            </a:r>
            <a:r>
              <a:rPr lang="en-US" altLang="zh-CN" sz="2000" dirty="0" smtClean="0"/>
              <a:t>right  center</a:t>
            </a:r>
            <a:r>
              <a:rPr lang="zh-CN" altLang="en-US" sz="2000" dirty="0" smtClean="0"/>
              <a:t>，但这时导航条的右边会多出一条竖线，这时我们需要为最后的一个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li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设一个类（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）来单独为它设置样式（</a:t>
            </a:r>
            <a:r>
              <a:rPr lang="en-US" altLang="zh-CN" sz="2000" dirty="0" smtClean="0"/>
              <a:t>background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none</a:t>
            </a:r>
            <a:r>
              <a:rPr lang="zh-CN" altLang="en-US" sz="2000" dirty="0" smtClean="0"/>
              <a:t>）来去掉最后一根竖线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右箭头 3">
            <a:hlinkClick r:id="rId2" action="ppaction://hlinksldjump"/>
          </p:cNvPr>
          <p:cNvSpPr/>
          <p:nvPr/>
        </p:nvSpPr>
        <p:spPr>
          <a:xfrm>
            <a:off x="7786710" y="6143644"/>
            <a:ext cx="785786" cy="471472"/>
          </a:xfrm>
          <a:prstGeom prst="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首页页面的功能实现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466092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在这一部分我个人认为细线的插入是一个难点。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左边底部横着的细线用的是</a:t>
            </a:r>
            <a:r>
              <a:rPr lang="en-US" altLang="zh-CN" sz="2400" dirty="0" smtClean="0"/>
              <a:t>&lt;hr/&gt;</a:t>
            </a:r>
            <a:r>
              <a:rPr lang="zh-CN" altLang="en-US" sz="2400" dirty="0" smtClean="0"/>
              <a:t>，而右边是用插入背景图片的方式，为了让它不与底部和顶部接近在</a:t>
            </a:r>
            <a:r>
              <a:rPr lang="en-US" altLang="zh-CN" sz="2400" dirty="0" smtClean="0"/>
              <a:t>background</a:t>
            </a:r>
            <a:r>
              <a:rPr lang="zh-CN" altLang="en-US" sz="2400" dirty="0" smtClean="0"/>
              <a:t>中设置它的高度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678</TotalTime>
  <Words>641</Words>
  <Application>Microsoft Office PowerPoint</Application>
  <PresentationFormat>全屏显示(4:3)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技术的背景及意义</vt:lpstr>
      <vt:lpstr>技术的背景及意义</vt:lpstr>
      <vt:lpstr>项目的需求和分析</vt:lpstr>
      <vt:lpstr>项目首页整体框架图</vt:lpstr>
      <vt:lpstr>项目的设计与实现</vt:lpstr>
      <vt:lpstr>导航条制作</vt:lpstr>
      <vt:lpstr>首页页面的功能实现</vt:lpstr>
      <vt:lpstr>项目的设计与实现</vt:lpstr>
      <vt:lpstr>项目的设计与实现</vt:lpstr>
      <vt:lpstr>项目的设计与实现</vt:lpstr>
      <vt:lpstr>项目的设计与实现</vt:lpstr>
      <vt:lpstr>项目的设计与实现</vt:lpstr>
      <vt:lpstr>项目的设计与实现</vt:lpstr>
      <vt:lpstr>总结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概述</dc:title>
  <dc:creator>CMH</dc:creator>
  <cp:lastModifiedBy>Administrator</cp:lastModifiedBy>
  <cp:revision>70</cp:revision>
  <dcterms:created xsi:type="dcterms:W3CDTF">2016-12-06T11:45:38Z</dcterms:created>
  <dcterms:modified xsi:type="dcterms:W3CDTF">2016-12-12T11:37:26Z</dcterms:modified>
</cp:coreProperties>
</file>