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E1AE-DEEC-4FF4-8BE7-FFA227E7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BD69A1-A2FE-4856-8CA7-A041F1AC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B313D-FF9C-4662-9DDB-A84E9276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3B4D3-C255-46E8-9C94-A0A2B65D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F23A5-9040-48CA-A42D-1902FBF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F5A3D-5B05-4F99-9B10-01E8005C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68D15-DBF6-4EB9-B382-CC6E46E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3F5DC-2C96-4D68-B74C-6F26C884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9B783-A043-4BC5-9194-B97FEA4F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81CD8-B108-4572-A269-94995AD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51983A-775D-412C-899B-7CF07F769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E7454-508E-4B6B-849E-986D59C4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F5983-2596-45BE-AC27-CA5EE59C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9282D-FBA5-4BB2-A358-37BCACEC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7566F-4F10-46E1-8A5F-0215C0D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220DF-9EC5-4EA9-A5E8-02588DDA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159A6-DD08-4EF8-B344-217A1395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1A0A5-1E8A-4207-93DB-FF841EAC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99D4B-0A58-4F04-8AED-9CF414A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AF2F9-0A56-476B-9A0D-39E3F3CB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0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F8F87-FE81-4BAB-A960-FEC9F4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44F13-6E0D-4B72-9052-827B495B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13B19-4584-4D5A-8B83-DFA94705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FAFCC-4E21-4444-90CD-02D4C586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283D5-EFB2-407E-BA0D-1598211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7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040E0-8723-43AC-9268-5B45E124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9C2AF-7BEC-41A1-B470-6A7B8A61B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F4CB9-87BF-462D-8D22-8DE1AA7E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E07B8-C7B2-4556-8AA5-1D4F6D98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07042-2D24-4747-B4A0-2F0C29B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AD65B-6135-4B40-B526-4FB9195F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2024-77B8-431F-BCD5-ABBBE35D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5FF6A-F96A-485C-80A9-3066DCE9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01D93-516A-40D7-95B5-56F4C8A0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9EF289-1E53-4758-A61D-DD4BB787B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C5C85-C277-4059-92C3-3DE84A9B1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205A85-8BA4-479F-8EC0-73971EFB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09762-8A45-4A29-86B0-0007FD35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988B49-7EE0-4A7E-97D1-222502F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5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07A2F-67B7-41FE-BCC1-8264DDA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111F7-8075-4C81-9ED8-9A02BEA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2FDC42-65D7-4F82-8285-E1671EEB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7414AD-EB76-4578-84E2-BFBF5442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24DEB8-D229-4703-BCED-784BF056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C7C10-E315-43D7-9694-CE6C979F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40A65-D779-49DA-9156-CC3802A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5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D05E-7551-4C31-B024-07237FAA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47B3C-7D12-46C9-B400-220497AC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CBA88-03ED-4301-9D47-46B3B67E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CA3A6-9D70-4013-AA93-6CE99D19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0BFB8-C688-4FC8-A70D-164D065F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1EE69-F799-4223-B09C-165BFD9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02FA-1297-480B-B6E7-91142695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9FDCC-06CB-412E-8F46-3F6647F5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98C41-4FC0-491C-91AA-2053C190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8AD7A-9B11-44A9-A352-1F5697B8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2E2E9-5658-4DFD-922D-C600D4C0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11129-0358-40DF-B3E1-B07A3A89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443F01-E08E-40D4-B413-3CD7A988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DEDEA-7A22-46CE-919B-C664FFB8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0C7C-367A-4383-BDD4-037250C52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14C8-C0AF-4C20-B590-91A97FE5EAF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4C913-7023-419E-BD58-526C9DCC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724F5-3791-4AF9-BF3E-88F58FCAF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E455-2E0F-4FC8-9461-E1376F8E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1D1BF47-E2FF-480D-8D86-3284284D7011}"/>
              </a:ext>
            </a:extLst>
          </p:cNvPr>
          <p:cNvSpPr/>
          <p:nvPr/>
        </p:nvSpPr>
        <p:spPr>
          <a:xfrm>
            <a:off x="138113" y="103939"/>
            <a:ext cx="7019916" cy="65882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02CA5B-F843-42FB-88D6-4C9A1448403E}"/>
              </a:ext>
            </a:extLst>
          </p:cNvPr>
          <p:cNvSpPr/>
          <p:nvPr/>
        </p:nvSpPr>
        <p:spPr>
          <a:xfrm>
            <a:off x="8658225" y="1915593"/>
            <a:ext cx="1846921" cy="47423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9E5E8-8A2E-41A7-987B-1D94805E677B}"/>
              </a:ext>
            </a:extLst>
          </p:cNvPr>
          <p:cNvSpPr txBox="1"/>
          <p:nvPr/>
        </p:nvSpPr>
        <p:spPr>
          <a:xfrm>
            <a:off x="9158284" y="103370"/>
            <a:ext cx="2845362" cy="13849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进程：弯角长方形</a:t>
            </a:r>
            <a:endParaRPr lang="en-US" altLang="zh-CN" sz="1400" dirty="0"/>
          </a:p>
          <a:p>
            <a:r>
              <a:rPr lang="zh-CN" altLang="en-US" sz="1400" dirty="0"/>
              <a:t>管道：长方形</a:t>
            </a:r>
            <a:endParaRPr lang="en-US" altLang="zh-CN" sz="1400" dirty="0"/>
          </a:p>
          <a:p>
            <a:r>
              <a:rPr lang="en-US" altLang="zh-CN" sz="1400" dirty="0"/>
              <a:t>Socket</a:t>
            </a:r>
            <a:r>
              <a:rPr lang="zh-CN" altLang="en-US" sz="1400" dirty="0"/>
              <a:t>：圆形</a:t>
            </a:r>
            <a:endParaRPr lang="en-US" altLang="zh-CN" sz="1400" dirty="0"/>
          </a:p>
          <a:p>
            <a:r>
              <a:rPr lang="zh-CN" altLang="en-US" sz="1400" dirty="0"/>
              <a:t>红色：</a:t>
            </a:r>
            <a:r>
              <a:rPr lang="en-US" altLang="zh-CN" sz="1400" dirty="0"/>
              <a:t>Server</a:t>
            </a:r>
          </a:p>
          <a:p>
            <a:r>
              <a:rPr lang="zh-CN" altLang="en-US" sz="1400" dirty="0"/>
              <a:t>蓝色：</a:t>
            </a:r>
            <a:r>
              <a:rPr lang="en-US" altLang="zh-CN" sz="1400" dirty="0"/>
              <a:t>Client</a:t>
            </a:r>
          </a:p>
          <a:p>
            <a:r>
              <a:rPr lang="zh-CN" altLang="en-US" sz="1400" dirty="0"/>
              <a:t>黄色：网络连接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93ACE97-4670-4D05-BC97-5B7872300BB7}"/>
              </a:ext>
            </a:extLst>
          </p:cNvPr>
          <p:cNvSpPr/>
          <p:nvPr/>
        </p:nvSpPr>
        <p:spPr>
          <a:xfrm>
            <a:off x="440520" y="391415"/>
            <a:ext cx="1752600" cy="14668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 Black" panose="020B0A04020102020204" pitchFamily="34" charset="0"/>
              </a:rPr>
              <a:t>pipe_data</a:t>
            </a:r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zh-CN" altLang="en-US" dirty="0">
                <a:latin typeface="Arial Black" panose="020B0A04020102020204" pitchFamily="34" charset="0"/>
              </a:rPr>
              <a:t>进程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9381EE-325E-4E3B-A255-7DD679665F91}"/>
              </a:ext>
            </a:extLst>
          </p:cNvPr>
          <p:cNvSpPr/>
          <p:nvPr/>
        </p:nvSpPr>
        <p:spPr>
          <a:xfrm>
            <a:off x="3062288" y="2581276"/>
            <a:ext cx="1209675" cy="407669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1D9205-7D76-40FD-8EC1-4C79928A5AF5}"/>
              </a:ext>
            </a:extLst>
          </p:cNvPr>
          <p:cNvSpPr/>
          <p:nvPr/>
        </p:nvSpPr>
        <p:spPr>
          <a:xfrm>
            <a:off x="3243263" y="3000375"/>
            <a:ext cx="866773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fd</a:t>
            </a:r>
            <a:r>
              <a:rPr lang="en-US" altLang="zh-CN" sz="1400" dirty="0"/>
              <a:t>[0]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4D1DC0-2649-48F5-BC04-6A59B279062B}"/>
              </a:ext>
            </a:extLst>
          </p:cNvPr>
          <p:cNvSpPr/>
          <p:nvPr/>
        </p:nvSpPr>
        <p:spPr>
          <a:xfrm>
            <a:off x="3243264" y="3505200"/>
            <a:ext cx="866772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5FC65-4A4D-4FC3-9B90-660D3DD4D744}"/>
              </a:ext>
            </a:extLst>
          </p:cNvPr>
          <p:cNvSpPr/>
          <p:nvPr/>
        </p:nvSpPr>
        <p:spPr>
          <a:xfrm>
            <a:off x="3243263" y="4010025"/>
            <a:ext cx="866771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C04ED4-C605-481B-9D02-1F36DF00690C}"/>
              </a:ext>
            </a:extLst>
          </p:cNvPr>
          <p:cNvSpPr/>
          <p:nvPr/>
        </p:nvSpPr>
        <p:spPr>
          <a:xfrm>
            <a:off x="3243264" y="4519612"/>
            <a:ext cx="876300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fd</a:t>
            </a:r>
            <a:r>
              <a:rPr lang="en-US" altLang="zh-CN" sz="1400" dirty="0"/>
              <a:t>[3]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2B06BA-14F9-4B04-8F11-96A3EBD0297A}"/>
              </a:ext>
            </a:extLst>
          </p:cNvPr>
          <p:cNvSpPr/>
          <p:nvPr/>
        </p:nvSpPr>
        <p:spPr>
          <a:xfrm>
            <a:off x="3243263" y="5029199"/>
            <a:ext cx="866769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C38880-8969-4F8C-BAB6-0D699277A0AC}"/>
              </a:ext>
            </a:extLst>
          </p:cNvPr>
          <p:cNvSpPr/>
          <p:nvPr/>
        </p:nvSpPr>
        <p:spPr>
          <a:xfrm>
            <a:off x="3243263" y="6043613"/>
            <a:ext cx="866767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99E2BC-FC25-425D-92B5-0CEF204E4CB3}"/>
              </a:ext>
            </a:extLst>
          </p:cNvPr>
          <p:cNvSpPr/>
          <p:nvPr/>
        </p:nvSpPr>
        <p:spPr>
          <a:xfrm>
            <a:off x="3243264" y="5534025"/>
            <a:ext cx="866768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F700AC-44D9-4E40-80FA-BBB426A30866}"/>
              </a:ext>
            </a:extLst>
          </p:cNvPr>
          <p:cNvSpPr txBox="1"/>
          <p:nvPr/>
        </p:nvSpPr>
        <p:spPr>
          <a:xfrm>
            <a:off x="2838449" y="2610325"/>
            <a:ext cx="1666875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Pipe Array</a:t>
            </a:r>
            <a:endParaRPr lang="zh-CN" altLang="en-US" sz="1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68BA6-2C17-4B90-89DB-9C7616CEC496}"/>
              </a:ext>
            </a:extLst>
          </p:cNvPr>
          <p:cNvSpPr/>
          <p:nvPr/>
        </p:nvSpPr>
        <p:spPr>
          <a:xfrm>
            <a:off x="3224213" y="1600675"/>
            <a:ext cx="895349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fd_msg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21EB66-1FB2-479F-9DB2-0FE42E05F68B}"/>
              </a:ext>
            </a:extLst>
          </p:cNvPr>
          <p:cNvSpPr/>
          <p:nvPr/>
        </p:nvSpPr>
        <p:spPr>
          <a:xfrm>
            <a:off x="3224213" y="1018341"/>
            <a:ext cx="895349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fd_stat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F1E281-9100-44B5-B37B-E05E681F2C6D}"/>
              </a:ext>
            </a:extLst>
          </p:cNvPr>
          <p:cNvSpPr/>
          <p:nvPr/>
        </p:nvSpPr>
        <p:spPr>
          <a:xfrm>
            <a:off x="3214688" y="444698"/>
            <a:ext cx="895349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fdr</a:t>
            </a:r>
            <a:endParaRPr lang="zh-CN" altLang="en-US" sz="14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CA2A87B-8B99-496A-8A0D-D6039F6D089D}"/>
              </a:ext>
            </a:extLst>
          </p:cNvPr>
          <p:cNvSpPr/>
          <p:nvPr/>
        </p:nvSpPr>
        <p:spPr>
          <a:xfrm>
            <a:off x="5131598" y="411004"/>
            <a:ext cx="1581150" cy="10096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input</a:t>
            </a:r>
          </a:p>
          <a:p>
            <a:pPr algn="ctr"/>
            <a:r>
              <a:rPr lang="zh-CN" altLang="en-US" dirty="0">
                <a:latin typeface="Arial Black" panose="020B0A04020102020204" pitchFamily="34" charset="0"/>
              </a:rPr>
              <a:t>程序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F795CA-8B5C-403A-B0CA-4166C30017B1}"/>
              </a:ext>
            </a:extLst>
          </p:cNvPr>
          <p:cNvSpPr/>
          <p:nvPr/>
        </p:nvSpPr>
        <p:spPr>
          <a:xfrm>
            <a:off x="4610091" y="4279642"/>
            <a:ext cx="2235996" cy="89320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recv_send_data</a:t>
            </a:r>
            <a:endParaRPr lang="en-US" altLang="zh-CN" dirty="0"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进程</a:t>
            </a:r>
            <a:endParaRPr lang="en-US" altLang="zh-CN" dirty="0"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D9D835E-BC38-403E-BC4D-77F3813EE4FF}"/>
              </a:ext>
            </a:extLst>
          </p:cNvPr>
          <p:cNvSpPr/>
          <p:nvPr/>
        </p:nvSpPr>
        <p:spPr>
          <a:xfrm>
            <a:off x="8981561" y="2535819"/>
            <a:ext cx="1209675" cy="84772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 Black" panose="020B0A04020102020204" pitchFamily="34" charset="0"/>
              </a:rPr>
              <a:t>recv</a:t>
            </a:r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zh-CN" altLang="en-US" dirty="0">
                <a:latin typeface="Arial Black" panose="020B0A04020102020204" pitchFamily="34" charset="0"/>
              </a:rPr>
              <a:t>进程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01F42BB-A54F-49A5-AF94-B4ACF89EF869}"/>
              </a:ext>
            </a:extLst>
          </p:cNvPr>
          <p:cNvSpPr/>
          <p:nvPr/>
        </p:nvSpPr>
        <p:spPr>
          <a:xfrm>
            <a:off x="8981562" y="3415025"/>
            <a:ext cx="1209675" cy="84772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send</a:t>
            </a:r>
          </a:p>
          <a:p>
            <a:pPr algn="ctr"/>
            <a:r>
              <a:rPr lang="zh-CN" altLang="en-US" dirty="0">
                <a:latin typeface="Arial Black" panose="020B0A04020102020204" pitchFamily="34" charset="0"/>
              </a:rPr>
              <a:t>进程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25309B7-94D4-4487-B60A-A613D304220E}"/>
              </a:ext>
            </a:extLst>
          </p:cNvPr>
          <p:cNvSpPr/>
          <p:nvPr/>
        </p:nvSpPr>
        <p:spPr>
          <a:xfrm>
            <a:off x="8986832" y="5656855"/>
            <a:ext cx="1209675" cy="84772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input</a:t>
            </a:r>
          </a:p>
          <a:p>
            <a:pPr algn="ctr"/>
            <a:r>
              <a:rPr lang="zh-CN" altLang="en-US" dirty="0">
                <a:latin typeface="Arial Black" panose="020B0A04020102020204" pitchFamily="34" charset="0"/>
              </a:rPr>
              <a:t>程序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6CB3F7-0317-4E38-8432-D65C7E379DBE}"/>
              </a:ext>
            </a:extLst>
          </p:cNvPr>
          <p:cNvSpPr/>
          <p:nvPr/>
        </p:nvSpPr>
        <p:spPr>
          <a:xfrm>
            <a:off x="9158284" y="4707195"/>
            <a:ext cx="866772" cy="428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Arial Black" panose="020B0A04020102020204" pitchFamily="34" charset="0"/>
              </a:rPr>
              <a:t>fdr</a:t>
            </a:r>
            <a:endParaRPr lang="zh-CN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50DEBF-786A-4F30-A8FC-A0DCB40517E3}"/>
              </a:ext>
            </a:extLst>
          </p:cNvPr>
          <p:cNvSpPr txBox="1"/>
          <p:nvPr/>
        </p:nvSpPr>
        <p:spPr>
          <a:xfrm>
            <a:off x="8658225" y="2016377"/>
            <a:ext cx="1795468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Connector</a:t>
            </a:r>
            <a:endParaRPr lang="zh-CN" altLang="en-US" sz="20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D1935F-45E6-48DA-AD7F-37C34A321194}"/>
              </a:ext>
            </a:extLst>
          </p:cNvPr>
          <p:cNvSpPr txBox="1"/>
          <p:nvPr/>
        </p:nvSpPr>
        <p:spPr>
          <a:xfrm>
            <a:off x="339416" y="5223853"/>
            <a:ext cx="207645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Server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DB71125E-E793-41F4-82FB-EFC0AEAEEB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68455" y="4010024"/>
            <a:ext cx="2085044" cy="8558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69F4E0-AB90-4484-B90E-B5D97C715879}"/>
              </a:ext>
            </a:extLst>
          </p:cNvPr>
          <p:cNvCxnSpPr>
            <a:cxnSpLocks/>
          </p:cNvCxnSpPr>
          <p:nvPr/>
        </p:nvCxnSpPr>
        <p:spPr>
          <a:xfrm flipV="1">
            <a:off x="6789522" y="3099336"/>
            <a:ext cx="2163975" cy="14202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BE3F30B-CADE-4C3E-8E4C-6F0E9A95531D}"/>
              </a:ext>
            </a:extLst>
          </p:cNvPr>
          <p:cNvSpPr/>
          <p:nvPr/>
        </p:nvSpPr>
        <p:spPr>
          <a:xfrm>
            <a:off x="7510454" y="3766067"/>
            <a:ext cx="852496" cy="83450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64BC2F-12C4-4D66-A115-56F4BEEABABE}"/>
              </a:ext>
            </a:extLst>
          </p:cNvPr>
          <p:cNvSpPr txBox="1"/>
          <p:nvPr/>
        </p:nvSpPr>
        <p:spPr>
          <a:xfrm>
            <a:off x="7356781" y="4017458"/>
            <a:ext cx="1147768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 Black" panose="020B0A04020102020204" pitchFamily="34" charset="0"/>
              </a:rPr>
              <a:t>Socket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1372C2F8-D3BF-4088-9940-2DD7E05409E1}"/>
              </a:ext>
            </a:extLst>
          </p:cNvPr>
          <p:cNvCxnSpPr>
            <a:stCxn id="20" idx="1"/>
          </p:cNvCxnSpPr>
          <p:nvPr/>
        </p:nvCxnSpPr>
        <p:spPr>
          <a:xfrm rot="10800000">
            <a:off x="4119562" y="673769"/>
            <a:ext cx="1012036" cy="24206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E639CC31-6E3B-467D-962B-78DE2714A517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 flipV="1">
            <a:off x="4119562" y="915828"/>
            <a:ext cx="1012036" cy="316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6DDD957B-FE7C-4FB8-B747-46161EA55FF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212178" y="659011"/>
            <a:ext cx="1002511" cy="501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14F4FBEB-D3D2-4A94-BC79-6FD65418870C}"/>
              </a:ext>
            </a:extLst>
          </p:cNvPr>
          <p:cNvCxnSpPr>
            <a:stCxn id="17" idx="1"/>
          </p:cNvCxnSpPr>
          <p:nvPr/>
        </p:nvCxnSpPr>
        <p:spPr>
          <a:xfrm rot="10800000">
            <a:off x="2212177" y="1160800"/>
            <a:ext cx="1012036" cy="71855"/>
          </a:xfrm>
          <a:prstGeom prst="curvedConnector3">
            <a:avLst>
              <a:gd name="adj1" fmla="val 355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64B59C3E-BF7C-47BA-943E-40ED97A8A4E5}"/>
              </a:ext>
            </a:extLst>
          </p:cNvPr>
          <p:cNvCxnSpPr>
            <a:stCxn id="16" idx="1"/>
          </p:cNvCxnSpPr>
          <p:nvPr/>
        </p:nvCxnSpPr>
        <p:spPr>
          <a:xfrm rot="10800000">
            <a:off x="2202645" y="1153888"/>
            <a:ext cx="1021568" cy="6611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F82DF62E-DDE0-4B29-AF7B-B2202191DD2D}"/>
              </a:ext>
            </a:extLst>
          </p:cNvPr>
          <p:cNvCxnSpPr/>
          <p:nvPr/>
        </p:nvCxnSpPr>
        <p:spPr>
          <a:xfrm rot="5400000">
            <a:off x="3470595" y="1564796"/>
            <a:ext cx="2309971" cy="1012036"/>
          </a:xfrm>
          <a:prstGeom prst="curvedConnector3">
            <a:avLst>
              <a:gd name="adj1" fmla="val 100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FA3D29C8-A287-4743-91B7-E1F1525A7A18}"/>
              </a:ext>
            </a:extLst>
          </p:cNvPr>
          <p:cNvCxnSpPr>
            <a:cxnSpLocks/>
          </p:cNvCxnSpPr>
          <p:nvPr/>
        </p:nvCxnSpPr>
        <p:spPr>
          <a:xfrm rot="10800000">
            <a:off x="2206619" y="1146716"/>
            <a:ext cx="1050143" cy="20898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612A2D1-C230-43F6-B4E1-5D0951A83C2B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16200000" flipH="1">
            <a:off x="842212" y="2332873"/>
            <a:ext cx="2875660" cy="19264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8B60130-9EB7-446C-96FF-EB125EFDE5A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4119564" y="4726246"/>
            <a:ext cx="490527" cy="7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2AAAE4D4-8BEE-47EE-B613-4A535EA298EA}"/>
              </a:ext>
            </a:extLst>
          </p:cNvPr>
          <p:cNvCxnSpPr>
            <a:cxnSpLocks/>
            <a:stCxn id="21" idx="0"/>
            <a:endCxn id="16" idx="3"/>
          </p:cNvCxnSpPr>
          <p:nvPr/>
        </p:nvCxnSpPr>
        <p:spPr>
          <a:xfrm rot="16200000" flipV="1">
            <a:off x="3691499" y="2243051"/>
            <a:ext cx="2464654" cy="160852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71C358F-7F01-47FA-BF54-E7D6ED4A9A13}"/>
              </a:ext>
            </a:extLst>
          </p:cNvPr>
          <p:cNvSpPr txBox="1"/>
          <p:nvPr/>
        </p:nvSpPr>
        <p:spPr>
          <a:xfrm>
            <a:off x="4702956" y="5180527"/>
            <a:ext cx="2009792" cy="1384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备注：</a:t>
            </a:r>
            <a:r>
              <a:rPr lang="en-US" altLang="zh-CN" sz="1200" b="1" dirty="0" err="1"/>
              <a:t>fd</a:t>
            </a:r>
            <a:r>
              <a:rPr lang="zh-CN" altLang="en-US" sz="1200" b="1" dirty="0"/>
              <a:t>数组每一个管道（除了</a:t>
            </a:r>
            <a:r>
              <a:rPr lang="en-US" altLang="zh-CN" sz="1200" b="1" dirty="0" err="1"/>
              <a:t>fd</a:t>
            </a:r>
            <a:r>
              <a:rPr lang="en-US" altLang="zh-CN" sz="1200" b="1" dirty="0"/>
              <a:t>[0]</a:t>
            </a:r>
            <a:r>
              <a:rPr lang="zh-CN" altLang="en-US" sz="1200" b="1" dirty="0"/>
              <a:t>）都对应一个</a:t>
            </a:r>
            <a:r>
              <a:rPr lang="en-US" altLang="zh-CN" sz="1200" b="1" dirty="0" err="1"/>
              <a:t>recv_send_data</a:t>
            </a:r>
            <a:r>
              <a:rPr lang="zh-CN" altLang="en-US" sz="1200" b="1" dirty="0"/>
              <a:t>进程</a:t>
            </a:r>
            <a:r>
              <a:rPr lang="zh-CN" altLang="en-US" sz="1200" dirty="0"/>
              <a:t>，它们通过另一个</a:t>
            </a:r>
            <a:r>
              <a:rPr lang="en-US" altLang="zh-CN" sz="1200" dirty="0"/>
              <a:t>socket</a:t>
            </a:r>
            <a:r>
              <a:rPr lang="zh-CN" altLang="en-US" sz="1200" dirty="0"/>
              <a:t>连接到另一个客户机，在服务器内部的消息流通方式和此进程一致。</a:t>
            </a:r>
          </a:p>
        </p:txBody>
      </p:sp>
      <p:sp>
        <p:nvSpPr>
          <p:cNvPr id="87" name="五边形 86">
            <a:extLst>
              <a:ext uri="{FF2B5EF4-FFF2-40B4-BE49-F238E27FC236}">
                <a16:creationId xmlns:a16="http://schemas.microsoft.com/office/drawing/2014/main" id="{41222BC7-67D0-4B9D-BC15-A3A30162E497}"/>
              </a:ext>
            </a:extLst>
          </p:cNvPr>
          <p:cNvSpPr/>
          <p:nvPr/>
        </p:nvSpPr>
        <p:spPr>
          <a:xfrm>
            <a:off x="10761044" y="4158114"/>
            <a:ext cx="1292843" cy="1299710"/>
          </a:xfrm>
          <a:prstGeom prst="pentagon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 Black" panose="020B0A04020102020204" pitchFamily="34" charset="0"/>
              </a:rPr>
              <a:t>用户</a:t>
            </a:r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A0503E93-9A3A-478B-AEBE-E580113A0C4D}"/>
              </a:ext>
            </a:extLst>
          </p:cNvPr>
          <p:cNvCxnSpPr>
            <a:cxnSpLocks/>
            <a:stCxn id="87" idx="3"/>
          </p:cNvCxnSpPr>
          <p:nvPr/>
        </p:nvCxnSpPr>
        <p:spPr>
          <a:xfrm rot="5400000">
            <a:off x="10458210" y="5162786"/>
            <a:ext cx="654218" cy="12442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ECD41EC-4010-4CC2-AC4A-9CA0E9DE81F3}"/>
              </a:ext>
            </a:extLst>
          </p:cNvPr>
          <p:cNvSpPr txBox="1"/>
          <p:nvPr/>
        </p:nvSpPr>
        <p:spPr>
          <a:xfrm>
            <a:off x="11025193" y="5923342"/>
            <a:ext cx="638171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Black" panose="020B0A04020102020204" pitchFamily="34" charset="0"/>
              </a:rPr>
              <a:t>键盘</a:t>
            </a:r>
          </a:p>
        </p:txBody>
      </p: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7D18D75B-2EFD-49A2-B465-92CDE7F5C3D5}"/>
              </a:ext>
            </a:extLst>
          </p:cNvPr>
          <p:cNvCxnSpPr>
            <a:stCxn id="22" idx="3"/>
            <a:endCxn id="87" idx="0"/>
          </p:cNvCxnSpPr>
          <p:nvPr/>
        </p:nvCxnSpPr>
        <p:spPr>
          <a:xfrm>
            <a:off x="10191236" y="2959681"/>
            <a:ext cx="1216230" cy="11984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0D38C446-1697-4492-89E4-C94F94DF30EF}"/>
              </a:ext>
            </a:extLst>
          </p:cNvPr>
          <p:cNvSpPr txBox="1"/>
          <p:nvPr/>
        </p:nvSpPr>
        <p:spPr>
          <a:xfrm>
            <a:off x="11173615" y="3033381"/>
            <a:ext cx="638171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Black" panose="020B0A04020102020204" pitchFamily="34" charset="0"/>
              </a:rPr>
              <a:t>终端显示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F6A4EF1-E783-4823-9DC2-6EFF994EB996}"/>
              </a:ext>
            </a:extLst>
          </p:cNvPr>
          <p:cNvSpPr txBox="1"/>
          <p:nvPr/>
        </p:nvSpPr>
        <p:spPr>
          <a:xfrm>
            <a:off x="7666575" y="103370"/>
            <a:ext cx="1392750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箭头方向代表消息的传递方向</a:t>
            </a:r>
            <a:endParaRPr lang="en-US" altLang="zh-CN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058F4E6-9611-4BA4-9B4E-56700F473163}"/>
              </a:ext>
            </a:extLst>
          </p:cNvPr>
          <p:cNvCxnSpPr>
            <a:endCxn id="26" idx="2"/>
          </p:cNvCxnSpPr>
          <p:nvPr/>
        </p:nvCxnSpPr>
        <p:spPr>
          <a:xfrm flipV="1">
            <a:off x="9591669" y="5135820"/>
            <a:ext cx="1" cy="521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56FE87D-C963-485D-8FDB-F45AA9338B96}"/>
              </a:ext>
            </a:extLst>
          </p:cNvPr>
          <p:cNvCxnSpPr>
            <a:stCxn id="26" idx="0"/>
            <a:endCxn id="23" idx="2"/>
          </p:cNvCxnSpPr>
          <p:nvPr/>
        </p:nvCxnSpPr>
        <p:spPr>
          <a:xfrm flipH="1" flipV="1">
            <a:off x="9586400" y="4262749"/>
            <a:ext cx="5270" cy="444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2341FF18-E193-403D-B9A8-6F5D1F2B5280}"/>
              </a:ext>
            </a:extLst>
          </p:cNvPr>
          <p:cNvCxnSpPr>
            <a:stCxn id="21" idx="0"/>
            <a:endCxn id="17" idx="3"/>
          </p:cNvCxnSpPr>
          <p:nvPr/>
        </p:nvCxnSpPr>
        <p:spPr>
          <a:xfrm rot="16200000" flipV="1">
            <a:off x="3400332" y="1951884"/>
            <a:ext cx="3046988" cy="160852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124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1772794829@qq.com</dc:creator>
  <cp:lastModifiedBy>1772794829@qq.com</cp:lastModifiedBy>
  <cp:revision>8</cp:revision>
  <dcterms:created xsi:type="dcterms:W3CDTF">2021-04-19T00:50:04Z</dcterms:created>
  <dcterms:modified xsi:type="dcterms:W3CDTF">2021-04-19T02:07:05Z</dcterms:modified>
</cp:coreProperties>
</file>