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7727F-C80E-4D4B-97B9-DCD599B6D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276DBD-10AA-47BA-958D-E3BC1CACE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437C3-A67B-409D-A213-99AA4BCA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03F-9638-417F-8423-7D92ADD43152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4B6C2-5A49-456B-89BB-200B0330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3117D-01CA-42E8-9B4B-F61A665C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C4D-20CA-46FA-BFB9-C3D9C19B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6F6AE-7E9A-475E-AB90-FD1879EB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4C99F4-DAE5-4574-86EA-F5ECB76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411A3-8355-4151-AEBD-92851495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03F-9638-417F-8423-7D92ADD43152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C117C-E1B5-43F2-93BC-641D1E0D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304DB-6009-4B82-BF59-82275C46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C4D-20CA-46FA-BFB9-C3D9C19B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80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2BD41B-0206-43AE-8800-DB2D18D63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7B6215-E5D8-47CA-A59A-1C404756B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21298-E076-40E5-9BD6-A428B401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03F-9638-417F-8423-7D92ADD43152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2CD81-2FF8-43ED-A4B0-FADDFA0C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16C17-5E8B-45DD-BC77-422E4A33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C4D-20CA-46FA-BFB9-C3D9C19B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6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FE5A-B09C-4316-A554-0DCEEA8D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1338A-D90B-411A-91E1-7A3AD88B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EA4F3-75C0-4794-8D9C-C7E10F44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03F-9638-417F-8423-7D92ADD43152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88B3B-D89E-41FA-905C-A601375C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5FA2F-32BD-4136-8848-6C415F9A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C4D-20CA-46FA-BFB9-C3D9C19B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7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5B5DE-B586-48F0-B2B6-044CB0ED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62AC22-45D6-4A3B-AE8C-D8C3C598E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9941B-FC28-4FBB-A27B-EAB711D0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03F-9638-417F-8423-7D92ADD43152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F3669-577D-4505-986C-36A32E1E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D94CE-FEBD-4ECD-B03C-10FAE430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C4D-20CA-46FA-BFB9-C3D9C19B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07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BBF01-241F-41F2-986B-6E911284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A3303-1C7F-4B31-B366-F5580E654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DD0AB5-F3FD-41AF-BB39-E65327ED4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41437-D09A-4F29-B3E7-9656AE6C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03F-9638-417F-8423-7D92ADD43152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9C5C65-5B0E-4B5A-8C66-9039518A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F3958F-E6AE-4294-90D6-64C717E1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C4D-20CA-46FA-BFB9-C3D9C19B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40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CA25C-DF6E-458D-823F-790CE868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D96A4-1182-40C2-9B04-C52A8F624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E93519-FDAD-4EA3-8C27-8A0A40CF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42DF12-54D9-4504-8625-5A93412F2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94D1DE-162D-4E3F-9AA3-8DA173967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D57CDC-F3EB-49E6-A5A3-95B0780C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03F-9638-417F-8423-7D92ADD43152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91FA61-FF72-4489-BBEA-B87AF5C5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1B8FEF-A2FC-46C1-BF7C-D6C07442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C4D-20CA-46FA-BFB9-C3D9C19B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14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481D-8134-4F29-B5B3-99B7E6ED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1E3870-7361-4A0F-924E-A829377F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03F-9638-417F-8423-7D92ADD43152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10F403-4546-4094-AA8B-CBFE644C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A5DE77-2453-4014-A8B3-56AC4DCA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C4D-20CA-46FA-BFB9-C3D9C19B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24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624988-5770-41DB-81A6-37D7FB16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03F-9638-417F-8423-7D92ADD43152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F02CC6-1360-44B0-BAD4-B6104519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D51E65-15F9-41AF-88C6-B47BF7BC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C4D-20CA-46FA-BFB9-C3D9C19B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9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870E9-97AD-4ED3-BE52-7A7C4B06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29A0D-E4B9-491E-BEEC-BF2A035B1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971660-B1E3-4B0D-9043-CFF5DA06D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FB36D-A68E-46DC-8492-C38D4AE4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03F-9638-417F-8423-7D92ADD43152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6B5277-7642-4394-942D-5CE62C18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B1D33-CBB6-4661-867D-610810CA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C4D-20CA-46FA-BFB9-C3D9C19B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3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F75B4-6171-4CA5-B3C9-31FE59EE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63099C-CD94-460B-B648-04338D9FA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642008-90B5-4659-9925-D21968FDA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B752BF-1B24-4999-82B3-B9748201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03F-9638-417F-8423-7D92ADD43152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40570-BC1D-4312-8BC7-340AB300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8AB0F8-4528-4C00-9081-62F75A08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C4D-20CA-46FA-BFB9-C3D9C19B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65C4DE-80EE-4465-9FF3-0846730F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DDD3E-A4ED-4C5B-920F-7F1F2FB0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8DE48-9031-450D-9711-9E3E62A30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703F-9638-417F-8423-7D92ADD43152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306EA-845E-443C-8AF3-F62DABDC7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68615E-1754-4907-9FB8-B01EE70A2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35C4D-20CA-46FA-BFB9-C3D9C19B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4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A536B752-8EE2-491D-A681-472A650D3BD6}"/>
              </a:ext>
            </a:extLst>
          </p:cNvPr>
          <p:cNvSpPr/>
          <p:nvPr/>
        </p:nvSpPr>
        <p:spPr>
          <a:xfrm>
            <a:off x="3244689" y="4629153"/>
            <a:ext cx="5226518" cy="1829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Shared Memory</a:t>
            </a:r>
            <a:endParaRPr lang="zh-CN" altLang="en-US" sz="2800" dirty="0">
              <a:latin typeface="Segoe UI Black" panose="020B0A02040204020203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1B857B-0504-4CF8-BF06-7C2617326B6F}"/>
              </a:ext>
            </a:extLst>
          </p:cNvPr>
          <p:cNvSpPr/>
          <p:nvPr/>
        </p:nvSpPr>
        <p:spPr>
          <a:xfrm>
            <a:off x="4781550" y="180975"/>
            <a:ext cx="1790700" cy="962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pshmcon</a:t>
            </a:r>
            <a:endParaRPr lang="zh-CN" altLang="en-US" dirty="0">
              <a:latin typeface="Segoe UI Black" panose="020B0A02040204020203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F58020-0E5B-49D8-8946-025C99A31595}"/>
              </a:ext>
            </a:extLst>
          </p:cNvPr>
          <p:cNvSpPr/>
          <p:nvPr/>
        </p:nvSpPr>
        <p:spPr>
          <a:xfrm>
            <a:off x="3524250" y="1676399"/>
            <a:ext cx="1790700" cy="962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pshmread</a:t>
            </a:r>
            <a:endParaRPr lang="zh-CN" altLang="en-US" dirty="0">
              <a:latin typeface="Segoe UI Black" panose="020B0A02040204020203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29FCD69-60DD-47D2-A454-0070D5585471}"/>
              </a:ext>
            </a:extLst>
          </p:cNvPr>
          <p:cNvSpPr/>
          <p:nvPr/>
        </p:nvSpPr>
        <p:spPr>
          <a:xfrm>
            <a:off x="6096000" y="1676400"/>
            <a:ext cx="1790700" cy="962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pshmwrite</a:t>
            </a:r>
            <a:endParaRPr lang="zh-CN" altLang="en-US" dirty="0">
              <a:latin typeface="Segoe UI Black" panose="020B0A02040204020203" pitchFamily="34" charset="0"/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4B5923E6-CA09-4021-B16D-5057778F20F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781551" y="781049"/>
            <a:ext cx="533399" cy="12573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1F464F74-5350-476C-8338-A2687778F4C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067425" y="752475"/>
            <a:ext cx="533400" cy="13144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815B7D2-9B77-49AC-9681-CCE0AC8D62E5}"/>
              </a:ext>
            </a:extLst>
          </p:cNvPr>
          <p:cNvSpPr txBox="1"/>
          <p:nvPr/>
        </p:nvSpPr>
        <p:spPr>
          <a:xfrm>
            <a:off x="6600825" y="1122402"/>
            <a:ext cx="919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Segoe UI Black" panose="020B0A02040204020203" pitchFamily="34" charset="0"/>
              </a:rPr>
              <a:t>execv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3E4920F-AAE6-445A-9BAD-E80FAF342B57}"/>
              </a:ext>
            </a:extLst>
          </p:cNvPr>
          <p:cNvSpPr txBox="1"/>
          <p:nvPr/>
        </p:nvSpPr>
        <p:spPr>
          <a:xfrm>
            <a:off x="4029075" y="1145141"/>
            <a:ext cx="870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Segoe UI Black" panose="020B0A02040204020203" pitchFamily="34" charset="0"/>
              </a:rPr>
              <a:t>execv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D82300-DB43-4383-BA01-070942D16B90}"/>
              </a:ext>
            </a:extLst>
          </p:cNvPr>
          <p:cNvSpPr/>
          <p:nvPr/>
        </p:nvSpPr>
        <p:spPr>
          <a:xfrm>
            <a:off x="1343026" y="3238502"/>
            <a:ext cx="1123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Read-thread</a:t>
            </a:r>
            <a:endParaRPr lang="zh-CN" altLang="en-US" sz="1200" dirty="0">
              <a:latin typeface="Segoe UI Black" panose="020B0A02040204020203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6BCADA2-5C0E-4504-9F75-3DE688A1467A}"/>
              </a:ext>
            </a:extLst>
          </p:cNvPr>
          <p:cNvSpPr/>
          <p:nvPr/>
        </p:nvSpPr>
        <p:spPr>
          <a:xfrm>
            <a:off x="4190999" y="3238502"/>
            <a:ext cx="1123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Read-thread</a:t>
            </a:r>
            <a:endParaRPr lang="zh-CN" altLang="en-US" sz="1200" dirty="0">
              <a:latin typeface="Segoe UI Black" panose="020B0A02040204020203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C35041B-019B-44AA-9857-BDB49EEF7993}"/>
              </a:ext>
            </a:extLst>
          </p:cNvPr>
          <p:cNvSpPr/>
          <p:nvPr/>
        </p:nvSpPr>
        <p:spPr>
          <a:xfrm>
            <a:off x="2767012" y="3228975"/>
            <a:ext cx="1123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Read-thread</a:t>
            </a:r>
            <a:endParaRPr lang="zh-CN" altLang="en-US" sz="1200" dirty="0">
              <a:latin typeface="Segoe UI Black" panose="020B0A02040204020203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4D2BBEF-0F00-41C8-9BC7-C0B9C8564A75}"/>
              </a:ext>
            </a:extLst>
          </p:cNvPr>
          <p:cNvSpPr/>
          <p:nvPr/>
        </p:nvSpPr>
        <p:spPr>
          <a:xfrm>
            <a:off x="6096000" y="3228975"/>
            <a:ext cx="1123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Write-thread</a:t>
            </a:r>
            <a:endParaRPr lang="zh-CN" altLang="en-US" sz="1200" dirty="0">
              <a:latin typeface="Segoe UI Black" panose="020B0A02040204020203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6623419-2289-4EC0-BA41-AD1FE5BFA674}"/>
              </a:ext>
            </a:extLst>
          </p:cNvPr>
          <p:cNvSpPr/>
          <p:nvPr/>
        </p:nvSpPr>
        <p:spPr>
          <a:xfrm>
            <a:off x="8943974" y="3238502"/>
            <a:ext cx="1123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Write-thread</a:t>
            </a:r>
            <a:endParaRPr lang="zh-CN" altLang="en-US" sz="1200" dirty="0">
              <a:latin typeface="Segoe UI Black" panose="020B0A02040204020203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144CDCB-68B5-4715-B294-C51AB6594436}"/>
              </a:ext>
            </a:extLst>
          </p:cNvPr>
          <p:cNvSpPr/>
          <p:nvPr/>
        </p:nvSpPr>
        <p:spPr>
          <a:xfrm>
            <a:off x="7519987" y="3228975"/>
            <a:ext cx="1123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Write-thread</a:t>
            </a:r>
            <a:endParaRPr lang="zh-CN" altLang="en-US" sz="1200" dirty="0">
              <a:latin typeface="Segoe UI Black" panose="020B0A02040204020203" pitchFamily="34" charset="0"/>
            </a:endParaRP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C959C155-1750-490F-B013-4F51520C292F}"/>
              </a:ext>
            </a:extLst>
          </p:cNvPr>
          <p:cNvCxnSpPr>
            <a:stCxn id="5" idx="2"/>
            <a:endCxn id="26" idx="0"/>
          </p:cNvCxnSpPr>
          <p:nvPr/>
        </p:nvCxnSpPr>
        <p:spPr>
          <a:xfrm rot="5400000">
            <a:off x="2862262" y="1681164"/>
            <a:ext cx="600078" cy="25145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307C3D14-0B1D-431D-BCAB-13917078CCB8}"/>
              </a:ext>
            </a:extLst>
          </p:cNvPr>
          <p:cNvCxnSpPr>
            <a:stCxn id="5" idx="2"/>
            <a:endCxn id="31" idx="0"/>
          </p:cNvCxnSpPr>
          <p:nvPr/>
        </p:nvCxnSpPr>
        <p:spPr>
          <a:xfrm rot="5400000">
            <a:off x="3579019" y="2388393"/>
            <a:ext cx="590551" cy="10906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8A9B5A6-B41F-46E3-90A4-03E1EB98F761}"/>
              </a:ext>
            </a:extLst>
          </p:cNvPr>
          <p:cNvCxnSpPr>
            <a:stCxn id="5" idx="2"/>
            <a:endCxn id="30" idx="0"/>
          </p:cNvCxnSpPr>
          <p:nvPr/>
        </p:nvCxnSpPr>
        <p:spPr>
          <a:xfrm rot="16200000" flipH="1">
            <a:off x="4286248" y="2771776"/>
            <a:ext cx="600078" cy="3333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7C01B9D4-92ED-454A-A3AF-326977A51EE8}"/>
              </a:ext>
            </a:extLst>
          </p:cNvPr>
          <p:cNvCxnSpPr>
            <a:stCxn id="6" idx="2"/>
            <a:endCxn id="32" idx="0"/>
          </p:cNvCxnSpPr>
          <p:nvPr/>
        </p:nvCxnSpPr>
        <p:spPr>
          <a:xfrm rot="5400000">
            <a:off x="6529388" y="2767013"/>
            <a:ext cx="590550" cy="3333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2B0A53F7-2A38-4DA2-A05E-4A9D88329C06}"/>
              </a:ext>
            </a:extLst>
          </p:cNvPr>
          <p:cNvCxnSpPr>
            <a:stCxn id="6" idx="2"/>
            <a:endCxn id="34" idx="0"/>
          </p:cNvCxnSpPr>
          <p:nvPr/>
        </p:nvCxnSpPr>
        <p:spPr>
          <a:xfrm rot="16200000" flipH="1">
            <a:off x="7241381" y="2388394"/>
            <a:ext cx="590550" cy="10906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50E9E235-E9FF-41E5-90E1-9DB39B3EDB44}"/>
              </a:ext>
            </a:extLst>
          </p:cNvPr>
          <p:cNvCxnSpPr>
            <a:stCxn id="6" idx="2"/>
            <a:endCxn id="33" idx="0"/>
          </p:cNvCxnSpPr>
          <p:nvPr/>
        </p:nvCxnSpPr>
        <p:spPr>
          <a:xfrm rot="16200000" flipH="1">
            <a:off x="7948611" y="1681163"/>
            <a:ext cx="600077" cy="25145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DF5DAC9F-1B0F-4625-9E79-F2789A37D884}"/>
              </a:ext>
            </a:extLst>
          </p:cNvPr>
          <p:cNvSpPr/>
          <p:nvPr/>
        </p:nvSpPr>
        <p:spPr>
          <a:xfrm>
            <a:off x="3642785" y="4236440"/>
            <a:ext cx="444361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Black" panose="020B0A02040204020203" pitchFamily="34" charset="0"/>
                <a:ea typeface="Segoe UI Black" panose="020B0A02040204020203" pitchFamily="34" charset="0"/>
              </a:rPr>
              <a:t>Peterson</a:t>
            </a:r>
            <a:endParaRPr lang="zh-CN" altLang="en-US" dirty="0">
              <a:latin typeface="Segoe UI Black" panose="020B0A02040204020203" pitchFamily="34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AE8F7D5-1D62-4043-AF9C-817345EAC96A}"/>
              </a:ext>
            </a:extLst>
          </p:cNvPr>
          <p:cNvCxnSpPr>
            <a:stCxn id="26" idx="2"/>
            <a:endCxn id="53" idx="0"/>
          </p:cNvCxnSpPr>
          <p:nvPr/>
        </p:nvCxnSpPr>
        <p:spPr>
          <a:xfrm>
            <a:off x="1905001" y="3638552"/>
            <a:ext cx="3959591" cy="59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BD8828B-22FC-4A64-B022-77B4DA12630D}"/>
              </a:ext>
            </a:extLst>
          </p:cNvPr>
          <p:cNvCxnSpPr>
            <a:stCxn id="31" idx="2"/>
            <a:endCxn id="53" idx="0"/>
          </p:cNvCxnSpPr>
          <p:nvPr/>
        </p:nvCxnSpPr>
        <p:spPr>
          <a:xfrm>
            <a:off x="3328987" y="3629025"/>
            <a:ext cx="2535605" cy="60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0892740-0DC2-4ACE-A0E9-172FBA526DB4}"/>
              </a:ext>
            </a:extLst>
          </p:cNvPr>
          <p:cNvCxnSpPr>
            <a:stCxn id="30" idx="2"/>
            <a:endCxn id="53" idx="0"/>
          </p:cNvCxnSpPr>
          <p:nvPr/>
        </p:nvCxnSpPr>
        <p:spPr>
          <a:xfrm>
            <a:off x="4752974" y="3638552"/>
            <a:ext cx="1111618" cy="59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A68503F-293F-4262-9841-09191649339C}"/>
              </a:ext>
            </a:extLst>
          </p:cNvPr>
          <p:cNvCxnSpPr>
            <a:stCxn id="32" idx="2"/>
            <a:endCxn id="53" idx="0"/>
          </p:cNvCxnSpPr>
          <p:nvPr/>
        </p:nvCxnSpPr>
        <p:spPr>
          <a:xfrm flipH="1">
            <a:off x="5864592" y="3629025"/>
            <a:ext cx="793383" cy="60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01076DC-A0C4-4BA1-AF67-2F13FAAC3D53}"/>
              </a:ext>
            </a:extLst>
          </p:cNvPr>
          <p:cNvCxnSpPr>
            <a:stCxn id="34" idx="2"/>
            <a:endCxn id="53" idx="0"/>
          </p:cNvCxnSpPr>
          <p:nvPr/>
        </p:nvCxnSpPr>
        <p:spPr>
          <a:xfrm flipH="1">
            <a:off x="5864592" y="3629025"/>
            <a:ext cx="2217370" cy="60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7E906217-CB75-4A55-9B36-40DCAC82912E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flipH="1">
            <a:off x="5864592" y="3638552"/>
            <a:ext cx="3641357" cy="59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035336EA-AEA3-48FC-BA7D-CBA2E3CA163D}"/>
              </a:ext>
            </a:extLst>
          </p:cNvPr>
          <p:cNvSpPr txBox="1"/>
          <p:nvPr/>
        </p:nvSpPr>
        <p:spPr>
          <a:xfrm>
            <a:off x="8086397" y="2520436"/>
            <a:ext cx="1885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Segoe UI Black" panose="020B0A02040204020203" pitchFamily="34" charset="0"/>
              </a:rPr>
              <a:t>pthread_create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DAC83805-0451-41FC-945A-214B82CEC4FC}"/>
              </a:ext>
            </a:extLst>
          </p:cNvPr>
          <p:cNvSpPr/>
          <p:nvPr/>
        </p:nvSpPr>
        <p:spPr>
          <a:xfrm>
            <a:off x="3636142" y="5841834"/>
            <a:ext cx="444361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mtext</a:t>
            </a:r>
            <a:endParaRPr lang="zh-CN" altLang="en-US" dirty="0">
              <a:latin typeface="Segoe UI Black" panose="020B0A02040204020203" pitchFamily="34" charset="0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8A6E11B-FDCE-4694-BAD4-B16DB1B4EE65}"/>
              </a:ext>
            </a:extLst>
          </p:cNvPr>
          <p:cNvCxnSpPr>
            <a:stCxn id="53" idx="2"/>
            <a:endCxn id="95" idx="0"/>
          </p:cNvCxnSpPr>
          <p:nvPr/>
        </p:nvCxnSpPr>
        <p:spPr>
          <a:xfrm flipH="1">
            <a:off x="5857949" y="4769840"/>
            <a:ext cx="6643" cy="1071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Segoe UI Black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1772794829@qq.com</dc:creator>
  <cp:lastModifiedBy>1772794829@qq.com</cp:lastModifiedBy>
  <cp:revision>3</cp:revision>
  <dcterms:created xsi:type="dcterms:W3CDTF">2021-05-24T11:54:56Z</dcterms:created>
  <dcterms:modified xsi:type="dcterms:W3CDTF">2021-05-24T12:05:13Z</dcterms:modified>
</cp:coreProperties>
</file>