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8C39C-3734-44B9-93B9-C6ECBAC2E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38828-844E-4DFC-B112-0EAB98157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66C0E-5FCF-4801-9FD9-35870809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AAB5-6ED1-43C3-9304-0A2AB4225F72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A8B4F-6403-455E-A60F-DB799E97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D22EE-29B9-4F99-871C-18008808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EFE-CE64-4C38-9863-B0426DD5F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33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CC2B5-5DCB-437D-BFD0-057739A9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FC876-B244-41FF-84CC-6F6890C7C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F79ED-E29A-4305-8793-31F51776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AAB5-6ED1-43C3-9304-0A2AB4225F72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59CCB-D29A-4F22-A0DF-8F2B1470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716E8-16C9-4C7A-9300-1DE54FB6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EFE-CE64-4C38-9863-B0426DD5F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5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10AF93-084D-4439-8358-15C9156DD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D8E1C6-F6AF-4BED-BF41-F11E5602A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02FB5-2D08-49E5-B758-6990F889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AAB5-6ED1-43C3-9304-0A2AB4225F72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7ABE5-3B12-4F74-AF42-32A19723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7B397-E37C-41AA-9532-32940C83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EFE-CE64-4C38-9863-B0426DD5F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9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965A6-BA3C-4B36-A8EB-6FEBBECD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857AF-46C2-4127-BEEB-1BD1C828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05F59-B2AD-4DFB-9017-E8B43C8B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AAB5-6ED1-43C3-9304-0A2AB4225F72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14197-BE86-4D4B-8634-AB7BC703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62DA0-67DE-4542-84E0-02BDEC61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EFE-CE64-4C38-9863-B0426DD5F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77AF1-16F0-466E-BEF8-DA61652B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D42F3-3DF4-463E-9646-20FB226EC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6821E-3A3F-499E-85CE-B70AF100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AAB5-6ED1-43C3-9304-0A2AB4225F72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53296-3947-4D3B-AD9D-2A5F0029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6F699-BA33-4893-A431-DDC5C8E2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EFE-CE64-4C38-9863-B0426DD5F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49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C7B3B-D44D-47C1-8133-55F3DE4D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E1C2D-0D1E-48DC-8D62-9119F3D93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4436DC-2C2C-47C9-96B2-B51E44B6F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295F7E-75FF-4EEA-A882-1D502232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AAB5-6ED1-43C3-9304-0A2AB4225F72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21A98-8532-45D3-B38E-38CBB705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9F44B-60E4-45C4-AE75-35E2CF88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EFE-CE64-4C38-9863-B0426DD5F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8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74790-2703-4708-AC0F-BCB5CC8F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C19E21-85DA-4722-A198-D4555E673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F8FFC7-4117-4154-8C81-049B6D412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DAD777-FF9B-4EC1-B86C-A13BCB9B9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F56E44-9592-4891-B013-B3A12B878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49F4F3-5038-47DA-8B03-932B0D53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AAB5-6ED1-43C3-9304-0A2AB4225F72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AEE3D3-B319-46BE-AE24-79830EC4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2C107F-81DA-4168-AAF3-87388AAB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EFE-CE64-4C38-9863-B0426DD5F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01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5959F-37B2-47EC-89ED-3CD45BC8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60720F-050F-4ACF-BBAB-71DE4EBE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AAB5-6ED1-43C3-9304-0A2AB4225F72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12EEB4-A60F-40AA-8FC5-0BB2C5A5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8BC830-970D-4D92-A94B-7CCA8657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EFE-CE64-4C38-9863-B0426DD5F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73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8ED983-40EA-4F88-BDAC-525390C6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AAB5-6ED1-43C3-9304-0A2AB4225F72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493A74-4028-4450-B7C9-B8A2C069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955E99-1C5A-449B-836B-C7C0245E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EFE-CE64-4C38-9863-B0426DD5F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FDA3D-EB47-48EC-A8A4-3B7B86AC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7B774-7DAA-492C-B065-EEF54CA3F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5F74C-8B53-4573-86EE-1E364BA84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A5B61F-8175-4020-87D9-61C5BBFC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AAB5-6ED1-43C3-9304-0A2AB4225F72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CA7E4-C845-4FBC-80AE-806AC34A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56ABC-9C93-4C70-B3FD-40724EBC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EFE-CE64-4C38-9863-B0426DD5F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BF3BD-8BD6-493E-8CC9-2A4E8336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85FC03-6B00-41B5-B363-61D9EB6C9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5B989B-22A3-4A27-B7B2-869942BF8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7B560E-3E82-44A0-B5BB-7829BB67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AAB5-6ED1-43C3-9304-0A2AB4225F72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8D134-945C-4AF3-8A05-60982933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6542B-800F-4488-9FC0-73D50EE1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EFE-CE64-4C38-9863-B0426DD5F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3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84ADE3-1052-43D0-AB3A-2A3892A1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E4E28-5430-4B13-912C-87C3105D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848B3-E2E7-4822-968A-7BC6D0C02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2AAB5-6ED1-43C3-9304-0A2AB4225F72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C24E5-BD84-4D7F-850D-B73C2227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F7796-E995-4402-8C36-E9824AF37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EDEFE-CE64-4C38-9863-B0426DD5F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6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AF54876-2343-4DAD-8943-5FBAE4ACF5B2}"/>
              </a:ext>
            </a:extLst>
          </p:cNvPr>
          <p:cNvSpPr/>
          <p:nvPr/>
        </p:nvSpPr>
        <p:spPr>
          <a:xfrm>
            <a:off x="8851236" y="32361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3</a:t>
            </a:r>
            <a:endParaRPr lang="zh-CN" altLang="en-US" sz="1200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37B8A54-4FC1-407E-9A27-E847E63BB764}"/>
              </a:ext>
            </a:extLst>
          </p:cNvPr>
          <p:cNvSpPr/>
          <p:nvPr/>
        </p:nvSpPr>
        <p:spPr>
          <a:xfrm>
            <a:off x="5916000" y="6151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6</a:t>
            </a:r>
            <a:endParaRPr lang="zh-CN" altLang="en-US" sz="1200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FE50426-27CF-4FED-BBF4-6735EB5B3BE1}"/>
              </a:ext>
            </a:extLst>
          </p:cNvPr>
          <p:cNvSpPr/>
          <p:nvPr/>
        </p:nvSpPr>
        <p:spPr>
          <a:xfrm>
            <a:off x="5771457" y="37125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0</a:t>
            </a:r>
            <a:endParaRPr lang="zh-CN" altLang="en-US" sz="1200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F2A4EF-AC9A-49FC-A520-0459A218CEFE}"/>
              </a:ext>
            </a:extLst>
          </p:cNvPr>
          <p:cNvSpPr/>
          <p:nvPr/>
        </p:nvSpPr>
        <p:spPr>
          <a:xfrm>
            <a:off x="7189415" y="73125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1</a:t>
            </a:r>
            <a:endParaRPr lang="zh-CN" altLang="en-US" sz="12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5FEDD93-C7A1-440A-BDE9-68AC4D1AF17D}"/>
              </a:ext>
            </a:extLst>
          </p:cNvPr>
          <p:cNvSpPr/>
          <p:nvPr/>
        </p:nvSpPr>
        <p:spPr>
          <a:xfrm>
            <a:off x="8309775" y="16997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2</a:t>
            </a:r>
            <a:endParaRPr lang="zh-CN" altLang="en-US" sz="1200" b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698B4B6-97B7-4E75-BD20-CBDF2D844EA1}"/>
              </a:ext>
            </a:extLst>
          </p:cNvPr>
          <p:cNvSpPr/>
          <p:nvPr/>
        </p:nvSpPr>
        <p:spPr>
          <a:xfrm>
            <a:off x="8389167" y="46994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4</a:t>
            </a:r>
            <a:endParaRPr lang="zh-CN" altLang="en-US" sz="1200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902570A-28FC-4CFD-9D51-9288999E5C7E}"/>
              </a:ext>
            </a:extLst>
          </p:cNvPr>
          <p:cNvSpPr/>
          <p:nvPr/>
        </p:nvSpPr>
        <p:spPr>
          <a:xfrm>
            <a:off x="7369415" y="58015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5</a:t>
            </a:r>
            <a:endParaRPr lang="zh-CN" altLang="en-US" sz="1200" b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A4909A6-CD56-4A2A-91AE-8C560E477FEF}"/>
              </a:ext>
            </a:extLst>
          </p:cNvPr>
          <p:cNvSpPr/>
          <p:nvPr/>
        </p:nvSpPr>
        <p:spPr>
          <a:xfrm>
            <a:off x="4353499" y="6930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11</a:t>
            </a:r>
            <a:endParaRPr lang="zh-CN" altLang="en-US" sz="1200" b="1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5D12481-5FB4-4162-AC5C-225FFB484096}"/>
              </a:ext>
            </a:extLst>
          </p:cNvPr>
          <p:cNvSpPr/>
          <p:nvPr/>
        </p:nvSpPr>
        <p:spPr>
          <a:xfrm>
            <a:off x="4353499" y="58015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7</a:t>
            </a:r>
            <a:endParaRPr lang="zh-CN" altLang="en-US" sz="1200" b="1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3669C4D-CC12-4ED9-8ECA-FA75B811643D}"/>
              </a:ext>
            </a:extLst>
          </p:cNvPr>
          <p:cNvSpPr/>
          <p:nvPr/>
        </p:nvSpPr>
        <p:spPr>
          <a:xfrm>
            <a:off x="2970669" y="46356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8</a:t>
            </a:r>
            <a:endParaRPr lang="zh-CN" altLang="en-US" sz="1200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E23B419-70EA-4E64-8E83-F11C070A15D1}"/>
              </a:ext>
            </a:extLst>
          </p:cNvPr>
          <p:cNvSpPr/>
          <p:nvPr/>
        </p:nvSpPr>
        <p:spPr>
          <a:xfrm>
            <a:off x="2564147" y="3249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9</a:t>
            </a:r>
            <a:endParaRPr lang="zh-CN" altLang="en-US" sz="1200" b="1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5097504-77C7-4E5B-9D7E-C4B30BE75DBF}"/>
              </a:ext>
            </a:extLst>
          </p:cNvPr>
          <p:cNvSpPr/>
          <p:nvPr/>
        </p:nvSpPr>
        <p:spPr>
          <a:xfrm>
            <a:off x="3150669" y="16997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/>
              <a:t>10</a:t>
            </a:r>
            <a:endParaRPr lang="zh-CN" altLang="en-US" sz="1200" b="1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656CC97-7F07-4F1C-9E44-855E0F8DB604}"/>
              </a:ext>
            </a:extLst>
          </p:cNvPr>
          <p:cNvCxnSpPr>
            <a:cxnSpLocks/>
          </p:cNvCxnSpPr>
          <p:nvPr/>
        </p:nvCxnSpPr>
        <p:spPr>
          <a:xfrm flipV="1">
            <a:off x="3330669" y="873080"/>
            <a:ext cx="1237958" cy="999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DB12C2C-E5E2-45DF-961E-7C99DBB25A4E}"/>
              </a:ext>
            </a:extLst>
          </p:cNvPr>
          <p:cNvCxnSpPr>
            <a:cxnSpLocks/>
          </p:cNvCxnSpPr>
          <p:nvPr/>
        </p:nvCxnSpPr>
        <p:spPr>
          <a:xfrm flipV="1">
            <a:off x="4533499" y="551253"/>
            <a:ext cx="1417958" cy="32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D43E8EA-DEA9-4DBC-89D9-8CF4241B2787}"/>
              </a:ext>
            </a:extLst>
          </p:cNvPr>
          <p:cNvCxnSpPr>
            <a:cxnSpLocks/>
          </p:cNvCxnSpPr>
          <p:nvPr/>
        </p:nvCxnSpPr>
        <p:spPr>
          <a:xfrm flipH="1">
            <a:off x="2744148" y="1872339"/>
            <a:ext cx="586521" cy="155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19EF3D-061B-449C-AB76-BAD210847EF6}"/>
              </a:ext>
            </a:extLst>
          </p:cNvPr>
          <p:cNvCxnSpPr>
            <a:cxnSpLocks/>
          </p:cNvCxnSpPr>
          <p:nvPr/>
        </p:nvCxnSpPr>
        <p:spPr>
          <a:xfrm>
            <a:off x="2744147" y="3391167"/>
            <a:ext cx="406522" cy="140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3DDBD20-D1E3-4362-BF76-090CFC0F0BB5}"/>
              </a:ext>
            </a:extLst>
          </p:cNvPr>
          <p:cNvCxnSpPr>
            <a:cxnSpLocks/>
          </p:cNvCxnSpPr>
          <p:nvPr/>
        </p:nvCxnSpPr>
        <p:spPr>
          <a:xfrm>
            <a:off x="3150669" y="4798218"/>
            <a:ext cx="1382830" cy="118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83F312B-308C-4402-B259-0D2504B557C1}"/>
              </a:ext>
            </a:extLst>
          </p:cNvPr>
          <p:cNvCxnSpPr>
            <a:cxnSpLocks/>
          </p:cNvCxnSpPr>
          <p:nvPr/>
        </p:nvCxnSpPr>
        <p:spPr>
          <a:xfrm>
            <a:off x="5916000" y="551253"/>
            <a:ext cx="1453415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D907-BC3A-46A7-B336-04435FD786BF}"/>
              </a:ext>
            </a:extLst>
          </p:cNvPr>
          <p:cNvCxnSpPr/>
          <p:nvPr/>
        </p:nvCxnSpPr>
        <p:spPr>
          <a:xfrm>
            <a:off x="7369415" y="911253"/>
            <a:ext cx="1120360" cy="96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F58FBC1-C27C-43E3-9D1F-B640F033DD59}"/>
              </a:ext>
            </a:extLst>
          </p:cNvPr>
          <p:cNvCxnSpPr>
            <a:cxnSpLocks/>
          </p:cNvCxnSpPr>
          <p:nvPr/>
        </p:nvCxnSpPr>
        <p:spPr>
          <a:xfrm>
            <a:off x="8483687" y="1853982"/>
            <a:ext cx="640773" cy="1537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8E0EE7A-069A-4E41-885F-2144F81E3CA8}"/>
              </a:ext>
            </a:extLst>
          </p:cNvPr>
          <p:cNvCxnSpPr/>
          <p:nvPr/>
        </p:nvCxnSpPr>
        <p:spPr>
          <a:xfrm>
            <a:off x="4471700" y="5981505"/>
            <a:ext cx="162430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CB6B3BC-1C93-4F98-ADE0-6CA68459014E}"/>
              </a:ext>
            </a:extLst>
          </p:cNvPr>
          <p:cNvCxnSpPr/>
          <p:nvPr/>
        </p:nvCxnSpPr>
        <p:spPr>
          <a:xfrm flipV="1">
            <a:off x="6096000" y="5981505"/>
            <a:ext cx="1453415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E0E4943-4F76-475F-A5E8-9200EB831038}"/>
              </a:ext>
            </a:extLst>
          </p:cNvPr>
          <p:cNvCxnSpPr>
            <a:cxnSpLocks/>
          </p:cNvCxnSpPr>
          <p:nvPr/>
        </p:nvCxnSpPr>
        <p:spPr>
          <a:xfrm flipH="1">
            <a:off x="8504213" y="3429000"/>
            <a:ext cx="640773" cy="1399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59C92C2-B458-4CB1-BDA7-10D8B8944528}"/>
              </a:ext>
            </a:extLst>
          </p:cNvPr>
          <p:cNvCxnSpPr/>
          <p:nvPr/>
        </p:nvCxnSpPr>
        <p:spPr>
          <a:xfrm flipH="1">
            <a:off x="7549415" y="4828056"/>
            <a:ext cx="954798" cy="1153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A10D979-4FEF-428B-9B98-05B22CBF848E}"/>
              </a:ext>
            </a:extLst>
          </p:cNvPr>
          <p:cNvCxnSpPr>
            <a:stCxn id="15" idx="5"/>
          </p:cNvCxnSpPr>
          <p:nvPr/>
        </p:nvCxnSpPr>
        <p:spPr>
          <a:xfrm flipV="1">
            <a:off x="3457948" y="551253"/>
            <a:ext cx="2458052" cy="1455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A91EA6A-FFB1-475E-8018-ADBB8A7E58FD}"/>
              </a:ext>
            </a:extLst>
          </p:cNvPr>
          <p:cNvCxnSpPr/>
          <p:nvPr/>
        </p:nvCxnSpPr>
        <p:spPr>
          <a:xfrm>
            <a:off x="4533499" y="873080"/>
            <a:ext cx="2817250" cy="1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5CBF813-6024-4616-95BC-55859DFE854F}"/>
              </a:ext>
            </a:extLst>
          </p:cNvPr>
          <p:cNvCxnSpPr/>
          <p:nvPr/>
        </p:nvCxnSpPr>
        <p:spPr>
          <a:xfrm>
            <a:off x="5951457" y="558357"/>
            <a:ext cx="2532230" cy="1372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9DBC38C-53D1-4311-ADA2-71178ABC1E3F}"/>
              </a:ext>
            </a:extLst>
          </p:cNvPr>
          <p:cNvCxnSpPr/>
          <p:nvPr/>
        </p:nvCxnSpPr>
        <p:spPr>
          <a:xfrm flipH="1">
            <a:off x="3177384" y="1853982"/>
            <a:ext cx="171204" cy="294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417CF27-884C-447F-A2A9-9ECD6DFED37C}"/>
              </a:ext>
            </a:extLst>
          </p:cNvPr>
          <p:cNvCxnSpPr/>
          <p:nvPr/>
        </p:nvCxnSpPr>
        <p:spPr>
          <a:xfrm flipH="1">
            <a:off x="2738059" y="873079"/>
            <a:ext cx="1824703" cy="2555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64A7FF0-E5F3-4532-95AC-44D607845B13}"/>
              </a:ext>
            </a:extLst>
          </p:cNvPr>
          <p:cNvCxnSpPr/>
          <p:nvPr/>
        </p:nvCxnSpPr>
        <p:spPr>
          <a:xfrm>
            <a:off x="8483687" y="1899956"/>
            <a:ext cx="20526" cy="2893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AC5EF81-C46B-4711-BA5C-99AED2D35F3D}"/>
              </a:ext>
            </a:extLst>
          </p:cNvPr>
          <p:cNvCxnSpPr/>
          <p:nvPr/>
        </p:nvCxnSpPr>
        <p:spPr>
          <a:xfrm>
            <a:off x="2730020" y="3466834"/>
            <a:ext cx="1822480" cy="2512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80A5999-C2D0-47C9-B782-F42D68514029}"/>
              </a:ext>
            </a:extLst>
          </p:cNvPr>
          <p:cNvCxnSpPr/>
          <p:nvPr/>
        </p:nvCxnSpPr>
        <p:spPr>
          <a:xfrm>
            <a:off x="3173061" y="4813160"/>
            <a:ext cx="2943465" cy="152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04BD519-CFB3-4781-8BE4-9E96A28DF9FB}"/>
              </a:ext>
            </a:extLst>
          </p:cNvPr>
          <p:cNvCxnSpPr/>
          <p:nvPr/>
        </p:nvCxnSpPr>
        <p:spPr>
          <a:xfrm>
            <a:off x="4489225" y="5979440"/>
            <a:ext cx="3041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70518C02-9342-4B30-A5C9-DF83E72887CF}"/>
              </a:ext>
            </a:extLst>
          </p:cNvPr>
          <p:cNvCxnSpPr/>
          <p:nvPr/>
        </p:nvCxnSpPr>
        <p:spPr>
          <a:xfrm flipV="1">
            <a:off x="6096000" y="4813160"/>
            <a:ext cx="2397950" cy="152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EADECF1-0C0C-4BA1-842B-A16349B798CD}"/>
              </a:ext>
            </a:extLst>
          </p:cNvPr>
          <p:cNvCxnSpPr/>
          <p:nvPr/>
        </p:nvCxnSpPr>
        <p:spPr>
          <a:xfrm>
            <a:off x="7394639" y="955525"/>
            <a:ext cx="1729821" cy="243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0ABF8973-2492-4211-80F2-F7B0328868F0}"/>
              </a:ext>
            </a:extLst>
          </p:cNvPr>
          <p:cNvCxnSpPr/>
          <p:nvPr/>
        </p:nvCxnSpPr>
        <p:spPr>
          <a:xfrm flipH="1">
            <a:off x="7487067" y="3441033"/>
            <a:ext cx="1594046" cy="254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0A8BB6A5-DE51-4C03-8EA0-1B5834EC589E}"/>
              </a:ext>
            </a:extLst>
          </p:cNvPr>
          <p:cNvCxnSpPr/>
          <p:nvPr/>
        </p:nvCxnSpPr>
        <p:spPr>
          <a:xfrm>
            <a:off x="5951457" y="551253"/>
            <a:ext cx="180000" cy="579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3FA9DA0-6B2E-492A-B1FB-4E6D0ECADDCD}"/>
              </a:ext>
            </a:extLst>
          </p:cNvPr>
          <p:cNvCxnSpPr/>
          <p:nvPr/>
        </p:nvCxnSpPr>
        <p:spPr>
          <a:xfrm>
            <a:off x="4511107" y="873079"/>
            <a:ext cx="3017782" cy="5106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C6AC2BC-1F35-43BC-A3D4-004E13377169}"/>
              </a:ext>
            </a:extLst>
          </p:cNvPr>
          <p:cNvCxnSpPr/>
          <p:nvPr/>
        </p:nvCxnSpPr>
        <p:spPr>
          <a:xfrm>
            <a:off x="3318190" y="1887281"/>
            <a:ext cx="5280543" cy="303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96D4E1E-10F7-45F6-B457-C19DA5EDF279}"/>
              </a:ext>
            </a:extLst>
          </p:cNvPr>
          <p:cNvCxnSpPr/>
          <p:nvPr/>
        </p:nvCxnSpPr>
        <p:spPr>
          <a:xfrm flipV="1">
            <a:off x="2732194" y="3410782"/>
            <a:ext cx="6309139" cy="4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E3EC8120-5B6C-4A77-B561-40D8B82497B7}"/>
              </a:ext>
            </a:extLst>
          </p:cNvPr>
          <p:cNvCxnSpPr/>
          <p:nvPr/>
        </p:nvCxnSpPr>
        <p:spPr>
          <a:xfrm flipH="1">
            <a:off x="4562762" y="934859"/>
            <a:ext cx="2806653" cy="504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2E7918D-1EBB-43FB-A42B-F39ABB1AC650}"/>
              </a:ext>
            </a:extLst>
          </p:cNvPr>
          <p:cNvCxnSpPr>
            <a:endCxn id="8" idx="5"/>
          </p:cNvCxnSpPr>
          <p:nvPr/>
        </p:nvCxnSpPr>
        <p:spPr>
          <a:xfrm flipV="1">
            <a:off x="3173561" y="2007062"/>
            <a:ext cx="5443493" cy="2820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58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1772794829@qq.com</dc:creator>
  <cp:lastModifiedBy>1772794829@qq.com</cp:lastModifiedBy>
  <cp:revision>2</cp:revision>
  <dcterms:created xsi:type="dcterms:W3CDTF">2021-05-01T09:20:01Z</dcterms:created>
  <dcterms:modified xsi:type="dcterms:W3CDTF">2021-05-01T09:30:19Z</dcterms:modified>
</cp:coreProperties>
</file>