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12BD54FF-52BA-4279-ABAE-9D202D5E3B27}">
          <p14:sldIdLst>
            <p14:sldId id="266"/>
            <p14:sldId id="257"/>
            <p14:sldId id="260"/>
            <p14:sldId id="258"/>
            <p14:sldId id="259"/>
            <p14:sldId id="262"/>
            <p14:sldId id="261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50" d="100"/>
          <a:sy n="50" d="100"/>
        </p:scale>
        <p:origin x="-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BECE9-034E-46D6-BE7E-E57826EC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CE846F-235B-4865-8E59-D02F24EDF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23F34-AB8F-46FD-84C6-C7361B66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C2C9-7699-416E-92F9-D1C3D54D3A3B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A67E9-94F3-4676-BCE8-17AA54C6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A7DE6-4D09-446A-9680-38BECC31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3C5F-D442-4EBC-9C8E-6CEBC64A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0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361D5-AB56-4B8D-969F-0E32D3AA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6A83D-3942-48A9-B0C7-50EBC426C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D9E9B-218F-4973-A145-0B85ED43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C2C9-7699-416E-92F9-D1C3D54D3A3B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4D192D-F8DA-4446-B5AF-0BA5CF57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24860-4553-48EC-AEC5-195999FEE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3C5F-D442-4EBC-9C8E-6CEBC64A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2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D76FA1-C38C-488D-A411-4D9871C43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3B06DD-F407-43CF-8F49-98A793B2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BDB02-FCCD-494F-AB26-9B194FFF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C2C9-7699-416E-92F9-D1C3D54D3A3B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DEF04-9514-421B-994D-C5B45ECB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E3B7F7-7600-4BB3-8EDC-DEF3B2AE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3C5F-D442-4EBC-9C8E-6CEBC64A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78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E8F9C-D78C-404A-A16B-A980917C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02BDD-8DBD-41E5-A9C1-7096EB90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74B33-81FD-4EBF-817C-1ED92603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C2C9-7699-416E-92F9-D1C3D54D3A3B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6FFA6-F60F-4451-AC51-2674F2BA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39221-8052-4B94-BC54-4FB1EA6D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3C5F-D442-4EBC-9C8E-6CEBC64A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25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D4FBA-9865-4E00-937A-93D2207D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A2BCE-4D64-4A93-AD09-74FB00D1B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3477C-6A20-4314-ACFF-99C1A55E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C2C9-7699-416E-92F9-D1C3D54D3A3B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83BB7-7FEB-4A8D-956E-BA4988D7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DFF19-C278-42BA-8968-3B5E781F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3C5F-D442-4EBC-9C8E-6CEBC64A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9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9D27D-FC17-430A-9542-E1D4BA85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45F0C-98E9-40E4-938E-6D71AE727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28D1E-9EBC-4A55-912A-C4FCEC078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EF8411-1C0D-4023-933F-162620E0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C2C9-7699-416E-92F9-D1C3D54D3A3B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954F5-CFB1-4578-BBD3-11E28F66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9141D3-7425-4FBE-891F-AC5565ED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3C5F-D442-4EBC-9C8E-6CEBC64A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1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D532C-1DC7-43BD-9507-297892BB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A8DBC2-C28C-47D0-B670-C3D07422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00C9D9-F92F-4A7A-AA89-B588B3552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C3215F-8678-4E53-B732-BA827C16A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4DA043-510F-43A2-8045-77FA15F3F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AFA29C-BF76-4370-938E-5557D5E9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C2C9-7699-416E-92F9-D1C3D54D3A3B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F171E3-7650-4FFB-8D2A-B4C422E4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B22288-1A5F-4E37-9E2B-8ABB6986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3C5F-D442-4EBC-9C8E-6CEBC64A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47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FF4FF-B85B-4010-AEAA-0266802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5736C7-DBBB-494B-837D-16D68996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C2C9-7699-416E-92F9-D1C3D54D3A3B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AA6D09-38BE-4B0E-8856-3BAC4621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109108-4F3C-4821-BE94-85FD87AC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3C5F-D442-4EBC-9C8E-6CEBC64A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49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45CCAA-D284-4756-9A52-81AD64D6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C2C9-7699-416E-92F9-D1C3D54D3A3B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D011A0-E196-4914-B555-2DE03016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604E24-7095-4FAA-B0F4-D110A82A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3C5F-D442-4EBC-9C8E-6CEBC64A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F5E29-E1F6-4F04-8C0B-48740E28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68C83-A8BF-41E2-8619-1AE2E696A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DF0E5D-C617-4FCB-9B72-8F8187A5D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3CE88-5445-4851-88B6-9077179D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C2C9-7699-416E-92F9-D1C3D54D3A3B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52A449-531A-40A7-9183-3B677D23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FCE52D-3B26-47AD-BFC8-BDFA6DFF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3C5F-D442-4EBC-9C8E-6CEBC64A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92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097E1-FACA-4BF6-B948-859BB351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56A489-CE57-4118-AC11-2548B2625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5C70A-FE7E-4F1F-9AC3-675D03B0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C77624-CE12-4DCE-8E68-EE23204F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C2C9-7699-416E-92F9-D1C3D54D3A3B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3F2CE-CD37-4783-B2D0-6CB6C375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E03944-B4B4-4FC6-B48E-44D90706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83C5F-D442-4EBC-9C8E-6CEBC64A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2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C32C5E-1DB7-4C79-B858-F20E231E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0D32B-0C1D-42A9-A5C9-6545E3BBE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79207E-001E-4A72-829B-A3A306C9B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C2C9-7699-416E-92F9-D1C3D54D3A3B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477A9C-E35C-4769-9ED9-E05664B90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D7E33-AF47-48B8-AC76-4FF10F6FE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83C5F-D442-4EBC-9C8E-6CEBC64A5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28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1E3EB9-8DEF-45C8-8587-C93C65220E41}"/>
              </a:ext>
            </a:extLst>
          </p:cNvPr>
          <p:cNvSpPr txBox="1"/>
          <p:nvPr/>
        </p:nvSpPr>
        <p:spPr>
          <a:xfrm>
            <a:off x="838200" y="304427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Arial Black" panose="020B0A04020102020204" pitchFamily="34" charset="0"/>
              </a:rPr>
              <a:t>Version </a:t>
            </a:r>
            <a:r>
              <a:rPr lang="en-US" altLang="zh-CN" sz="4400" dirty="0">
                <a:latin typeface="Arial Black" panose="020B0A04020102020204" pitchFamily="34" charset="0"/>
              </a:rPr>
              <a:t>1</a:t>
            </a:r>
            <a:endParaRPr lang="zh-CN" altLang="en-US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4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C84220-F5EA-4BA9-A881-7112F83F4FD6}"/>
              </a:ext>
            </a:extLst>
          </p:cNvPr>
          <p:cNvSpPr/>
          <p:nvPr/>
        </p:nvSpPr>
        <p:spPr>
          <a:xfrm>
            <a:off x="2146852" y="87464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Consolas" panose="020B0609020204030204" pitchFamily="49" charset="0"/>
              </a:rPr>
              <a:t>Mesh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D0E878-DF7B-4007-BDC8-4534E726F2B2}"/>
              </a:ext>
            </a:extLst>
          </p:cNvPr>
          <p:cNvSpPr/>
          <p:nvPr/>
        </p:nvSpPr>
        <p:spPr>
          <a:xfrm>
            <a:off x="2146852" y="129871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rial Black" panose="020B0A04020102020204" pitchFamily="34" charset="0"/>
              </a:rPr>
              <a:t>Responsibilities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8A9202-33DD-40DF-A429-0F5F09FF87E4}"/>
              </a:ext>
            </a:extLst>
          </p:cNvPr>
          <p:cNvSpPr/>
          <p:nvPr/>
        </p:nvSpPr>
        <p:spPr>
          <a:xfrm>
            <a:off x="5181600" y="87464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rial Black" panose="020B0A04020102020204" pitchFamily="34" charset="0"/>
              </a:rPr>
              <a:t>Collaborator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94FCB2-BAFB-4BB8-A1D7-199D38A0ACCA}"/>
              </a:ext>
            </a:extLst>
          </p:cNvPr>
          <p:cNvSpPr/>
          <p:nvPr/>
        </p:nvSpPr>
        <p:spPr>
          <a:xfrm>
            <a:off x="2146852" y="1722783"/>
            <a:ext cx="3034748" cy="2690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b="1" dirty="0"/>
              <a:t>-</a:t>
            </a:r>
            <a:r>
              <a:rPr lang="zh-CN" altLang="en-US" sz="1800" b="1" dirty="0"/>
              <a:t>载入</a:t>
            </a:r>
            <a:r>
              <a:rPr lang="en-US" altLang="zh-CN" sz="1800" b="1" dirty="0"/>
              <a:t>VTK</a:t>
            </a:r>
            <a:r>
              <a:rPr lang="zh-CN" altLang="en-US" sz="1800" b="1" dirty="0"/>
              <a:t>格式文件数据</a:t>
            </a:r>
            <a:endParaRPr lang="en-US" altLang="zh-CN" sz="1800" b="1" dirty="0"/>
          </a:p>
          <a:p>
            <a:r>
              <a:rPr lang="en-US" altLang="zh-CN" sz="1800" b="1" dirty="0"/>
              <a:t>-</a:t>
            </a:r>
            <a:r>
              <a:rPr lang="zh-CN" altLang="en-US" sz="1800" b="1" dirty="0"/>
              <a:t>储存数据到</a:t>
            </a:r>
            <a:r>
              <a:rPr lang="en-US" altLang="zh-CN" sz="1800" b="1" dirty="0"/>
              <a:t>VTK</a:t>
            </a:r>
            <a:r>
              <a:rPr lang="zh-CN" altLang="en-US" sz="1800" b="1" dirty="0"/>
              <a:t>格式文件</a:t>
            </a:r>
            <a:endParaRPr lang="en-US" altLang="zh-CN" sz="1800" b="1" dirty="0"/>
          </a:p>
          <a:p>
            <a:r>
              <a:rPr lang="en-US" altLang="zh-CN" sz="1800" b="1" dirty="0"/>
              <a:t>-</a:t>
            </a:r>
            <a:r>
              <a:rPr lang="zh-CN" altLang="en-US" sz="1800" b="1" dirty="0"/>
              <a:t>循环执行核函数</a:t>
            </a:r>
            <a:endParaRPr lang="en-US" altLang="zh-CN" sz="1800" b="1" dirty="0"/>
          </a:p>
          <a:p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6907EB-A897-459D-8E52-9782FD76CD10}"/>
              </a:ext>
            </a:extLst>
          </p:cNvPr>
          <p:cNvSpPr/>
          <p:nvPr/>
        </p:nvSpPr>
        <p:spPr>
          <a:xfrm>
            <a:off x="5181600" y="1298713"/>
            <a:ext cx="3034748" cy="311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</a:rPr>
              <a:t>(null)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666D33-A5B4-4694-97D7-692910F1FF66}"/>
              </a:ext>
            </a:extLst>
          </p:cNvPr>
          <p:cNvSpPr/>
          <p:nvPr/>
        </p:nvSpPr>
        <p:spPr>
          <a:xfrm>
            <a:off x="7233202" y="635000"/>
            <a:ext cx="793198" cy="239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Arial Black" panose="020B0A04020102020204" pitchFamily="34" charset="0"/>
              </a:rPr>
              <a:t>CRC Card</a:t>
            </a:r>
            <a:endParaRPr lang="zh-CN" altLang="en-US" sz="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9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71E3EB9-8DEF-45C8-8587-C93C65220E41}"/>
              </a:ext>
            </a:extLst>
          </p:cNvPr>
          <p:cNvSpPr txBox="1"/>
          <p:nvPr/>
        </p:nvSpPr>
        <p:spPr>
          <a:xfrm>
            <a:off x="838200" y="304427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Arial Black" panose="020B0A04020102020204" pitchFamily="34" charset="0"/>
              </a:rPr>
              <a:t>Another Version</a:t>
            </a:r>
          </a:p>
        </p:txBody>
      </p:sp>
    </p:spTree>
    <p:extLst>
      <p:ext uri="{BB962C8B-B14F-4D97-AF65-F5344CB8AC3E}">
        <p14:creationId xmlns:p14="http://schemas.microsoft.com/office/powerpoint/2010/main" val="399325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C84220-F5EA-4BA9-A881-7112F83F4FD6}"/>
              </a:ext>
            </a:extLst>
          </p:cNvPr>
          <p:cNvSpPr/>
          <p:nvPr/>
        </p:nvSpPr>
        <p:spPr>
          <a:xfrm>
            <a:off x="2146852" y="87464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Consolas" panose="020B0609020204030204" pitchFamily="49" charset="0"/>
              </a:rPr>
              <a:t>Mesh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D0E878-DF7B-4007-BDC8-4534E726F2B2}"/>
              </a:ext>
            </a:extLst>
          </p:cNvPr>
          <p:cNvSpPr/>
          <p:nvPr/>
        </p:nvSpPr>
        <p:spPr>
          <a:xfrm>
            <a:off x="2146852" y="129871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rial Black" panose="020B0A04020102020204" pitchFamily="34" charset="0"/>
              </a:rPr>
              <a:t>Responsibilities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8A9202-33DD-40DF-A429-0F5F09FF87E4}"/>
              </a:ext>
            </a:extLst>
          </p:cNvPr>
          <p:cNvSpPr/>
          <p:nvPr/>
        </p:nvSpPr>
        <p:spPr>
          <a:xfrm>
            <a:off x="5181600" y="87464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rial Black" panose="020B0A04020102020204" pitchFamily="34" charset="0"/>
              </a:rPr>
              <a:t>Collaborator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94FCB2-BAFB-4BB8-A1D7-199D38A0ACCA}"/>
              </a:ext>
            </a:extLst>
          </p:cNvPr>
          <p:cNvSpPr/>
          <p:nvPr/>
        </p:nvSpPr>
        <p:spPr>
          <a:xfrm>
            <a:off x="2146852" y="1722783"/>
            <a:ext cx="3034748" cy="2690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</a:t>
            </a:r>
            <a:r>
              <a:rPr lang="zh-CN" altLang="en-US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载入</a:t>
            </a:r>
            <a:r>
              <a:rPr lang="en-US" altLang="zh-CN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VTK</a:t>
            </a:r>
            <a:r>
              <a:rPr lang="zh-CN" altLang="en-US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格式文件数据</a:t>
            </a:r>
            <a:endParaRPr lang="en-US" altLang="zh-CN" sz="18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</a:t>
            </a:r>
            <a:r>
              <a:rPr lang="zh-CN" altLang="en-US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储存数据到</a:t>
            </a:r>
            <a:r>
              <a:rPr lang="en-US" altLang="zh-CN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VTK</a:t>
            </a:r>
            <a:r>
              <a:rPr lang="zh-CN" altLang="en-US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格式文件</a:t>
            </a:r>
            <a:endParaRPr lang="en-US" altLang="zh-CN" sz="18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</a:t>
            </a:r>
            <a:r>
              <a:rPr lang="zh-CN" altLang="en-US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循环执行核函数</a:t>
            </a:r>
            <a:endParaRPr lang="en-US" altLang="zh-CN" sz="18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6907EB-A897-459D-8E52-9782FD76CD10}"/>
              </a:ext>
            </a:extLst>
          </p:cNvPr>
          <p:cNvSpPr/>
          <p:nvPr/>
        </p:nvSpPr>
        <p:spPr>
          <a:xfrm>
            <a:off x="5181600" y="1298713"/>
            <a:ext cx="3034748" cy="311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dirty="0" err="1">
                <a:latin typeface="Consolas" panose="020B0609020204030204" pitchFamily="49" charset="0"/>
              </a:rPr>
              <a:t>Mesh_API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Consolas" panose="020B0609020204030204" pitchFamily="49" charset="0"/>
              </a:rPr>
              <a:t>Cell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Consolas" panose="020B0609020204030204" pitchFamily="49" charset="0"/>
              </a:rPr>
              <a:t>Node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Consolas" panose="020B0609020204030204" pitchFamily="49" charset="0"/>
              </a:rPr>
              <a:t>Face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Consolas" panose="020B0609020204030204" pitchFamily="49" charset="0"/>
              </a:rPr>
              <a:t>Edge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Consolas" panose="020B0609020204030204" pitchFamily="49" charset="0"/>
              </a:rPr>
              <a:t>Face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666D33-A5B4-4694-97D7-692910F1FF66}"/>
              </a:ext>
            </a:extLst>
          </p:cNvPr>
          <p:cNvSpPr/>
          <p:nvPr/>
        </p:nvSpPr>
        <p:spPr>
          <a:xfrm>
            <a:off x="7233202" y="635000"/>
            <a:ext cx="793198" cy="239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Arial Black" panose="020B0A04020102020204" pitchFamily="34" charset="0"/>
              </a:rPr>
              <a:t>CRC Card</a:t>
            </a:r>
            <a:endParaRPr lang="zh-CN" altLang="en-US" sz="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1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C84220-F5EA-4BA9-A881-7112F83F4FD6}"/>
              </a:ext>
            </a:extLst>
          </p:cNvPr>
          <p:cNvSpPr/>
          <p:nvPr/>
        </p:nvSpPr>
        <p:spPr>
          <a:xfrm>
            <a:off x="2146852" y="87464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Mesh_API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D0E878-DF7B-4007-BDC8-4534E726F2B2}"/>
              </a:ext>
            </a:extLst>
          </p:cNvPr>
          <p:cNvSpPr/>
          <p:nvPr/>
        </p:nvSpPr>
        <p:spPr>
          <a:xfrm>
            <a:off x="2146852" y="129871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rial Black" panose="020B0A04020102020204" pitchFamily="34" charset="0"/>
              </a:rPr>
              <a:t>Responsibilities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8A9202-33DD-40DF-A429-0F5F09FF87E4}"/>
              </a:ext>
            </a:extLst>
          </p:cNvPr>
          <p:cNvSpPr/>
          <p:nvPr/>
        </p:nvSpPr>
        <p:spPr>
          <a:xfrm>
            <a:off x="5181600" y="87464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rial Black" panose="020B0A04020102020204" pitchFamily="34" charset="0"/>
              </a:rPr>
              <a:t>Collaborator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94FCB2-BAFB-4BB8-A1D7-199D38A0ACCA}"/>
              </a:ext>
            </a:extLst>
          </p:cNvPr>
          <p:cNvSpPr/>
          <p:nvPr/>
        </p:nvSpPr>
        <p:spPr>
          <a:xfrm>
            <a:off x="2146852" y="1722783"/>
            <a:ext cx="3034748" cy="2690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</a:t>
            </a:r>
            <a:r>
              <a:rPr lang="zh-CN" altLang="en-US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提供用户接口</a:t>
            </a:r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6907EB-A897-459D-8E52-9782FD76CD10}"/>
              </a:ext>
            </a:extLst>
          </p:cNvPr>
          <p:cNvSpPr/>
          <p:nvPr/>
        </p:nvSpPr>
        <p:spPr>
          <a:xfrm>
            <a:off x="5181600" y="1298713"/>
            <a:ext cx="3034748" cy="311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Consolas" panose="020B0609020204030204" pitchFamily="49" charset="0"/>
              </a:rPr>
              <a:t>- Mesh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666D33-A5B4-4694-97D7-692910F1FF66}"/>
              </a:ext>
            </a:extLst>
          </p:cNvPr>
          <p:cNvSpPr/>
          <p:nvPr/>
        </p:nvSpPr>
        <p:spPr>
          <a:xfrm>
            <a:off x="7233202" y="635000"/>
            <a:ext cx="793198" cy="239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Arial Black" panose="020B0A04020102020204" pitchFamily="34" charset="0"/>
              </a:rPr>
              <a:t>CRC Card</a:t>
            </a:r>
            <a:endParaRPr lang="zh-CN" altLang="en-US" sz="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72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C84220-F5EA-4BA9-A881-7112F83F4FD6}"/>
              </a:ext>
            </a:extLst>
          </p:cNvPr>
          <p:cNvSpPr/>
          <p:nvPr/>
        </p:nvSpPr>
        <p:spPr>
          <a:xfrm>
            <a:off x="2146852" y="87464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Consolas" panose="020B0609020204030204" pitchFamily="49" charset="0"/>
              </a:rPr>
              <a:t>Node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D0E878-DF7B-4007-BDC8-4534E726F2B2}"/>
              </a:ext>
            </a:extLst>
          </p:cNvPr>
          <p:cNvSpPr/>
          <p:nvPr/>
        </p:nvSpPr>
        <p:spPr>
          <a:xfrm>
            <a:off x="2146852" y="129871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rial Black" panose="020B0A04020102020204" pitchFamily="34" charset="0"/>
              </a:rPr>
              <a:t>Responsibilities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8A9202-33DD-40DF-A429-0F5F09FF87E4}"/>
              </a:ext>
            </a:extLst>
          </p:cNvPr>
          <p:cNvSpPr/>
          <p:nvPr/>
        </p:nvSpPr>
        <p:spPr>
          <a:xfrm>
            <a:off x="5181600" y="87464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rial Black" panose="020B0A04020102020204" pitchFamily="34" charset="0"/>
              </a:rPr>
              <a:t>Collaborator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94FCB2-BAFB-4BB8-A1D7-199D38A0ACCA}"/>
              </a:ext>
            </a:extLst>
          </p:cNvPr>
          <p:cNvSpPr/>
          <p:nvPr/>
        </p:nvSpPr>
        <p:spPr>
          <a:xfrm>
            <a:off x="2146852" y="1722783"/>
            <a:ext cx="3034748" cy="2690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数据修改</a:t>
            </a:r>
            <a:endParaRPr lang="en-US" altLang="zh-CN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Tx/>
              <a:buChar char="-"/>
            </a:pP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载入</a:t>
            </a:r>
            <a:r>
              <a:rPr lang="en-US" altLang="zh-CN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VTK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结点数据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6907EB-A897-459D-8E52-9782FD76CD10}"/>
              </a:ext>
            </a:extLst>
          </p:cNvPr>
          <p:cNvSpPr/>
          <p:nvPr/>
        </p:nvSpPr>
        <p:spPr>
          <a:xfrm>
            <a:off x="5181600" y="1298713"/>
            <a:ext cx="3034748" cy="311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dirty="0">
                <a:latin typeface="Consolas" panose="020B0609020204030204" pitchFamily="49" charset="0"/>
              </a:rPr>
              <a:t>Mesh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Consolas" panose="020B0609020204030204" pitchFamily="49" charset="0"/>
              </a:rPr>
              <a:t>Cell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Consolas" panose="020B0609020204030204" pitchFamily="49" charset="0"/>
              </a:rPr>
              <a:t>Edge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Consolas" panose="020B0609020204030204" pitchFamily="49" charset="0"/>
              </a:rPr>
              <a:t>Face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666D33-A5B4-4694-97D7-692910F1FF66}"/>
              </a:ext>
            </a:extLst>
          </p:cNvPr>
          <p:cNvSpPr/>
          <p:nvPr/>
        </p:nvSpPr>
        <p:spPr>
          <a:xfrm>
            <a:off x="7233202" y="635000"/>
            <a:ext cx="793198" cy="239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Arial Black" panose="020B0A04020102020204" pitchFamily="34" charset="0"/>
              </a:rPr>
              <a:t>CRC Card</a:t>
            </a:r>
            <a:endParaRPr lang="zh-CN" altLang="en-US" sz="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27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C84220-F5EA-4BA9-A881-7112F83F4FD6}"/>
              </a:ext>
            </a:extLst>
          </p:cNvPr>
          <p:cNvSpPr/>
          <p:nvPr/>
        </p:nvSpPr>
        <p:spPr>
          <a:xfrm>
            <a:off x="2146852" y="87464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Consolas" panose="020B0609020204030204" pitchFamily="49" charset="0"/>
              </a:rPr>
              <a:t>Cell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D0E878-DF7B-4007-BDC8-4534E726F2B2}"/>
              </a:ext>
            </a:extLst>
          </p:cNvPr>
          <p:cNvSpPr/>
          <p:nvPr/>
        </p:nvSpPr>
        <p:spPr>
          <a:xfrm>
            <a:off x="2146852" y="129871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rial Black" panose="020B0A04020102020204" pitchFamily="34" charset="0"/>
              </a:rPr>
              <a:t>Responsibilities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8A9202-33DD-40DF-A429-0F5F09FF87E4}"/>
              </a:ext>
            </a:extLst>
          </p:cNvPr>
          <p:cNvSpPr/>
          <p:nvPr/>
        </p:nvSpPr>
        <p:spPr>
          <a:xfrm>
            <a:off x="5181600" y="87464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rial Black" panose="020B0A04020102020204" pitchFamily="34" charset="0"/>
              </a:rPr>
              <a:t>Collaborator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94FCB2-BAFB-4BB8-A1D7-199D38A0ACCA}"/>
              </a:ext>
            </a:extLst>
          </p:cNvPr>
          <p:cNvSpPr/>
          <p:nvPr/>
        </p:nvSpPr>
        <p:spPr>
          <a:xfrm>
            <a:off x="2146852" y="1722783"/>
            <a:ext cx="3034748" cy="2690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</a:t>
            </a:r>
            <a:r>
              <a:rPr lang="zh-CN" altLang="en-US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载入</a:t>
            </a:r>
            <a:r>
              <a:rPr lang="en-US" altLang="zh-CN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Mesh</a:t>
            </a:r>
            <a:r>
              <a:rPr lang="zh-CN" altLang="en-US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单元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</a:t>
            </a:r>
            <a:endParaRPr lang="en-US" altLang="zh-CN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查看组成单元的各节点</a:t>
            </a:r>
            <a:endParaRPr lang="en-US" altLang="zh-CN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</a:t>
            </a:r>
            <a:r>
              <a:rPr lang="zh-CN" altLang="en-US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单元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数据修改</a:t>
            </a:r>
            <a:endParaRPr lang="en-US" altLang="zh-CN" sz="18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6907EB-A897-459D-8E52-9782FD76CD10}"/>
              </a:ext>
            </a:extLst>
          </p:cNvPr>
          <p:cNvSpPr/>
          <p:nvPr/>
        </p:nvSpPr>
        <p:spPr>
          <a:xfrm>
            <a:off x="5181600" y="1298713"/>
            <a:ext cx="3034748" cy="311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dirty="0">
                <a:latin typeface="Consolas" panose="020B0609020204030204" pitchFamily="49" charset="0"/>
              </a:rPr>
              <a:t>Mesh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Consolas" panose="020B0609020204030204" pitchFamily="49" charset="0"/>
              </a:rPr>
              <a:t>Node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Consolas" panose="020B0609020204030204" pitchFamily="49" charset="0"/>
              </a:rPr>
              <a:t>Edge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666D33-A5B4-4694-97D7-692910F1FF66}"/>
              </a:ext>
            </a:extLst>
          </p:cNvPr>
          <p:cNvSpPr/>
          <p:nvPr/>
        </p:nvSpPr>
        <p:spPr>
          <a:xfrm>
            <a:off x="7233202" y="635000"/>
            <a:ext cx="793198" cy="239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Arial Black" panose="020B0A04020102020204" pitchFamily="34" charset="0"/>
              </a:rPr>
              <a:t>CRC Card</a:t>
            </a:r>
            <a:endParaRPr lang="zh-CN" altLang="en-US" sz="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17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C84220-F5EA-4BA9-A881-7112F83F4FD6}"/>
              </a:ext>
            </a:extLst>
          </p:cNvPr>
          <p:cNvSpPr/>
          <p:nvPr/>
        </p:nvSpPr>
        <p:spPr>
          <a:xfrm>
            <a:off x="2146852" y="87464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Consolas" panose="020B0609020204030204" pitchFamily="49" charset="0"/>
              </a:rPr>
              <a:t>Edge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D0E878-DF7B-4007-BDC8-4534E726F2B2}"/>
              </a:ext>
            </a:extLst>
          </p:cNvPr>
          <p:cNvSpPr/>
          <p:nvPr/>
        </p:nvSpPr>
        <p:spPr>
          <a:xfrm>
            <a:off x="2146852" y="129871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rial Black" panose="020B0A04020102020204" pitchFamily="34" charset="0"/>
              </a:rPr>
              <a:t>Responsibilities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8A9202-33DD-40DF-A429-0F5F09FF87E4}"/>
              </a:ext>
            </a:extLst>
          </p:cNvPr>
          <p:cNvSpPr/>
          <p:nvPr/>
        </p:nvSpPr>
        <p:spPr>
          <a:xfrm>
            <a:off x="5181600" y="87464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rial Black" panose="020B0A04020102020204" pitchFamily="34" charset="0"/>
              </a:rPr>
              <a:t>Collaborator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94FCB2-BAFB-4BB8-A1D7-199D38A0ACCA}"/>
              </a:ext>
            </a:extLst>
          </p:cNvPr>
          <p:cNvSpPr/>
          <p:nvPr/>
        </p:nvSpPr>
        <p:spPr>
          <a:xfrm>
            <a:off x="2146852" y="1722783"/>
            <a:ext cx="3034748" cy="2690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</a:t>
            </a:r>
            <a:r>
              <a:rPr lang="zh-CN" altLang="en-US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载入</a:t>
            </a:r>
            <a:r>
              <a:rPr lang="en-US" altLang="zh-CN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Mesh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边数据</a:t>
            </a:r>
            <a:endParaRPr lang="en-US" altLang="zh-CN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查看组成边的各节点</a:t>
            </a:r>
            <a:endParaRPr lang="en-US" altLang="zh-CN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查看与边关联的各边</a:t>
            </a:r>
            <a:endParaRPr lang="en-US" altLang="zh-CN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边数据修改</a:t>
            </a:r>
            <a:endParaRPr lang="en-US" altLang="zh-CN" sz="18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6907EB-A897-459D-8E52-9782FD76CD10}"/>
              </a:ext>
            </a:extLst>
          </p:cNvPr>
          <p:cNvSpPr/>
          <p:nvPr/>
        </p:nvSpPr>
        <p:spPr>
          <a:xfrm>
            <a:off x="5181600" y="1298713"/>
            <a:ext cx="3034748" cy="311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dirty="0">
                <a:latin typeface="Consolas" panose="020B0609020204030204" pitchFamily="49" charset="0"/>
              </a:rPr>
              <a:t>Mesh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Consolas" panose="020B0609020204030204" pitchFamily="49" charset="0"/>
              </a:rPr>
              <a:t>Node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Consolas" panose="020B0609020204030204" pitchFamily="49" charset="0"/>
              </a:rPr>
              <a:t>Cell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666D33-A5B4-4694-97D7-692910F1FF66}"/>
              </a:ext>
            </a:extLst>
          </p:cNvPr>
          <p:cNvSpPr/>
          <p:nvPr/>
        </p:nvSpPr>
        <p:spPr>
          <a:xfrm>
            <a:off x="7233202" y="635000"/>
            <a:ext cx="793198" cy="239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Arial Black" panose="020B0A04020102020204" pitchFamily="34" charset="0"/>
              </a:rPr>
              <a:t>CRC Card</a:t>
            </a:r>
            <a:endParaRPr lang="zh-CN" altLang="en-US" sz="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1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C84220-F5EA-4BA9-A881-7112F83F4FD6}"/>
              </a:ext>
            </a:extLst>
          </p:cNvPr>
          <p:cNvSpPr/>
          <p:nvPr/>
        </p:nvSpPr>
        <p:spPr>
          <a:xfrm>
            <a:off x="2146852" y="87464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>
                <a:latin typeface="Consolas" panose="020B0609020204030204" pitchFamily="49" charset="0"/>
              </a:rPr>
              <a:t>Face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D0E878-DF7B-4007-BDC8-4534E726F2B2}"/>
              </a:ext>
            </a:extLst>
          </p:cNvPr>
          <p:cNvSpPr/>
          <p:nvPr/>
        </p:nvSpPr>
        <p:spPr>
          <a:xfrm>
            <a:off x="2146852" y="129871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rial Black" panose="020B0A04020102020204" pitchFamily="34" charset="0"/>
              </a:rPr>
              <a:t>Responsibilities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8A9202-33DD-40DF-A429-0F5F09FF87E4}"/>
              </a:ext>
            </a:extLst>
          </p:cNvPr>
          <p:cNvSpPr/>
          <p:nvPr/>
        </p:nvSpPr>
        <p:spPr>
          <a:xfrm>
            <a:off x="5181600" y="874643"/>
            <a:ext cx="3034748" cy="4240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rial Black" panose="020B0A04020102020204" pitchFamily="34" charset="0"/>
              </a:rPr>
              <a:t>Collaborator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94FCB2-BAFB-4BB8-A1D7-199D38A0ACCA}"/>
              </a:ext>
            </a:extLst>
          </p:cNvPr>
          <p:cNvSpPr/>
          <p:nvPr/>
        </p:nvSpPr>
        <p:spPr>
          <a:xfrm>
            <a:off x="2146852" y="1722783"/>
            <a:ext cx="3034748" cy="2690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</a:t>
            </a:r>
            <a:r>
              <a:rPr lang="zh-CN" altLang="en-US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载入</a:t>
            </a:r>
            <a:r>
              <a:rPr lang="en-US" altLang="zh-CN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Mesh</a:t>
            </a:r>
            <a:r>
              <a:rPr lang="zh-CN" altLang="en-US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面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</a:t>
            </a:r>
            <a:endParaRPr lang="en-US" altLang="zh-CN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查看组成面的各节点</a:t>
            </a:r>
            <a:endParaRPr lang="en-US" altLang="zh-CN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en-US" altLang="zh-CN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- </a:t>
            </a:r>
            <a:r>
              <a:rPr lang="zh-CN" altLang="en-US" sz="18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面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数据修改</a:t>
            </a:r>
            <a:endParaRPr lang="en-US" altLang="zh-CN" sz="1800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b="1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6907EB-A897-459D-8E52-9782FD76CD10}"/>
              </a:ext>
            </a:extLst>
          </p:cNvPr>
          <p:cNvSpPr/>
          <p:nvPr/>
        </p:nvSpPr>
        <p:spPr>
          <a:xfrm>
            <a:off x="5181600" y="1298713"/>
            <a:ext cx="3034748" cy="3114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altLang="zh-CN" dirty="0">
                <a:latin typeface="Consolas" panose="020B0609020204030204" pitchFamily="49" charset="0"/>
              </a:rPr>
              <a:t>Mesh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Consolas" panose="020B0609020204030204" pitchFamily="49" charset="0"/>
              </a:rPr>
              <a:t>Node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666D33-A5B4-4694-97D7-692910F1FF66}"/>
              </a:ext>
            </a:extLst>
          </p:cNvPr>
          <p:cNvSpPr/>
          <p:nvPr/>
        </p:nvSpPr>
        <p:spPr>
          <a:xfrm>
            <a:off x="7233202" y="635000"/>
            <a:ext cx="793198" cy="239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latin typeface="Arial Black" panose="020B0A04020102020204" pitchFamily="34" charset="0"/>
              </a:rPr>
              <a:t>CRC Card</a:t>
            </a:r>
            <a:endParaRPr lang="zh-CN" altLang="en-US" sz="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7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163</Words>
  <Application>Microsoft Office PowerPoint</Application>
  <PresentationFormat>宽屏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YaHei Light</vt:lpstr>
      <vt:lpstr>等线</vt:lpstr>
      <vt:lpstr>等线 Light</vt:lpstr>
      <vt:lpstr>Arial</vt:lpstr>
      <vt:lpstr>Arial Black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1772794829@qq.com</dc:creator>
  <cp:lastModifiedBy>1772794829@qq.com</cp:lastModifiedBy>
  <cp:revision>14</cp:revision>
  <dcterms:created xsi:type="dcterms:W3CDTF">2021-06-04T16:23:13Z</dcterms:created>
  <dcterms:modified xsi:type="dcterms:W3CDTF">2021-06-05T10:04:19Z</dcterms:modified>
</cp:coreProperties>
</file>