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4" r:id="rId2"/>
    <p:sldId id="265" r:id="rId3"/>
    <p:sldId id="288" r:id="rId4"/>
    <p:sldId id="289" r:id="rId5"/>
    <p:sldId id="290" r:id="rId6"/>
    <p:sldId id="291" r:id="rId7"/>
    <p:sldId id="292" r:id="rId8"/>
    <p:sldId id="293" r:id="rId9"/>
    <p:sldId id="294" r:id="rId1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lia Krylova" initials="NK" lastIdx="2" clrIdx="0">
    <p:extLst>
      <p:ext uri="{19B8F6BF-5375-455C-9EA6-DF929625EA0E}">
        <p15:presenceInfo xmlns:p15="http://schemas.microsoft.com/office/powerpoint/2012/main" userId="ea4a7a18a302a8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185DA8"/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06" autoAdjust="0"/>
    <p:restoredTop sz="91212" autoAdjust="0"/>
  </p:normalViewPr>
  <p:slideViewPr>
    <p:cSldViewPr>
      <p:cViewPr>
        <p:scale>
          <a:sx n="78" d="100"/>
          <a:sy n="78" d="100"/>
        </p:scale>
        <p:origin x="894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664575"/>
            <a:ext cx="3103562" cy="8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  <p:pic>
        <p:nvPicPr>
          <p:cNvPr id="6148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94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F67A72A-DB5D-4F56-8EC2-CA1C05C6F54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88943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autodetaildoctor.com/wp-content/uploads/2014/02/cropped-crayons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3400" y="3480577"/>
            <a:ext cx="104965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9" descr="II_rahmen_neu_titel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96875" y="6597650"/>
            <a:ext cx="3670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85763" y="3366344"/>
            <a:ext cx="533836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0" i="0" kern="120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Fraunhofer-Institut für </a:t>
            </a:r>
            <a:r>
              <a:rPr lang="de-DE" sz="1000" b="0" i="0" kern="1200" dirty="0" err="1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Optronik</a:t>
            </a:r>
            <a:r>
              <a:rPr lang="de-DE" sz="1000" b="0" i="0" kern="120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, Systemtechnik und Bildauswertung</a:t>
            </a:r>
            <a:endParaRPr lang="de-DE" altLang="de-DE" sz="1000" dirty="0">
              <a:solidFill>
                <a:schemeClr val="bg1"/>
              </a:solidFill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9" name="Picture 11" descr="KIT-Logo-rgb_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6372000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7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 dirty="0"/>
              <a:t>09.12.2016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166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 dirty="0"/>
              <a:t>09.12.2016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654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dirty="0"/>
              <a:t>Crayons 2.0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 dirty="0"/>
              <a:t>09.12.2016</a:t>
            </a:r>
          </a:p>
        </p:txBody>
      </p:sp>
    </p:spTree>
    <p:extLst>
      <p:ext uri="{BB962C8B-B14F-4D97-AF65-F5344CB8AC3E}">
        <p14:creationId xmlns:p14="http://schemas.microsoft.com/office/powerpoint/2010/main" val="20075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 dirty="0"/>
              <a:t>09.12.2016</a:t>
            </a:r>
          </a:p>
        </p:txBody>
      </p:sp>
    </p:spTree>
    <p:extLst>
      <p:ext uri="{BB962C8B-B14F-4D97-AF65-F5344CB8AC3E}">
        <p14:creationId xmlns:p14="http://schemas.microsoft.com/office/powerpoint/2010/main" val="366566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 dirty="0"/>
              <a:t>09.12.2016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30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8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 dirty="0"/>
              <a:t>09.12.2016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484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4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 dirty="0"/>
              <a:t>09.12.2016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668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3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 dirty="0"/>
              <a:t>09.12.2016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303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77CE587-F783-4721-A2C7-B2525FC3CB84}" type="datetime1">
              <a:rPr lang="de-DE" smtClean="0"/>
              <a:t>18.01.2017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415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 dirty="0"/>
              <a:t>09.12.2016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78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Karlsruher Institut für Technologie (KIT).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Fraunhofer-Institut für </a:t>
            </a:r>
            <a:r>
              <a:rPr lang="de-DE" sz="9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Optronik</a:t>
            </a:r>
            <a:r>
              <a:rPr lang="de-DE" sz="9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Systemtechnik und Bildauswertung</a:t>
            </a:r>
            <a:endParaRPr lang="de-DE" altLang="de-DE" sz="900" dirty="0">
              <a:solidFill>
                <a:schemeClr val="tx1"/>
              </a:solidFill>
            </a:endParaRPr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C9A3BCB7-53F7-4CEB-A9D8-3986DC682D22}" type="slidenum">
              <a:rPr lang="de-DE" altLang="de-DE" sz="900" b="1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de-DE" altLang="de-DE" sz="900" b="1"/>
          </a:p>
        </p:txBody>
      </p:sp>
      <p:pic>
        <p:nvPicPr>
          <p:cNvPr id="1031" name="Picture 13" descr="KIT-Logo-rgb_d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>
              <a:defRPr/>
            </a:pPr>
            <a:r>
              <a:rPr lang="de-DE" altLang="de-DE" dirty="0"/>
              <a:t>Crayons 2.0</a:t>
            </a:r>
          </a:p>
        </p:txBody>
      </p:sp>
      <p:sp>
        <p:nvSpPr>
          <p:cNvPr id="11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 dirty="0"/>
              <a:t>09.12.2016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altLang="de-DE" sz="2600" b="1" dirty="0">
                <a:solidFill>
                  <a:schemeClr val="tx2"/>
                </a:solidFill>
              </a:rPr>
              <a:t>Crayons </a:t>
            </a:r>
            <a:r>
              <a:rPr lang="de-DE" altLang="de-DE" sz="2600" b="1" dirty="0" smtClean="0">
                <a:solidFill>
                  <a:schemeClr val="tx2"/>
                </a:solidFill>
              </a:rPr>
              <a:t>2.0</a:t>
            </a:r>
          </a:p>
          <a:p>
            <a:pPr eaLnBrk="1" hangingPunct="1">
              <a:lnSpc>
                <a:spcPct val="90000"/>
              </a:lnSpc>
            </a:pPr>
            <a:r>
              <a:rPr lang="de-DE" altLang="de-DE" sz="2600" b="1" dirty="0" smtClean="0">
                <a:solidFill>
                  <a:schemeClr val="tx2"/>
                </a:solidFill>
              </a:rPr>
              <a:t>Entwurf</a:t>
            </a:r>
            <a:endParaRPr lang="de-DE" altLang="de-DE" sz="2600" b="1" dirty="0">
              <a:solidFill>
                <a:schemeClr val="tx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600" b="1" dirty="0">
                <a:solidFill>
                  <a:srgbClr val="000000"/>
                </a:solidFill>
              </a:rPr>
              <a:t>PSE 2016/17</a:t>
            </a:r>
            <a:br>
              <a:rPr lang="de-DE" altLang="de-DE" sz="1600" b="1" dirty="0">
                <a:solidFill>
                  <a:srgbClr val="000000"/>
                </a:solidFill>
              </a:rPr>
            </a:br>
            <a:r>
              <a:rPr lang="de-DE" altLang="de-DE" sz="1600" b="1" dirty="0">
                <a:solidFill>
                  <a:srgbClr val="000000"/>
                </a:solidFill>
              </a:rPr>
              <a:t>Betreuer: Daniel </a:t>
            </a:r>
            <a:r>
              <a:rPr lang="de-DE" altLang="de-DE" sz="1600" b="1" dirty="0" err="1">
                <a:solidFill>
                  <a:srgbClr val="000000"/>
                </a:solidFill>
              </a:rPr>
              <a:t>Atorf</a:t>
            </a:r>
            <a:r>
              <a:rPr lang="de-DE" altLang="de-DE" sz="1600" b="1" dirty="0">
                <a:solidFill>
                  <a:srgbClr val="000000"/>
                </a:solidFill>
              </a:rPr>
              <a:t>, Anton Berger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dirty="0"/>
              <a:t>Crayons 2.0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Übersicht</a:t>
            </a:r>
            <a:endParaRPr lang="de-DE" alt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09.12.2016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2133601"/>
            <a:ext cx="7834312" cy="3959224"/>
          </a:xfrm>
        </p:spPr>
        <p:txBody>
          <a:bodyPr/>
          <a:lstStyle/>
          <a:p>
            <a:r>
              <a:rPr lang="de-DE" dirty="0" smtClean="0"/>
              <a:t>Architektur der Applikation</a:t>
            </a:r>
          </a:p>
          <a:p>
            <a:r>
              <a:rPr lang="de-DE" dirty="0" err="1" smtClean="0"/>
              <a:t>Vaadin</a:t>
            </a:r>
            <a:r>
              <a:rPr lang="de-DE" dirty="0" smtClean="0"/>
              <a:t> Architektur</a:t>
            </a:r>
          </a:p>
          <a:p>
            <a:r>
              <a:rPr lang="de-DE" dirty="0" smtClean="0"/>
              <a:t>Paket </a:t>
            </a:r>
            <a:r>
              <a:rPr lang="de-DE" dirty="0"/>
              <a:t>V</a:t>
            </a:r>
            <a:r>
              <a:rPr lang="de-DE" dirty="0" smtClean="0"/>
              <a:t>iew</a:t>
            </a:r>
          </a:p>
          <a:p>
            <a:r>
              <a:rPr lang="de-DE" dirty="0" smtClean="0"/>
              <a:t>Paket Controller</a:t>
            </a:r>
          </a:p>
          <a:p>
            <a:r>
              <a:rPr lang="de-DE" dirty="0" smtClean="0"/>
              <a:t>Paket Service</a:t>
            </a:r>
          </a:p>
          <a:p>
            <a:r>
              <a:rPr lang="de-DE" dirty="0" smtClean="0"/>
              <a:t>Paket Model</a:t>
            </a:r>
          </a:p>
          <a:p>
            <a:r>
              <a:rPr lang="de-DE" dirty="0" smtClean="0"/>
              <a:t>Architekturinteraktion am Login Beispiel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340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Applikation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Crayons 2.0</a:t>
            </a:r>
            <a:endParaRPr lang="de-DE" altLang="de-DE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09.12.2016</a:t>
            </a:r>
            <a:endParaRPr lang="de-DE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5"/>
          <a:stretch/>
        </p:blipFill>
        <p:spPr>
          <a:xfrm>
            <a:off x="152400" y="841687"/>
            <a:ext cx="4953000" cy="4418301"/>
          </a:xfrm>
        </p:spPr>
      </p:pic>
      <p:sp>
        <p:nvSpPr>
          <p:cNvPr id="8" name="TextBox 7"/>
          <p:cNvSpPr txBox="1"/>
          <p:nvPr/>
        </p:nvSpPr>
        <p:spPr>
          <a:xfrm>
            <a:off x="3581400" y="4244325"/>
            <a:ext cx="533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View: </a:t>
            </a:r>
            <a:r>
              <a:rPr lang="de-DE" dirty="0" smtClean="0"/>
              <a:t>Benutzeroberfläche </a:t>
            </a:r>
            <a:r>
              <a:rPr lang="de-DE" dirty="0"/>
              <a:t>und Benutzerinteraktion</a:t>
            </a:r>
          </a:p>
          <a:p>
            <a:r>
              <a:rPr lang="de-DE" b="1" dirty="0" smtClean="0"/>
              <a:t>Controller: </a:t>
            </a:r>
            <a:r>
              <a:rPr lang="de-DE" dirty="0" smtClean="0"/>
              <a:t>Distribution </a:t>
            </a:r>
            <a:r>
              <a:rPr lang="de-DE" dirty="0"/>
              <a:t>dynamischer </a:t>
            </a:r>
            <a:endParaRPr lang="de-DE" dirty="0" smtClean="0"/>
          </a:p>
          <a:p>
            <a:r>
              <a:rPr lang="de-DE" dirty="0" smtClean="0"/>
              <a:t>Inhalte </a:t>
            </a:r>
            <a:r>
              <a:rPr lang="de-DE" dirty="0"/>
              <a:t>auf die UI und Navigation</a:t>
            </a:r>
          </a:p>
          <a:p>
            <a:r>
              <a:rPr lang="de-DE" b="1" dirty="0" smtClean="0"/>
              <a:t>Service:</a:t>
            </a:r>
            <a:r>
              <a:rPr lang="de-DE" dirty="0" smtClean="0"/>
              <a:t> Daten-Steuerungslogik</a:t>
            </a:r>
            <a:endParaRPr lang="de-DE" dirty="0"/>
          </a:p>
          <a:p>
            <a:r>
              <a:rPr lang="de-DE" b="1" dirty="0" err="1" smtClean="0"/>
              <a:t>Component</a:t>
            </a:r>
            <a:r>
              <a:rPr lang="de-DE" b="1" dirty="0" smtClean="0"/>
              <a:t>: </a:t>
            </a:r>
            <a:r>
              <a:rPr lang="de-DE" dirty="0" smtClean="0"/>
              <a:t>Ergänzungselemente</a:t>
            </a:r>
            <a:endParaRPr lang="de-DE" dirty="0"/>
          </a:p>
          <a:p>
            <a:r>
              <a:rPr lang="de-DE" b="1" dirty="0" smtClean="0"/>
              <a:t>Model:</a:t>
            </a:r>
            <a:r>
              <a:rPr lang="de-DE" dirty="0" smtClean="0"/>
              <a:t> Datenbankentitäten</a:t>
            </a:r>
            <a:endParaRPr lang="de-DE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581400" y="1064950"/>
            <a:ext cx="5042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System wird in </a:t>
            </a:r>
            <a:r>
              <a:rPr lang="de-DE" b="1" dirty="0" err="1"/>
              <a:t>view</a:t>
            </a:r>
            <a:r>
              <a:rPr lang="de-DE" b="1" dirty="0"/>
              <a:t>, </a:t>
            </a:r>
            <a:r>
              <a:rPr lang="de-DE" b="1" dirty="0" err="1"/>
              <a:t>controller</a:t>
            </a:r>
            <a:r>
              <a:rPr lang="de-DE" b="1" dirty="0"/>
              <a:t>, </a:t>
            </a:r>
            <a:r>
              <a:rPr lang="de-DE" b="1" dirty="0" err="1"/>
              <a:t>service</a:t>
            </a:r>
            <a:r>
              <a:rPr lang="de-DE" b="1" dirty="0"/>
              <a:t>, </a:t>
            </a:r>
            <a:r>
              <a:rPr lang="de-DE" b="1" dirty="0" err="1"/>
              <a:t>component</a:t>
            </a:r>
            <a:r>
              <a:rPr lang="de-DE" b="1" dirty="0"/>
              <a:t> </a:t>
            </a:r>
            <a:r>
              <a:rPr lang="de-DE" dirty="0"/>
              <a:t>und </a:t>
            </a:r>
            <a:r>
              <a:rPr lang="de-DE" b="1" dirty="0" err="1" smtClean="0"/>
              <a:t>model</a:t>
            </a:r>
            <a:r>
              <a:rPr lang="de-DE" b="1" dirty="0"/>
              <a:t> </a:t>
            </a:r>
            <a:r>
              <a:rPr lang="de-DE" dirty="0" smtClean="0"/>
              <a:t>gegliedert</a:t>
            </a:r>
            <a:r>
              <a:rPr lang="de-DE" dirty="0"/>
              <a:t>. </a:t>
            </a:r>
            <a:endParaRPr lang="de-DE" dirty="0" smtClean="0"/>
          </a:p>
          <a:p>
            <a:r>
              <a:rPr lang="de-DE" dirty="0" smtClean="0"/>
              <a:t>Der </a:t>
            </a:r>
            <a:r>
              <a:rPr lang="de-DE" b="1" dirty="0"/>
              <a:t>Login und Authentifizierung </a:t>
            </a:r>
            <a:r>
              <a:rPr lang="de-DE" dirty="0"/>
              <a:t>sind für erleichterte </a:t>
            </a:r>
            <a:r>
              <a:rPr lang="de-DE" dirty="0" smtClean="0"/>
              <a:t>Sicherheitsimplementierung </a:t>
            </a:r>
            <a:r>
              <a:rPr lang="de-DE" b="1" dirty="0"/>
              <a:t>nochmals separiert</a:t>
            </a:r>
            <a:r>
              <a:rPr lang="de-DE" dirty="0"/>
              <a:t>.</a:t>
            </a:r>
          </a:p>
          <a:p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219200" y="1828800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981200" y="1870547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541463" y="2936537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332163" y="2910322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514600" y="3165137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524000" y="3983962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5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Vaadin</a:t>
            </a:r>
            <a:r>
              <a:rPr lang="de-DE" dirty="0"/>
              <a:t> Architektur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Crayons 2.0</a:t>
            </a:r>
            <a:endParaRPr lang="de-DE" altLang="de-DE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09.12.2016</a:t>
            </a:r>
            <a:endParaRPr lang="de-DE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066800"/>
            <a:ext cx="4274881" cy="4894262"/>
          </a:xfrm>
        </p:spPr>
      </p:pic>
    </p:spTree>
    <p:extLst>
      <p:ext uri="{BB962C8B-B14F-4D97-AF65-F5344CB8AC3E}">
        <p14:creationId xmlns:p14="http://schemas.microsoft.com/office/powerpoint/2010/main" val="23298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Paket View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Crayons 2.0</a:t>
            </a:r>
            <a:endParaRPr lang="de-DE" altLang="de-DE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09.12.2016</a:t>
            </a:r>
            <a:endParaRPr lang="de-DE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895350"/>
            <a:ext cx="5884113" cy="4894262"/>
          </a:xfrm>
        </p:spPr>
      </p:pic>
      <p:sp>
        <p:nvSpPr>
          <p:cNvPr id="7" name="TextBox 6"/>
          <p:cNvSpPr txBox="1"/>
          <p:nvPr/>
        </p:nvSpPr>
        <p:spPr>
          <a:xfrm>
            <a:off x="390525" y="3342481"/>
            <a:ext cx="4750969" cy="286232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Darstellung </a:t>
            </a:r>
            <a:r>
              <a:rPr lang="de-DE" dirty="0"/>
              <a:t>der </a:t>
            </a:r>
            <a:r>
              <a:rPr lang="de-DE" b="1" dirty="0"/>
              <a:t>Benutzeroberfläche</a:t>
            </a:r>
            <a:r>
              <a:rPr lang="de-DE" dirty="0"/>
              <a:t> </a:t>
            </a:r>
            <a:r>
              <a:rPr lang="de-DE" dirty="0" smtClean="0"/>
              <a:t>und Entgegennahme </a:t>
            </a:r>
            <a:r>
              <a:rPr lang="de-DE" dirty="0"/>
              <a:t>der </a:t>
            </a:r>
            <a:r>
              <a:rPr lang="de-DE" b="1" dirty="0" smtClean="0"/>
              <a:t>Benutzerinteraktion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eigene </a:t>
            </a:r>
            <a:r>
              <a:rPr lang="de-DE" b="1" dirty="0" smtClean="0"/>
              <a:t>Klasse für </a:t>
            </a:r>
            <a:r>
              <a:rPr lang="de-DE" b="1" dirty="0"/>
              <a:t>jede </a:t>
            </a:r>
            <a:r>
              <a:rPr lang="de-DE" b="1" dirty="0" smtClean="0"/>
              <a:t>Benutzeransicht</a:t>
            </a:r>
            <a:r>
              <a:rPr lang="de-DE" dirty="0" smtClean="0"/>
              <a:t>: Hauptansicht</a:t>
            </a:r>
            <a:r>
              <a:rPr lang="de-DE" dirty="0"/>
              <a:t>, Autorenbibliothek, Benutzerbibliothek, Einstellungen, Lernkurseditor, </a:t>
            </a:r>
            <a:r>
              <a:rPr lang="de-DE" dirty="0" smtClean="0"/>
              <a:t>und Fehlermeldungen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smtClean="0"/>
              <a:t>“</a:t>
            </a:r>
            <a:r>
              <a:rPr lang="de-DE" b="1" dirty="0" err="1" smtClean="0"/>
              <a:t>MainScreen</a:t>
            </a:r>
            <a:r>
              <a:rPr lang="de-DE" b="1" dirty="0" smtClean="0"/>
              <a:t>“ </a:t>
            </a:r>
            <a:r>
              <a:rPr lang="de-DE" dirty="0" smtClean="0"/>
              <a:t>vereint </a:t>
            </a:r>
            <a:r>
              <a:rPr lang="de-DE" dirty="0"/>
              <a:t>alle </a:t>
            </a:r>
            <a:r>
              <a:rPr lang="de-DE" dirty="0" smtClean="0"/>
              <a:t>Ansichtsklasse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Wechseln zwischen den Ansichtsklassen per </a:t>
            </a:r>
            <a:r>
              <a:rPr lang="de-DE" b="1" dirty="0"/>
              <a:t>Navigator </a:t>
            </a:r>
            <a:endParaRPr lang="de-DE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 smtClean="0"/>
              <a:t>LoginScreen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105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Paket Controller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Crayons 2.0</a:t>
            </a:r>
            <a:endParaRPr lang="de-DE" altLang="de-DE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09.12.2016</a:t>
            </a:r>
            <a:endParaRPr lang="de-DE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895350"/>
            <a:ext cx="3758548" cy="4894262"/>
          </a:xfrm>
        </p:spPr>
      </p:pic>
      <p:sp>
        <p:nvSpPr>
          <p:cNvPr id="7" name="TextBox 6"/>
          <p:cNvSpPr txBox="1"/>
          <p:nvPr/>
        </p:nvSpPr>
        <p:spPr>
          <a:xfrm>
            <a:off x="313783" y="1457325"/>
            <a:ext cx="4182017" cy="230832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Auslagern der </a:t>
            </a:r>
            <a:r>
              <a:rPr lang="de-DE" b="1" dirty="0" smtClean="0"/>
              <a:t>Logik </a:t>
            </a:r>
            <a:r>
              <a:rPr lang="de-DE" b="1" dirty="0"/>
              <a:t>der UI </a:t>
            </a:r>
            <a:endParaRPr lang="de-DE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smtClean="0"/>
              <a:t>Navigation des </a:t>
            </a:r>
            <a:r>
              <a:rPr lang="de-DE" b="1" dirty="0" err="1" smtClean="0"/>
              <a:t>MainScreens</a:t>
            </a:r>
            <a:r>
              <a:rPr lang="de-DE" b="1" dirty="0" smtClean="0"/>
              <a:t> </a:t>
            </a:r>
            <a:r>
              <a:rPr lang="de-DE" dirty="0"/>
              <a:t>mittels der Menu Klasse </a:t>
            </a:r>
            <a:endParaRPr lang="de-DE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Eingegebene Userdaten werden mittels eines </a:t>
            </a:r>
            <a:r>
              <a:rPr lang="de-DE" b="1" dirty="0" err="1" smtClean="0"/>
              <a:t>AuthenticationManagers</a:t>
            </a:r>
            <a:r>
              <a:rPr lang="de-DE" b="1" dirty="0" smtClean="0"/>
              <a:t> </a:t>
            </a:r>
            <a:r>
              <a:rPr lang="de-DE" dirty="0" smtClean="0"/>
              <a:t>überprüft:</a:t>
            </a:r>
          </a:p>
          <a:p>
            <a:r>
              <a:rPr lang="de-DE" dirty="0" smtClean="0"/>
              <a:t> 	-</a:t>
            </a:r>
            <a:r>
              <a:rPr lang="en-US" dirty="0" smtClean="0"/>
              <a:t>&gt; </a:t>
            </a:r>
            <a:r>
              <a:rPr lang="de-DE" dirty="0" smtClean="0"/>
              <a:t>im </a:t>
            </a:r>
            <a:r>
              <a:rPr lang="de-DE" dirty="0"/>
              <a:t>Erfolgsfall wechselt die </a:t>
            </a:r>
            <a:r>
              <a:rPr lang="de-DE" dirty="0" smtClean="0"/>
              <a:t>	UI zum </a:t>
            </a:r>
            <a:r>
              <a:rPr lang="de-DE" dirty="0" err="1" smtClean="0"/>
              <a:t>MainScreen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22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Paket Service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Crayons 2.0</a:t>
            </a:r>
            <a:endParaRPr lang="de-DE" altLang="de-DE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09.12.2016</a:t>
            </a:r>
            <a:endParaRPr lang="de-DE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55287"/>
            <a:ext cx="5040605" cy="4039366"/>
          </a:xfrm>
        </p:spPr>
      </p:pic>
      <p:sp>
        <p:nvSpPr>
          <p:cNvPr id="7" name="TextBox 6"/>
          <p:cNvSpPr txBox="1"/>
          <p:nvPr/>
        </p:nvSpPr>
        <p:spPr>
          <a:xfrm>
            <a:off x="4800600" y="1065584"/>
            <a:ext cx="4182017" cy="424731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Steuerungslogik</a:t>
            </a:r>
            <a:r>
              <a:rPr lang="en-US" b="1" dirty="0"/>
              <a:t> </a:t>
            </a:r>
            <a:r>
              <a:rPr lang="en-US" dirty="0"/>
              <a:t>der </a:t>
            </a:r>
            <a:r>
              <a:rPr lang="en-US" dirty="0" err="1" smtClean="0"/>
              <a:t>Daten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smtClean="0"/>
              <a:t>DAO-Klassen</a:t>
            </a:r>
            <a:r>
              <a:rPr lang="en-US" dirty="0" smtClean="0"/>
              <a:t>: </a:t>
            </a:r>
            <a:r>
              <a:rPr lang="de-DE" dirty="0" smtClean="0"/>
              <a:t>Zugriff </a:t>
            </a:r>
            <a:r>
              <a:rPr lang="de-DE" dirty="0"/>
              <a:t>auf die </a:t>
            </a:r>
            <a:r>
              <a:rPr lang="de-DE" dirty="0" smtClean="0"/>
              <a:t>Datenbank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smtClean="0"/>
              <a:t>Service-Klassen</a:t>
            </a:r>
            <a:r>
              <a:rPr lang="de-DE" dirty="0" smtClean="0"/>
              <a:t>: Schnittstellen </a:t>
            </a:r>
            <a:r>
              <a:rPr lang="de-DE" dirty="0"/>
              <a:t>zum senden und empfangen von </a:t>
            </a:r>
            <a:r>
              <a:rPr lang="de-DE" dirty="0" smtClean="0"/>
              <a:t>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DAOs</a:t>
            </a:r>
            <a:r>
              <a:rPr lang="en-US" dirty="0" smtClean="0"/>
              <a:t>/Services: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CrayonsUser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Course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Unit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Graph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Connection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LearningProgress</a:t>
            </a: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Import, Export</a:t>
            </a:r>
          </a:p>
        </p:txBody>
      </p:sp>
    </p:spTree>
    <p:extLst>
      <p:ext uri="{BB962C8B-B14F-4D97-AF65-F5344CB8AC3E}">
        <p14:creationId xmlns:p14="http://schemas.microsoft.com/office/powerpoint/2010/main" val="346048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Paket Model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Crayons 2.0</a:t>
            </a:r>
            <a:endParaRPr lang="de-DE" altLang="de-DE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09.12.2016</a:t>
            </a:r>
            <a:endParaRPr lang="de-DE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066800"/>
            <a:ext cx="3527216" cy="4894262"/>
          </a:xfrm>
        </p:spPr>
      </p:pic>
      <p:sp>
        <p:nvSpPr>
          <p:cNvPr id="7" name="TextBox 6"/>
          <p:cNvSpPr txBox="1"/>
          <p:nvPr/>
        </p:nvSpPr>
        <p:spPr>
          <a:xfrm>
            <a:off x="313783" y="1457325"/>
            <a:ext cx="4182017" cy="313932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Definiert</a:t>
            </a:r>
            <a:r>
              <a:rPr lang="en-US" dirty="0" smtClean="0"/>
              <a:t> </a:t>
            </a:r>
            <a:r>
              <a:rPr lang="de-DE" b="1" dirty="0" smtClean="0"/>
              <a:t>Datenbankeinheiten,</a:t>
            </a:r>
            <a:r>
              <a:rPr lang="de-DE" dirty="0" smtClean="0"/>
              <a:t> </a:t>
            </a:r>
            <a:r>
              <a:rPr lang="de-DE" dirty="0"/>
              <a:t>die gespeichert werden </a:t>
            </a:r>
            <a:r>
              <a:rPr lang="de-DE" dirty="0" smtClean="0"/>
              <a:t>müssen: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Course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CrayonsUser</a:t>
            </a: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UserProperties</a:t>
            </a: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Unit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Graph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Authority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Stellt sie </a:t>
            </a:r>
            <a:r>
              <a:rPr lang="de-DE" dirty="0"/>
              <a:t>dem </a:t>
            </a:r>
            <a:r>
              <a:rPr lang="de-DE" b="1" dirty="0"/>
              <a:t>Service-Paket zur </a:t>
            </a:r>
            <a:r>
              <a:rPr lang="de-DE" b="1" dirty="0" smtClean="0"/>
              <a:t>Verfügung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92588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Architekturinteraktion am Login Beispiel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Crayons 2.0</a:t>
            </a:r>
            <a:endParaRPr lang="de-DE" altLang="de-DE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09.12.2016</a:t>
            </a:r>
            <a:endParaRPr lang="de-DE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80" y="1198563"/>
            <a:ext cx="7105065" cy="4894262"/>
          </a:xfrm>
        </p:spPr>
      </p:pic>
    </p:spTree>
    <p:extLst>
      <p:ext uri="{BB962C8B-B14F-4D97-AF65-F5344CB8AC3E}">
        <p14:creationId xmlns:p14="http://schemas.microsoft.com/office/powerpoint/2010/main" val="3933717101"/>
      </p:ext>
    </p:extLst>
  </p:cSld>
  <p:clrMapOvr>
    <a:masterClrMapping/>
  </p:clrMapOvr>
</p:sld>
</file>

<file path=ppt/theme/theme1.xml><?xml version="1.0" encoding="utf-8"?>
<a:theme xmlns:a="http://schemas.openxmlformats.org/drawingml/2006/main" name="KIT-PPT_Master_dt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KIT-PPT_Master_dt_2016</Template>
  <TotalTime>349</TotalTime>
  <Words>225</Words>
  <Application>Microsoft Office PowerPoint</Application>
  <PresentationFormat>Экран (4:3)</PresentationFormat>
  <Paragraphs>72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Arial</vt:lpstr>
      <vt:lpstr>KIT-PPT_Master_dt_2016</vt:lpstr>
      <vt:lpstr>Презентация PowerPoint</vt:lpstr>
      <vt:lpstr>Übersicht</vt:lpstr>
      <vt:lpstr>Architektur der Applikation</vt:lpstr>
      <vt:lpstr>Vaadin Architektur</vt:lpstr>
      <vt:lpstr>Paket View</vt:lpstr>
      <vt:lpstr>Paket Controller</vt:lpstr>
      <vt:lpstr>Paket Service</vt:lpstr>
      <vt:lpstr>Paket Model</vt:lpstr>
      <vt:lpstr>Architekturinteraktion am Login Beispiel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Fitzgerald, Ian</dc:creator>
  <cp:lastModifiedBy>Natalia Krylova</cp:lastModifiedBy>
  <cp:revision>28</cp:revision>
  <dcterms:created xsi:type="dcterms:W3CDTF">2016-12-07T14:01:07Z</dcterms:created>
  <dcterms:modified xsi:type="dcterms:W3CDTF">2017-01-18T12:27:09Z</dcterms:modified>
</cp:coreProperties>
</file>