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4" r:id="rId2"/>
    <p:sldId id="265" r:id="rId3"/>
    <p:sldId id="270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68" r:id="rId12"/>
    <p:sldId id="267" r:id="rId13"/>
    <p:sldId id="287" r:id="rId14"/>
    <p:sldId id="275" r:id="rId15"/>
    <p:sldId id="276" r:id="rId16"/>
    <p:sldId id="277" r:id="rId17"/>
    <p:sldId id="281" r:id="rId18"/>
    <p:sldId id="282" r:id="rId19"/>
    <p:sldId id="279" r:id="rId20"/>
    <p:sldId id="273" r:id="rId21"/>
    <p:sldId id="280" r:id="rId22"/>
    <p:sldId id="278" r:id="rId23"/>
    <p:sldId id="271" r:id="rId24"/>
    <p:sldId id="283" r:id="rId25"/>
    <p:sldId id="284" r:id="rId26"/>
    <p:sldId id="285" r:id="rId27"/>
    <p:sldId id="286" r:id="rId28"/>
    <p:sldId id="266" r:id="rId2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lia Krylova" initials="NK" lastIdx="2" clrIdx="0">
    <p:extLst>
      <p:ext uri="{19B8F6BF-5375-455C-9EA6-DF929625EA0E}">
        <p15:presenceInfo xmlns:p15="http://schemas.microsoft.com/office/powerpoint/2012/main" userId="ea4a7a18a302a8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185DA8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06" autoAdjust="0"/>
    <p:restoredTop sz="91212" autoAdjust="0"/>
  </p:normalViewPr>
  <p:slideViewPr>
    <p:cSldViewPr>
      <p:cViewPr varScale="1">
        <p:scale>
          <a:sx n="80" d="100"/>
          <a:sy n="80" d="100"/>
        </p:scale>
        <p:origin x="8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664575"/>
            <a:ext cx="3103562" cy="8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94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67A72A-DB5D-4F56-8EC2-CA1C05C6F54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autodetaildoctor.com/wp-content/uploads/2014/02/cropped-crayon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3480577"/>
            <a:ext cx="104965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763" y="3366344"/>
            <a:ext cx="533836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0" i="0" kern="120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Fraunhofer-Institut für </a:t>
            </a:r>
            <a:r>
              <a:rPr lang="de-DE" sz="1000" b="0" i="0" kern="1200" dirty="0" err="1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Optronik</a:t>
            </a:r>
            <a:r>
              <a:rPr lang="de-DE" sz="1000" b="0" i="0" kern="120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, Systemtechnik und Bildauswertung</a:t>
            </a:r>
            <a:endParaRPr lang="de-DE" altLang="de-DE" sz="1000" dirty="0">
              <a:solidFill>
                <a:schemeClr val="bg1"/>
              </a:solidFill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6372000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7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16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54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dirty="0"/>
              <a:t>Crayons 2.0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09.12.2016</a:t>
            </a:r>
          </a:p>
        </p:txBody>
      </p:sp>
    </p:spTree>
    <p:extLst>
      <p:ext uri="{BB962C8B-B14F-4D97-AF65-F5344CB8AC3E}">
        <p14:creationId xmlns:p14="http://schemas.microsoft.com/office/powerpoint/2010/main" val="2007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09.12.2016</a:t>
            </a:r>
          </a:p>
        </p:txBody>
      </p:sp>
    </p:spTree>
    <p:extLst>
      <p:ext uri="{BB962C8B-B14F-4D97-AF65-F5344CB8AC3E}">
        <p14:creationId xmlns:p14="http://schemas.microsoft.com/office/powerpoint/2010/main" val="36656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0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84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68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303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7CE587-F783-4721-A2C7-B2525FC3CB84}" type="datetime1">
              <a:rPr lang="de-DE" smtClean="0"/>
              <a:t>18.01.2017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415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Karlsruher Institut für Technologie (KIT).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Fraunhofer-Institut für </a:t>
            </a:r>
            <a:r>
              <a:rPr lang="de-DE" sz="9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Optronik</a:t>
            </a:r>
            <a:r>
              <a:rPr lang="de-DE" sz="9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Systemtechnik und Bildauswertung</a:t>
            </a:r>
            <a:endParaRPr lang="de-DE" altLang="de-DE" sz="900" dirty="0">
              <a:solidFill>
                <a:schemeClr val="tx1"/>
              </a:solidFill>
            </a:endParaRP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9A3BCB7-53F7-4CEB-A9D8-3986DC682D22}" type="slidenum">
              <a:rPr lang="de-DE" altLang="de-DE" sz="900" b="1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de-DE" altLang="de-DE" sz="900" b="1"/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de-DE" altLang="de-DE" dirty="0"/>
              <a:t>Crayons 2.0</a:t>
            </a:r>
          </a:p>
        </p:txBody>
      </p:sp>
      <p:sp>
        <p:nvSpPr>
          <p:cNvPr id="11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09.12.2016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2600" b="1" dirty="0">
                <a:solidFill>
                  <a:schemeClr val="tx2"/>
                </a:solidFill>
              </a:rPr>
              <a:t>Crayons 2.0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600" b="1" dirty="0">
                <a:solidFill>
                  <a:srgbClr val="000000"/>
                </a:solidFill>
              </a:rPr>
              <a:t>PSE 2016/17</a:t>
            </a:r>
            <a:br>
              <a:rPr lang="de-DE" altLang="de-DE" sz="1600" b="1" dirty="0">
                <a:solidFill>
                  <a:srgbClr val="000000"/>
                </a:solidFill>
              </a:rPr>
            </a:br>
            <a:r>
              <a:rPr lang="de-DE" altLang="de-DE" sz="1600" b="1" dirty="0">
                <a:solidFill>
                  <a:srgbClr val="000000"/>
                </a:solidFill>
              </a:rPr>
              <a:t>Betreuer: Daniel </a:t>
            </a:r>
            <a:r>
              <a:rPr lang="de-DE" altLang="de-DE" sz="1600" b="1" dirty="0" err="1">
                <a:solidFill>
                  <a:srgbClr val="000000"/>
                </a:solidFill>
              </a:rPr>
              <a:t>Atorf</a:t>
            </a:r>
            <a:r>
              <a:rPr lang="de-DE" altLang="de-DE" sz="1600" b="1" dirty="0">
                <a:solidFill>
                  <a:srgbClr val="000000"/>
                </a:solidFill>
              </a:rPr>
              <a:t>, Anton Berger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/>
              <a:t>Crayons 2.0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Einführung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0"/>
            <a:ext cx="2414587" cy="78947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038600" y="2362200"/>
            <a:ext cx="1236190" cy="1524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790" y="1598767"/>
            <a:ext cx="3711265" cy="185563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514600" y="3278033"/>
            <a:ext cx="4732895" cy="2740025"/>
          </a:xfrm>
        </p:spPr>
        <p:txBody>
          <a:bodyPr/>
          <a:lstStyle/>
          <a:p>
            <a:r>
              <a:rPr lang="de-DE" dirty="0" err="1"/>
              <a:t>Responsiveness</a:t>
            </a:r>
            <a:endParaRPr lang="de-DE" dirty="0"/>
          </a:p>
          <a:p>
            <a:r>
              <a:rPr lang="de-DE" dirty="0"/>
              <a:t>Benutzerfreundliche Oberfläche</a:t>
            </a:r>
          </a:p>
          <a:p>
            <a:r>
              <a:rPr lang="de-DE" b="1" dirty="0"/>
              <a:t>Neue Webtechnologien</a:t>
            </a:r>
          </a:p>
          <a:p>
            <a:r>
              <a:rPr lang="de-DE" b="1" dirty="0"/>
              <a:t>Adaptive Lernpfade</a:t>
            </a:r>
          </a:p>
        </p:txBody>
      </p:sp>
    </p:spTree>
    <p:extLst>
      <p:ext uri="{BB962C8B-B14F-4D97-AF65-F5344CB8AC3E}">
        <p14:creationId xmlns:p14="http://schemas.microsoft.com/office/powerpoint/2010/main" val="413981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/>
              <a:t>Crayons 2.0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Testfall mit GUI (1)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" y="1295399"/>
            <a:ext cx="7988508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0525" y="1066800"/>
            <a:ext cx="8372475" cy="338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657600"/>
            <a:ext cx="3711265" cy="185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4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/>
              <a:t>Crayons 2.0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Testfall mit GUI (1)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16" y="1530123"/>
            <a:ext cx="7991856" cy="426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62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Testfall mit GUI (1)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93952"/>
            <a:ext cx="7991856" cy="4349522"/>
          </a:xfrm>
          <a:prstGeom prst="rect">
            <a:avLst/>
          </a:prstGeom>
        </p:spPr>
      </p:pic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/>
              <a:t>Crayons 2.0</a:t>
            </a:r>
          </a:p>
        </p:txBody>
      </p:sp>
    </p:spTree>
    <p:extLst>
      <p:ext uri="{BB962C8B-B14F-4D97-AF65-F5344CB8AC3E}">
        <p14:creationId xmlns:p14="http://schemas.microsoft.com/office/powerpoint/2010/main" val="764973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Testfall mit GUI (1)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13335"/>
            <a:ext cx="7991856" cy="4265448"/>
          </a:xfrm>
          <a:prstGeom prst="rect">
            <a:avLst/>
          </a:prstGeom>
        </p:spPr>
      </p:pic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/>
              <a:t>Crayons 2.0</a:t>
            </a:r>
          </a:p>
        </p:txBody>
      </p:sp>
    </p:spTree>
    <p:extLst>
      <p:ext uri="{BB962C8B-B14F-4D97-AF65-F5344CB8AC3E}">
        <p14:creationId xmlns:p14="http://schemas.microsoft.com/office/powerpoint/2010/main" val="1141614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Testfall mit GUI (1)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1" y="1535989"/>
            <a:ext cx="7991856" cy="4265448"/>
          </a:xfrm>
          <a:prstGeom prst="rect">
            <a:avLst/>
          </a:prstGeom>
        </p:spPr>
      </p:pic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/>
              <a:t>Crayons 2.0</a:t>
            </a:r>
          </a:p>
        </p:txBody>
      </p:sp>
    </p:spTree>
    <p:extLst>
      <p:ext uri="{BB962C8B-B14F-4D97-AF65-F5344CB8AC3E}">
        <p14:creationId xmlns:p14="http://schemas.microsoft.com/office/powerpoint/2010/main" val="342940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Testfall mit GUI (1)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535989"/>
            <a:ext cx="7991856" cy="4265448"/>
          </a:xfrm>
          <a:prstGeom prst="rect">
            <a:avLst/>
          </a:prstGeom>
        </p:spPr>
      </p:pic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/>
              <a:t>Crayons 2.0</a:t>
            </a:r>
          </a:p>
        </p:txBody>
      </p:sp>
    </p:spTree>
    <p:extLst>
      <p:ext uri="{BB962C8B-B14F-4D97-AF65-F5344CB8AC3E}">
        <p14:creationId xmlns:p14="http://schemas.microsoft.com/office/powerpoint/2010/main" val="90559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Testfall mit GUI (1)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536301"/>
            <a:ext cx="7991856" cy="4264825"/>
          </a:xfrm>
          <a:prstGeom prst="rect">
            <a:avLst/>
          </a:prstGeom>
        </p:spPr>
      </p:pic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/>
              <a:t>Crayons 2.0</a:t>
            </a:r>
          </a:p>
        </p:txBody>
      </p:sp>
    </p:spTree>
    <p:extLst>
      <p:ext uri="{BB962C8B-B14F-4D97-AF65-F5344CB8AC3E}">
        <p14:creationId xmlns:p14="http://schemas.microsoft.com/office/powerpoint/2010/main" val="1966195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Testfall mit GUI (1)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536301"/>
            <a:ext cx="7991856" cy="4264825"/>
          </a:xfrm>
          <a:prstGeom prst="rect">
            <a:avLst/>
          </a:prstGeom>
        </p:spPr>
      </p:pic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/>
              <a:t>Crayons 2.0</a:t>
            </a:r>
          </a:p>
        </p:txBody>
      </p:sp>
    </p:spTree>
    <p:extLst>
      <p:ext uri="{BB962C8B-B14F-4D97-AF65-F5344CB8AC3E}">
        <p14:creationId xmlns:p14="http://schemas.microsoft.com/office/powerpoint/2010/main" val="1009251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Testfall mit GUI (1)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544539"/>
            <a:ext cx="7991856" cy="4264825"/>
          </a:xfrm>
          <a:prstGeom prst="rect">
            <a:avLst/>
          </a:prstGeom>
        </p:spPr>
      </p:pic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/>
              <a:t>Crayons 2.0</a:t>
            </a:r>
          </a:p>
        </p:txBody>
      </p:sp>
    </p:spTree>
    <p:extLst>
      <p:ext uri="{BB962C8B-B14F-4D97-AF65-F5344CB8AC3E}">
        <p14:creationId xmlns:p14="http://schemas.microsoft.com/office/powerpoint/2010/main" val="214262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/>
              <a:t>Crayons 2.0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Einführung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2133601"/>
            <a:ext cx="7834312" cy="3959224"/>
          </a:xfrm>
        </p:spPr>
        <p:txBody>
          <a:bodyPr/>
          <a:lstStyle/>
          <a:p>
            <a:r>
              <a:rPr lang="de-DE" dirty="0"/>
              <a:t>Universelle Lernumgebung in Form einer Web-App</a:t>
            </a:r>
          </a:p>
          <a:p>
            <a:r>
              <a:rPr lang="de-DE" dirty="0"/>
              <a:t>Selbsterklärende und intuitive Benutzeroberfläche</a:t>
            </a:r>
          </a:p>
          <a:p>
            <a:r>
              <a:rPr lang="de-DE" dirty="0"/>
              <a:t>Lehrende erstellen Kurse für ihre Schüler</a:t>
            </a:r>
          </a:p>
          <a:p>
            <a:r>
              <a:rPr lang="de-DE" dirty="0"/>
              <a:t>Adaptive Lernpfade</a:t>
            </a:r>
          </a:p>
          <a:p>
            <a:r>
              <a:rPr lang="de-DE" dirty="0"/>
              <a:t>Anzeigen von Lernfortschritten</a:t>
            </a:r>
          </a:p>
        </p:txBody>
      </p:sp>
    </p:spTree>
    <p:extLst>
      <p:ext uri="{BB962C8B-B14F-4D97-AF65-F5344CB8AC3E}">
        <p14:creationId xmlns:p14="http://schemas.microsoft.com/office/powerpoint/2010/main" val="1843403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Testfall mit GUI (1)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93952"/>
            <a:ext cx="7991856" cy="4349522"/>
          </a:xfrm>
          <a:prstGeom prst="rect">
            <a:avLst/>
          </a:prstGeom>
        </p:spPr>
      </p:pic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/>
              <a:t>Crayons 2.0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99060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Personen rechte spalte</a:t>
            </a:r>
          </a:p>
        </p:txBody>
      </p:sp>
    </p:spTree>
    <p:extLst>
      <p:ext uri="{BB962C8B-B14F-4D97-AF65-F5344CB8AC3E}">
        <p14:creationId xmlns:p14="http://schemas.microsoft.com/office/powerpoint/2010/main" val="3794728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Testfall mit GUI (2)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" y="1295399"/>
            <a:ext cx="7988508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0525" y="1066800"/>
            <a:ext cx="8372475" cy="338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657600"/>
            <a:ext cx="3711265" cy="1855633"/>
          </a:xfrm>
          <a:prstGeom prst="rect">
            <a:avLst/>
          </a:prstGeom>
        </p:spPr>
      </p:pic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/>
              <a:t>Crayons 2.0</a:t>
            </a:r>
          </a:p>
        </p:txBody>
      </p:sp>
    </p:spTree>
    <p:extLst>
      <p:ext uri="{BB962C8B-B14F-4D97-AF65-F5344CB8AC3E}">
        <p14:creationId xmlns:p14="http://schemas.microsoft.com/office/powerpoint/2010/main" val="224818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Testfall mit GUI (2)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16" y="1530123"/>
            <a:ext cx="7991856" cy="4264825"/>
          </a:xfrm>
          <a:prstGeom prst="rect">
            <a:avLst/>
          </a:prstGeom>
        </p:spPr>
      </p:pic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/>
              <a:t>Crayons 2.0</a:t>
            </a:r>
          </a:p>
        </p:txBody>
      </p:sp>
    </p:spTree>
    <p:extLst>
      <p:ext uri="{BB962C8B-B14F-4D97-AF65-F5344CB8AC3E}">
        <p14:creationId xmlns:p14="http://schemas.microsoft.com/office/powerpoint/2010/main" val="1968722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Testfall mit GUI (2)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63060"/>
            <a:ext cx="7991856" cy="4349522"/>
          </a:xfrm>
          <a:prstGeom prst="rect">
            <a:avLst/>
          </a:prstGeom>
        </p:spPr>
      </p:pic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/>
              <a:t>Crayons 2.0</a:t>
            </a:r>
          </a:p>
        </p:txBody>
      </p:sp>
    </p:spTree>
    <p:extLst>
      <p:ext uri="{BB962C8B-B14F-4D97-AF65-F5344CB8AC3E}">
        <p14:creationId xmlns:p14="http://schemas.microsoft.com/office/powerpoint/2010/main" val="2494775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Testfall mit GUI (2)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/>
              <a:t>Crayons 2.0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4" y="1515763"/>
            <a:ext cx="7992590" cy="430590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200400" y="2438400"/>
            <a:ext cx="41021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352800" y="1828800"/>
            <a:ext cx="152400" cy="45719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3" t="27767" r="41667" b="15909"/>
          <a:stretch/>
        </p:blipFill>
        <p:spPr>
          <a:xfrm>
            <a:off x="3784600" y="2438400"/>
            <a:ext cx="2933700" cy="21858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17750" y="4899814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Dubrovnik is a Croatian city on the Adriatic Sea, in the region of Dalmatia. It is one of the most prominent tourist destinations in the Mediterranean Sea, a seaport and the center of Dubrovnik-Neretva County …</a:t>
            </a:r>
            <a:endParaRPr lang="ru-RU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289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Testfall mit GUI (2)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493675"/>
            <a:ext cx="7991856" cy="4350077"/>
          </a:xfrm>
          <a:prstGeom prst="rect">
            <a:avLst/>
          </a:prstGeom>
        </p:spPr>
      </p:pic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/>
              <a:t>Crayons 2.0</a:t>
            </a:r>
          </a:p>
        </p:txBody>
      </p:sp>
    </p:spTree>
    <p:extLst>
      <p:ext uri="{BB962C8B-B14F-4D97-AF65-F5344CB8AC3E}">
        <p14:creationId xmlns:p14="http://schemas.microsoft.com/office/powerpoint/2010/main" val="2413767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Testfall mit GUI (2)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468089"/>
            <a:ext cx="7991856" cy="4368297"/>
          </a:xfrm>
          <a:prstGeom prst="rect">
            <a:avLst/>
          </a:prstGeom>
        </p:spPr>
      </p:pic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/>
              <a:t>Crayons 2.0</a:t>
            </a:r>
          </a:p>
        </p:txBody>
      </p:sp>
    </p:spTree>
    <p:extLst>
      <p:ext uri="{BB962C8B-B14F-4D97-AF65-F5344CB8AC3E}">
        <p14:creationId xmlns:p14="http://schemas.microsoft.com/office/powerpoint/2010/main" val="2196192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Testfall mit GUI (2)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478466"/>
            <a:ext cx="7991856" cy="4355780"/>
          </a:xfrm>
          <a:prstGeom prst="rect">
            <a:avLst/>
          </a:prstGeom>
        </p:spPr>
      </p:pic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/>
              <a:t>Crayons 2.0</a:t>
            </a:r>
          </a:p>
        </p:txBody>
      </p:sp>
    </p:spTree>
    <p:extLst>
      <p:ext uri="{BB962C8B-B14F-4D97-AF65-F5344CB8AC3E}">
        <p14:creationId xmlns:p14="http://schemas.microsoft.com/office/powerpoint/2010/main" val="2404891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Tools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610600" cy="3917823"/>
          </a:xfrm>
          <a:prstGeom prst="rect">
            <a:avLst/>
          </a:prstGeom>
        </p:spPr>
      </p:pic>
      <p:pic>
        <p:nvPicPr>
          <p:cNvPr id="1030" name="Picture 6" descr="https://upload.wikimedia.org/wikipedia/en/f/fc/CKEdito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57600"/>
            <a:ext cx="3713486" cy="134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/>
              <a:t>Crayons 2.0</a:t>
            </a:r>
          </a:p>
        </p:txBody>
      </p:sp>
    </p:spTree>
    <p:extLst>
      <p:ext uri="{BB962C8B-B14F-4D97-AF65-F5344CB8AC3E}">
        <p14:creationId xmlns:p14="http://schemas.microsoft.com/office/powerpoint/2010/main" val="312310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/>
              <a:t>Crayons 2.0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Einführung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0"/>
            <a:ext cx="2414587" cy="78947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038600" y="2362200"/>
            <a:ext cx="1236190" cy="1524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790" y="1598767"/>
            <a:ext cx="3711265" cy="185563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514600" y="3278033"/>
            <a:ext cx="4732895" cy="2740025"/>
          </a:xfrm>
        </p:spPr>
        <p:txBody>
          <a:bodyPr/>
          <a:lstStyle/>
          <a:p>
            <a:r>
              <a:rPr lang="de-DE" b="1" dirty="0" err="1"/>
              <a:t>Responsiveness</a:t>
            </a:r>
            <a:endParaRPr lang="de-DE" b="1" dirty="0"/>
          </a:p>
          <a:p>
            <a:r>
              <a:rPr lang="de-DE" dirty="0"/>
              <a:t>Neue Webtechnologien</a:t>
            </a:r>
          </a:p>
          <a:p>
            <a:r>
              <a:rPr lang="de-DE" dirty="0"/>
              <a:t>Benutzerfreundliche Oberfläche</a:t>
            </a:r>
          </a:p>
          <a:p>
            <a:r>
              <a:rPr lang="de-DE" dirty="0"/>
              <a:t>Adaptive Lernpfade</a:t>
            </a:r>
          </a:p>
        </p:txBody>
      </p:sp>
    </p:spTree>
    <p:extLst>
      <p:ext uri="{BB962C8B-B14F-4D97-AF65-F5344CB8AC3E}">
        <p14:creationId xmlns:p14="http://schemas.microsoft.com/office/powerpoint/2010/main" val="368399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361862"/>
            <a:ext cx="8356600" cy="4567663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Crayons 2.0</a:t>
            </a:r>
            <a:endParaRPr lang="de-DE" altLang="de-DE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09.12.2016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853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Tablet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Crayons 2.0</a:t>
            </a:r>
            <a:endParaRPr lang="de-DE" altLang="de-DE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09.12.2016</a:t>
            </a:r>
            <a:endParaRPr lang="de-DE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450235"/>
            <a:ext cx="8356600" cy="4390917"/>
          </a:xfrm>
        </p:spPr>
      </p:pic>
    </p:spTree>
    <p:extLst>
      <p:ext uri="{BB962C8B-B14F-4D97-AF65-F5344CB8AC3E}">
        <p14:creationId xmlns:p14="http://schemas.microsoft.com/office/powerpoint/2010/main" val="131421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Crayons 2.0</a:t>
            </a:r>
            <a:endParaRPr lang="de-DE" altLang="de-DE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09.12.2016</a:t>
            </a:r>
            <a:endParaRPr lang="de-DE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27" y="1198563"/>
            <a:ext cx="4720972" cy="4894262"/>
          </a:xfrm>
        </p:spPr>
      </p:pic>
    </p:spTree>
    <p:extLst>
      <p:ext uri="{BB962C8B-B14F-4D97-AF65-F5344CB8AC3E}">
        <p14:creationId xmlns:p14="http://schemas.microsoft.com/office/powerpoint/2010/main" val="107631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/>
              <a:t>Crayons 2.0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Einführung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09.12.2016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0"/>
            <a:ext cx="2414587" cy="78947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038600" y="2362200"/>
            <a:ext cx="1236190" cy="1524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790" y="1598767"/>
            <a:ext cx="3711265" cy="185563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514600" y="3278033"/>
            <a:ext cx="4732895" cy="2740025"/>
          </a:xfrm>
        </p:spPr>
        <p:txBody>
          <a:bodyPr/>
          <a:lstStyle/>
          <a:p>
            <a:r>
              <a:rPr lang="de-DE" dirty="0" err="1"/>
              <a:t>Responsiveness</a:t>
            </a:r>
            <a:endParaRPr lang="de-DE" dirty="0"/>
          </a:p>
          <a:p>
            <a:r>
              <a:rPr lang="de-DE" b="1" dirty="0"/>
              <a:t>Benutzerfreundliche Oberfläche</a:t>
            </a:r>
          </a:p>
          <a:p>
            <a:r>
              <a:rPr lang="de-DE" dirty="0"/>
              <a:t>Neue Webtechnologien</a:t>
            </a:r>
          </a:p>
          <a:p>
            <a:r>
              <a:rPr lang="de-DE" dirty="0"/>
              <a:t>Adaptive Lernpfade</a:t>
            </a:r>
          </a:p>
        </p:txBody>
      </p:sp>
    </p:spTree>
    <p:extLst>
      <p:ext uri="{BB962C8B-B14F-4D97-AF65-F5344CB8AC3E}">
        <p14:creationId xmlns:p14="http://schemas.microsoft.com/office/powerpoint/2010/main" val="290628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Crayons 1.0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365433"/>
            <a:ext cx="8356600" cy="4560521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Crayons 2.0</a:t>
            </a:r>
            <a:endParaRPr lang="de-DE" altLang="de-DE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09.12.2016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34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Crayons 2.0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415960"/>
            <a:ext cx="8356600" cy="4459468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Crayons 2.0</a:t>
            </a:r>
            <a:endParaRPr lang="de-DE" altLang="de-DE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09.12.2016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1760280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dt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KIT-PPT_Master_dt_2016</Template>
  <TotalTime>289</TotalTime>
  <Words>247</Words>
  <Application>Microsoft Office PowerPoint</Application>
  <PresentationFormat>On-screen Show (4:3)</PresentationFormat>
  <Paragraphs>102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KIT-PPT_Master_dt_2016</vt:lpstr>
      <vt:lpstr>PowerPoint Presentation</vt:lpstr>
      <vt:lpstr>Einführung</vt:lpstr>
      <vt:lpstr>Einführung</vt:lpstr>
      <vt:lpstr>Desktop</vt:lpstr>
      <vt:lpstr>Tablet</vt:lpstr>
      <vt:lpstr>Mobile</vt:lpstr>
      <vt:lpstr>Einführung</vt:lpstr>
      <vt:lpstr>Crayons 1.0</vt:lpstr>
      <vt:lpstr>Crayons 2.0</vt:lpstr>
      <vt:lpstr>Einführung</vt:lpstr>
      <vt:lpstr>Testfall mit GUI (1)</vt:lpstr>
      <vt:lpstr>Testfall mit GUI (1)</vt:lpstr>
      <vt:lpstr>Testfall mit GUI (1)</vt:lpstr>
      <vt:lpstr>Testfall mit GUI (1)</vt:lpstr>
      <vt:lpstr>Testfall mit GUI (1)</vt:lpstr>
      <vt:lpstr>Testfall mit GUI (1)</vt:lpstr>
      <vt:lpstr>Testfall mit GUI (1)</vt:lpstr>
      <vt:lpstr>Testfall mit GUI (1)</vt:lpstr>
      <vt:lpstr>Testfall mit GUI (1)</vt:lpstr>
      <vt:lpstr>Testfall mit GUI (1)</vt:lpstr>
      <vt:lpstr>Testfall mit GUI (2)</vt:lpstr>
      <vt:lpstr>Testfall mit GUI (2)</vt:lpstr>
      <vt:lpstr>Testfall mit GUI (2)</vt:lpstr>
      <vt:lpstr>Testfall mit GUI (2)</vt:lpstr>
      <vt:lpstr>Testfall mit GUI (2)</vt:lpstr>
      <vt:lpstr>Testfall mit GUI (2)</vt:lpstr>
      <vt:lpstr>Testfall mit GUI (2)</vt:lpstr>
      <vt:lpstr>Tools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Fitzgerald, Ian</dc:creator>
  <cp:lastModifiedBy>Natalia Krylova</cp:lastModifiedBy>
  <cp:revision>21</cp:revision>
  <dcterms:created xsi:type="dcterms:W3CDTF">2016-12-07T14:01:07Z</dcterms:created>
  <dcterms:modified xsi:type="dcterms:W3CDTF">2017-01-18T11:24:28Z</dcterms:modified>
</cp:coreProperties>
</file>