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5D6543-B706-4021-82E0-B28F21460A9F}">
  <a:tblStyle styleId="{A05D6543-B706-4021-82E0-B28F21460A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erriweather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92ad9714b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92ad9714b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92ad9714b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92ad9714b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92ad9714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92ad9714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92ad9714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92ad9714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92ad9714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92ad9714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92ad9714b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92ad9714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92ad9714b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92ad9714b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92ad9714b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92ad9714b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92ad9714b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92ad9714b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92ad9714b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92ad9714b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2.jpg"/><Relationship Id="rId5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Distributed Computer Labs HTV Challenge 2</a:t>
            </a:r>
            <a:endParaRPr sz="28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Designed by: Matthew Wong, Mitchell Liu, Sarah Li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16119" l="21523" r="19427" t="19426"/>
          <a:stretch/>
        </p:blipFill>
        <p:spPr>
          <a:xfrm>
            <a:off x="4336825" y="1078175"/>
            <a:ext cx="1487550" cy="16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could’ve gone better?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floors when modeling to prevent the prediction from being less than 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Taken more time to finetune the parameters to reduce the MSE, especially when predicting with observation 1 and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Normalised dataset (use log transformations or shifting down) to increase accuracy and help with overfitting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430450"/>
            <a:ext cx="3483572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could this project go?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Code is flexible and can be easily changed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can apply the changes suggested previously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Apply it to not only COVID cases but can try it with different diseases as well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Common cold, malaria, 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Apply location and geomapping to better understand WHERE the outbreaks happen and how it spreads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What’s next for our team?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of us have very little coding experience and we’re all new to the MLH/hackathon scene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Applying to more hackathons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Going to be at WesternHacks in November!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20038" l="0" r="0" t="0"/>
          <a:stretch/>
        </p:blipFill>
        <p:spPr>
          <a:xfrm>
            <a:off x="2706300" y="2636075"/>
            <a:ext cx="1223150" cy="2004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300" y="1179725"/>
            <a:ext cx="1922100" cy="189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 rotWithShape="1">
          <a:blip r:embed="rId5">
            <a:alphaModFix/>
          </a:blip>
          <a:srcRect b="0" l="0" r="0" t="29383"/>
          <a:stretch/>
        </p:blipFill>
        <p:spPr>
          <a:xfrm>
            <a:off x="247388" y="2728575"/>
            <a:ext cx="1869212" cy="175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Matthew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2nd yr CS student at SFU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scientist pursuing fullstack SWE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Robotics Enthusiast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Mitchell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2nd yr CS student at SFU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Pursuing software development and happiness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Avid manga reader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Sarah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2nd yr mechatronics student at SFU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Pursuing product design and development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K-drama enjoyer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500" y="3228022"/>
            <a:ext cx="2076050" cy="186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4">
            <a:alphaModFix/>
          </a:blip>
          <a:srcRect b="37233" l="0" r="0" t="0"/>
          <a:stretch/>
        </p:blipFill>
        <p:spPr>
          <a:xfrm>
            <a:off x="195025" y="1713023"/>
            <a:ext cx="1664146" cy="186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2323" y="1087904"/>
            <a:ext cx="1993950" cy="19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659475" y="2863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</a:t>
            </a:r>
            <a:r>
              <a:rPr lang="en"/>
              <a:t>reate an algorithm that would predict the total number of infections during the following 100 days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Businesswise: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Provide a tool for specifically healthcare workers and the public to accurately predict trends in daily COVID infection rates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32" y="1471882"/>
            <a:ext cx="3780875" cy="21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47675" y="407050"/>
            <a:ext cx="6918000" cy="452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5"/>
              <a:t>Workflow</a:t>
            </a:r>
            <a:endParaRPr sz="33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44"/>
              <a:t>Data preprocessing</a:t>
            </a:r>
            <a:endParaRPr sz="24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44"/>
              <a:t>Training model</a:t>
            </a:r>
            <a:endParaRPr sz="24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44"/>
              <a:t>Fit model</a:t>
            </a:r>
            <a:endParaRPr sz="3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350" y="133200"/>
            <a:ext cx="3140225" cy="4803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6"/>
          <p:cNvCxnSpPr/>
          <p:nvPr/>
        </p:nvCxnSpPr>
        <p:spPr>
          <a:xfrm flipH="1" rot="10800000">
            <a:off x="444050" y="2138700"/>
            <a:ext cx="3456000" cy="75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/>
          <p:nvPr/>
        </p:nvCxnSpPr>
        <p:spPr>
          <a:xfrm flipH="1" rot="10800000">
            <a:off x="444050" y="2779550"/>
            <a:ext cx="3456000" cy="75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/>
          <p:nvPr/>
        </p:nvCxnSpPr>
        <p:spPr>
          <a:xfrm flipH="1" rot="10800000">
            <a:off x="444050" y="3420400"/>
            <a:ext cx="3456000" cy="75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Needed a date since it’s a time series problem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Keeps track of number of days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Total_pop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Total population for each dataframe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Daily_infected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infected_vaccinated + infected_unvaccinated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Total_infected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daily_infected + the previous total_infected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the provided csv files, observation 1, 2, 3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25" y="1252825"/>
            <a:ext cx="3807700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25" y="3160100"/>
            <a:ext cx="3807692" cy="17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Graphed the daily infections vs the date for each dataframe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Check if the data is stationary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Look for seasonalities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Graphed the total infections vs the date for each dataframe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See how sharp or flat the spikes are overtime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127025"/>
            <a:ext cx="3626420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500" y="3066025"/>
            <a:ext cx="3598881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7850" y="2793025"/>
            <a:ext cx="4480054" cy="21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time series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fbprophet to model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FF"/>
                </a:highlight>
              </a:rPr>
              <a:t>High accuracy base model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Easy to implement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Wide variety of hyperparameters that can be used to finetune the model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Extremely robust model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Runs super fast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25" y="1559075"/>
            <a:ext cx="3827300" cy="14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25" y="500925"/>
            <a:ext cx="370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644675" y="500925"/>
            <a:ext cx="41664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Evaluated</a:t>
            </a:r>
            <a:r>
              <a:rPr lang="en"/>
              <a:t> the model using mean squared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stark contrast in MSE’s can be attributed to the size of the populations in each observation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2" name="Google Shape;122;p20"/>
          <p:cNvGraphicFramePr/>
          <p:nvPr/>
        </p:nvGraphicFramePr>
        <p:xfrm>
          <a:off x="4745775" y="82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{A05D6543-B706-4021-82E0-B28F21460A9F}</a:tableStyleId>
              </a:tblPr>
              <a:tblGrid>
                <a:gridCol w="1302900"/>
                <a:gridCol w="1302900"/>
                <a:gridCol w="1302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Observation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Observation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Observation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MSE: 358.2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MSE: 275.1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MSE: 3.6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25" y="1511875"/>
            <a:ext cx="2785675" cy="15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>
            <p:ph type="title"/>
          </p:nvPr>
        </p:nvSpPr>
        <p:spPr>
          <a:xfrm>
            <a:off x="359625" y="3117750"/>
            <a:ext cx="370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Observation 2</a:t>
            </a:r>
            <a:endParaRPr sz="1500"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875" y="2983475"/>
            <a:ext cx="2785675" cy="1602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type="title"/>
          </p:nvPr>
        </p:nvSpPr>
        <p:spPr>
          <a:xfrm>
            <a:off x="359625" y="1180800"/>
            <a:ext cx="370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Observation 1</a:t>
            </a:r>
            <a:endParaRPr sz="1500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625" y="3437625"/>
            <a:ext cx="2709355" cy="160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type="title"/>
          </p:nvPr>
        </p:nvSpPr>
        <p:spPr>
          <a:xfrm>
            <a:off x="4846875" y="2571750"/>
            <a:ext cx="370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Observation 3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25" y="397325"/>
            <a:ext cx="7858800" cy="8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Model Evaluation</a:t>
            </a:r>
            <a:endParaRPr sz="2800"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000" y="1634600"/>
            <a:ext cx="2181225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>
            <p:ph type="title"/>
          </p:nvPr>
        </p:nvSpPr>
        <p:spPr>
          <a:xfrm>
            <a:off x="311725" y="1166000"/>
            <a:ext cx="18270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Observation 1</a:t>
            </a:r>
            <a:endParaRPr sz="1500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650" y="1615550"/>
            <a:ext cx="2114550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>
            <p:ph type="title"/>
          </p:nvPr>
        </p:nvSpPr>
        <p:spPr>
          <a:xfrm>
            <a:off x="3013000" y="1166000"/>
            <a:ext cx="18270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Observation 2</a:t>
            </a:r>
            <a:endParaRPr sz="1500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2300" y="1615538"/>
            <a:ext cx="2019300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type="title"/>
          </p:nvPr>
        </p:nvSpPr>
        <p:spPr>
          <a:xfrm>
            <a:off x="5975675" y="1166000"/>
            <a:ext cx="18270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Observation 3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