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6" r:id="rId2"/>
    <p:sldId id="257" r:id="rId3"/>
    <p:sldId id="262" r:id="rId4"/>
    <p:sldId id="263" r:id="rId5"/>
    <p:sldId id="266" r:id="rId6"/>
    <p:sldId id="264" r:id="rId7"/>
    <p:sldId id="265" r:id="rId8"/>
    <p:sldId id="267" r:id="rId9"/>
    <p:sldId id="268" r:id="rId10"/>
    <p:sldId id="270" r:id="rId11"/>
    <p:sldId id="269" r:id="rId12"/>
    <p:sldId id="282" r:id="rId13"/>
    <p:sldId id="259" r:id="rId14"/>
    <p:sldId id="272" r:id="rId15"/>
    <p:sldId id="271" r:id="rId16"/>
    <p:sldId id="273" r:id="rId17"/>
    <p:sldId id="274" r:id="rId18"/>
    <p:sldId id="280" r:id="rId19"/>
    <p:sldId id="281" r:id="rId20"/>
    <p:sldId id="260" r:id="rId21"/>
    <p:sldId id="275" r:id="rId22"/>
    <p:sldId id="276" r:id="rId23"/>
    <p:sldId id="277" r:id="rId24"/>
    <p:sldId id="278" r:id="rId25"/>
    <p:sldId id="27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850E23-95BF-4DCA-B010-2A8738A6452F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CC38984-FC93-4886-B71F-7C5E58ED1672}">
      <dgm:prSet/>
      <dgm:spPr/>
      <dgm:t>
        <a:bodyPr/>
        <a:lstStyle/>
        <a:p>
          <a:r>
            <a:rPr lang="en-US" dirty="0"/>
            <a:t>VISUALIZATION</a:t>
          </a:r>
        </a:p>
      </dgm:t>
    </dgm:pt>
    <dgm:pt modelId="{00022029-D3E5-46BB-BD1B-5D1AAE5B0B48}" type="parTrans" cxnId="{98010BFE-C3CD-4B05-A1CB-9DA23D2483E9}">
      <dgm:prSet/>
      <dgm:spPr/>
      <dgm:t>
        <a:bodyPr/>
        <a:lstStyle/>
        <a:p>
          <a:endParaRPr lang="en-US"/>
        </a:p>
      </dgm:t>
    </dgm:pt>
    <dgm:pt modelId="{A4630039-AB00-4493-AADF-31615845DBA4}" type="sibTrans" cxnId="{98010BFE-C3CD-4B05-A1CB-9DA23D2483E9}">
      <dgm:prSet/>
      <dgm:spPr/>
      <dgm:t>
        <a:bodyPr/>
        <a:lstStyle/>
        <a:p>
          <a:endParaRPr lang="en-US"/>
        </a:p>
      </dgm:t>
    </dgm:pt>
    <dgm:pt modelId="{4ACFDBD7-C456-4E2C-8B53-2F569149F4A3}">
      <dgm:prSet/>
      <dgm:spPr/>
      <dgm:t>
        <a:bodyPr/>
        <a:lstStyle/>
        <a:p>
          <a:r>
            <a:rPr lang="en-CA"/>
            <a:t>FEATURE ENGINEERING</a:t>
          </a:r>
          <a:endParaRPr lang="en-US"/>
        </a:p>
      </dgm:t>
    </dgm:pt>
    <dgm:pt modelId="{E22075CF-99B4-490F-BDD6-178272D639E1}" type="parTrans" cxnId="{D7F5D811-36A1-444D-B368-EE5FB34C2D8C}">
      <dgm:prSet/>
      <dgm:spPr/>
      <dgm:t>
        <a:bodyPr/>
        <a:lstStyle/>
        <a:p>
          <a:endParaRPr lang="en-US"/>
        </a:p>
      </dgm:t>
    </dgm:pt>
    <dgm:pt modelId="{CBE82968-72A1-498D-A66B-D242E02FF581}" type="sibTrans" cxnId="{D7F5D811-36A1-444D-B368-EE5FB34C2D8C}">
      <dgm:prSet/>
      <dgm:spPr/>
      <dgm:t>
        <a:bodyPr/>
        <a:lstStyle/>
        <a:p>
          <a:endParaRPr lang="en-US"/>
        </a:p>
      </dgm:t>
    </dgm:pt>
    <dgm:pt modelId="{567EC7EE-5114-4C88-90A6-02A33DAEFDB7}">
      <dgm:prSet/>
      <dgm:spPr/>
      <dgm:t>
        <a:bodyPr/>
        <a:lstStyle/>
        <a:p>
          <a:r>
            <a:rPr lang="en-CA"/>
            <a:t>MODEL BUILDING</a:t>
          </a:r>
          <a:endParaRPr lang="en-US"/>
        </a:p>
      </dgm:t>
    </dgm:pt>
    <dgm:pt modelId="{5B9302FB-3C7F-4544-A002-F9CC75FCBD15}" type="parTrans" cxnId="{AD0AA1E2-C4EF-4F47-A120-077C6C18D5D4}">
      <dgm:prSet/>
      <dgm:spPr/>
      <dgm:t>
        <a:bodyPr/>
        <a:lstStyle/>
        <a:p>
          <a:endParaRPr lang="en-US"/>
        </a:p>
      </dgm:t>
    </dgm:pt>
    <dgm:pt modelId="{3968A6B0-B6B6-4021-B559-4A0292163C2C}" type="sibTrans" cxnId="{AD0AA1E2-C4EF-4F47-A120-077C6C18D5D4}">
      <dgm:prSet/>
      <dgm:spPr/>
      <dgm:t>
        <a:bodyPr/>
        <a:lstStyle/>
        <a:p>
          <a:endParaRPr lang="en-US"/>
        </a:p>
      </dgm:t>
    </dgm:pt>
    <dgm:pt modelId="{D3AF432E-19AB-4312-A7A1-3E82280E021F}">
      <dgm:prSet/>
      <dgm:spPr/>
      <dgm:t>
        <a:bodyPr/>
        <a:lstStyle/>
        <a:p>
          <a:r>
            <a:rPr lang="en-US" dirty="0"/>
            <a:t>RESULTS</a:t>
          </a:r>
        </a:p>
      </dgm:t>
    </dgm:pt>
    <dgm:pt modelId="{4CE43E2E-715A-4F02-8D90-68B49F867109}" type="parTrans" cxnId="{2D0DC7AD-15B4-485B-9448-834CCAA675EB}">
      <dgm:prSet/>
      <dgm:spPr/>
      <dgm:t>
        <a:bodyPr/>
        <a:lstStyle/>
        <a:p>
          <a:endParaRPr lang="en-US"/>
        </a:p>
      </dgm:t>
    </dgm:pt>
    <dgm:pt modelId="{87FD072C-0F4E-4DAB-A57B-4F582A1C73A7}" type="sibTrans" cxnId="{2D0DC7AD-15B4-485B-9448-834CCAA675EB}">
      <dgm:prSet/>
      <dgm:spPr/>
      <dgm:t>
        <a:bodyPr/>
        <a:lstStyle/>
        <a:p>
          <a:endParaRPr lang="en-US"/>
        </a:p>
      </dgm:t>
    </dgm:pt>
    <dgm:pt modelId="{366DB50F-3C6F-40A2-8434-27F5FB8F25B9}" type="pres">
      <dgm:prSet presAssocID="{82850E23-95BF-4DCA-B010-2A8738A6452F}" presName="linear" presStyleCnt="0">
        <dgm:presLayoutVars>
          <dgm:animLvl val="lvl"/>
          <dgm:resizeHandles val="exact"/>
        </dgm:presLayoutVars>
      </dgm:prSet>
      <dgm:spPr/>
    </dgm:pt>
    <dgm:pt modelId="{12AF0421-5DD1-4FCA-99AF-9D4FD2098288}" type="pres">
      <dgm:prSet presAssocID="{8CC38984-FC93-4886-B71F-7C5E58ED167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5ADFDAA-C297-4453-9B89-661BE1AC3274}" type="pres">
      <dgm:prSet presAssocID="{A4630039-AB00-4493-AADF-31615845DBA4}" presName="spacer" presStyleCnt="0"/>
      <dgm:spPr/>
    </dgm:pt>
    <dgm:pt modelId="{78624C78-543E-4F5E-A741-FCEB661A2076}" type="pres">
      <dgm:prSet presAssocID="{4ACFDBD7-C456-4E2C-8B53-2F569149F4A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5EC9940-2AD6-41C3-BACF-BD6A9E5636FC}" type="pres">
      <dgm:prSet presAssocID="{CBE82968-72A1-498D-A66B-D242E02FF581}" presName="spacer" presStyleCnt="0"/>
      <dgm:spPr/>
    </dgm:pt>
    <dgm:pt modelId="{43164F8B-73C2-441C-AA17-6DD24A638F3F}" type="pres">
      <dgm:prSet presAssocID="{567EC7EE-5114-4C88-90A6-02A33DAEFDB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F76C7AB-2101-4F00-98C9-7686DBEDE6C0}" type="pres">
      <dgm:prSet presAssocID="{3968A6B0-B6B6-4021-B559-4A0292163C2C}" presName="spacer" presStyleCnt="0"/>
      <dgm:spPr/>
    </dgm:pt>
    <dgm:pt modelId="{3385B7DA-7ACE-42D7-902F-5002C449241C}" type="pres">
      <dgm:prSet presAssocID="{D3AF432E-19AB-4312-A7A1-3E82280E021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7F5D811-36A1-444D-B368-EE5FB34C2D8C}" srcId="{82850E23-95BF-4DCA-B010-2A8738A6452F}" destId="{4ACFDBD7-C456-4E2C-8B53-2F569149F4A3}" srcOrd="1" destOrd="0" parTransId="{E22075CF-99B4-490F-BDD6-178272D639E1}" sibTransId="{CBE82968-72A1-498D-A66B-D242E02FF581}"/>
    <dgm:cxn modelId="{0AA7D313-B421-4583-8AA0-F670495DEF4B}" type="presOf" srcId="{567EC7EE-5114-4C88-90A6-02A33DAEFDB7}" destId="{43164F8B-73C2-441C-AA17-6DD24A638F3F}" srcOrd="0" destOrd="0" presId="urn:microsoft.com/office/officeart/2005/8/layout/vList2"/>
    <dgm:cxn modelId="{727F7140-5797-43D3-848E-6A86C085079F}" type="presOf" srcId="{D3AF432E-19AB-4312-A7A1-3E82280E021F}" destId="{3385B7DA-7ACE-42D7-902F-5002C449241C}" srcOrd="0" destOrd="0" presId="urn:microsoft.com/office/officeart/2005/8/layout/vList2"/>
    <dgm:cxn modelId="{4C2F586C-412B-4EB3-A5D6-6C102401E257}" type="presOf" srcId="{8CC38984-FC93-4886-B71F-7C5E58ED1672}" destId="{12AF0421-5DD1-4FCA-99AF-9D4FD2098288}" srcOrd="0" destOrd="0" presId="urn:microsoft.com/office/officeart/2005/8/layout/vList2"/>
    <dgm:cxn modelId="{A2B02575-899B-49D1-B497-39F515DB8263}" type="presOf" srcId="{82850E23-95BF-4DCA-B010-2A8738A6452F}" destId="{366DB50F-3C6F-40A2-8434-27F5FB8F25B9}" srcOrd="0" destOrd="0" presId="urn:microsoft.com/office/officeart/2005/8/layout/vList2"/>
    <dgm:cxn modelId="{924C8D8B-07F6-4566-9C31-F760A2D04643}" type="presOf" srcId="{4ACFDBD7-C456-4E2C-8B53-2F569149F4A3}" destId="{78624C78-543E-4F5E-A741-FCEB661A2076}" srcOrd="0" destOrd="0" presId="urn:microsoft.com/office/officeart/2005/8/layout/vList2"/>
    <dgm:cxn modelId="{2D0DC7AD-15B4-485B-9448-834CCAA675EB}" srcId="{82850E23-95BF-4DCA-B010-2A8738A6452F}" destId="{D3AF432E-19AB-4312-A7A1-3E82280E021F}" srcOrd="3" destOrd="0" parTransId="{4CE43E2E-715A-4F02-8D90-68B49F867109}" sibTransId="{87FD072C-0F4E-4DAB-A57B-4F582A1C73A7}"/>
    <dgm:cxn modelId="{AD0AA1E2-C4EF-4F47-A120-077C6C18D5D4}" srcId="{82850E23-95BF-4DCA-B010-2A8738A6452F}" destId="{567EC7EE-5114-4C88-90A6-02A33DAEFDB7}" srcOrd="2" destOrd="0" parTransId="{5B9302FB-3C7F-4544-A002-F9CC75FCBD15}" sibTransId="{3968A6B0-B6B6-4021-B559-4A0292163C2C}"/>
    <dgm:cxn modelId="{98010BFE-C3CD-4B05-A1CB-9DA23D2483E9}" srcId="{82850E23-95BF-4DCA-B010-2A8738A6452F}" destId="{8CC38984-FC93-4886-B71F-7C5E58ED1672}" srcOrd="0" destOrd="0" parTransId="{00022029-D3E5-46BB-BD1B-5D1AAE5B0B48}" sibTransId="{A4630039-AB00-4493-AADF-31615845DBA4}"/>
    <dgm:cxn modelId="{D40105C2-0ABE-40E9-B918-34EEBE5FC0A2}" type="presParOf" srcId="{366DB50F-3C6F-40A2-8434-27F5FB8F25B9}" destId="{12AF0421-5DD1-4FCA-99AF-9D4FD2098288}" srcOrd="0" destOrd="0" presId="urn:microsoft.com/office/officeart/2005/8/layout/vList2"/>
    <dgm:cxn modelId="{BC3D48EC-4303-4A48-908C-CE36FD7FABD2}" type="presParOf" srcId="{366DB50F-3C6F-40A2-8434-27F5FB8F25B9}" destId="{35ADFDAA-C297-4453-9B89-661BE1AC3274}" srcOrd="1" destOrd="0" presId="urn:microsoft.com/office/officeart/2005/8/layout/vList2"/>
    <dgm:cxn modelId="{393E98C4-2581-44FE-99E7-FDF1BEC13EC5}" type="presParOf" srcId="{366DB50F-3C6F-40A2-8434-27F5FB8F25B9}" destId="{78624C78-543E-4F5E-A741-FCEB661A2076}" srcOrd="2" destOrd="0" presId="urn:microsoft.com/office/officeart/2005/8/layout/vList2"/>
    <dgm:cxn modelId="{395B0798-EDE0-4488-8499-513F854D0BD5}" type="presParOf" srcId="{366DB50F-3C6F-40A2-8434-27F5FB8F25B9}" destId="{45EC9940-2AD6-41C3-BACF-BD6A9E5636FC}" srcOrd="3" destOrd="0" presId="urn:microsoft.com/office/officeart/2005/8/layout/vList2"/>
    <dgm:cxn modelId="{5EED3FFB-AFB2-4710-8215-18D61CF74CB0}" type="presParOf" srcId="{366DB50F-3C6F-40A2-8434-27F5FB8F25B9}" destId="{43164F8B-73C2-441C-AA17-6DD24A638F3F}" srcOrd="4" destOrd="0" presId="urn:microsoft.com/office/officeart/2005/8/layout/vList2"/>
    <dgm:cxn modelId="{F80DAA7E-1D0F-4BB1-91E4-1DEE29EAF4AD}" type="presParOf" srcId="{366DB50F-3C6F-40A2-8434-27F5FB8F25B9}" destId="{DF76C7AB-2101-4F00-98C9-7686DBEDE6C0}" srcOrd="5" destOrd="0" presId="urn:microsoft.com/office/officeart/2005/8/layout/vList2"/>
    <dgm:cxn modelId="{A6D1F079-F585-48BA-B3F8-DDCE9530541F}" type="presParOf" srcId="{366DB50F-3C6F-40A2-8434-27F5FB8F25B9}" destId="{3385B7DA-7ACE-42D7-902F-5002C449241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9922F1-2A92-4D3D-8FCF-5BCAFDC2BFB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937594F4-3DD7-4F55-8884-2A353D0EC71E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HIGH DIMENSION</a:t>
          </a:r>
          <a:endParaRPr lang="en-US"/>
        </a:p>
      </dgm:t>
    </dgm:pt>
    <dgm:pt modelId="{E9ED62B8-F196-460E-89F7-DC383B85284A}" type="parTrans" cxnId="{CE86EDAA-6440-4BE7-8335-768BE5050738}">
      <dgm:prSet/>
      <dgm:spPr/>
      <dgm:t>
        <a:bodyPr/>
        <a:lstStyle/>
        <a:p>
          <a:endParaRPr lang="en-US"/>
        </a:p>
      </dgm:t>
    </dgm:pt>
    <dgm:pt modelId="{EF30251B-68F7-40EC-9BF4-8BC14C173449}" type="sibTrans" cxnId="{CE86EDAA-6440-4BE7-8335-768BE505073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4092ECB-E075-476D-AC59-4E276C44D551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LOW R SQUARED SCORE</a:t>
          </a:r>
          <a:endParaRPr lang="en-US"/>
        </a:p>
      </dgm:t>
    </dgm:pt>
    <dgm:pt modelId="{C2057437-DB2D-4710-875C-D2216A83E2D3}" type="parTrans" cxnId="{8D0F8303-7823-4410-AFDE-701C0AFE203D}">
      <dgm:prSet/>
      <dgm:spPr/>
      <dgm:t>
        <a:bodyPr/>
        <a:lstStyle/>
        <a:p>
          <a:endParaRPr lang="en-US"/>
        </a:p>
      </dgm:t>
    </dgm:pt>
    <dgm:pt modelId="{F59D1AFC-0013-4B86-93A8-697C2065E774}" type="sibTrans" cxnId="{8D0F8303-7823-4410-AFDE-701C0AFE203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01E2A9E-D1E6-4FDE-88A3-4091BB729669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VERY LOW MEAN SQAURED ERROR</a:t>
          </a:r>
          <a:endParaRPr lang="en-US" dirty="0"/>
        </a:p>
      </dgm:t>
    </dgm:pt>
    <dgm:pt modelId="{0EC7ABC3-5805-40B4-8DA2-4BEE0B491E71}" type="parTrans" cxnId="{2A0D854F-F829-4F4E-AE41-5F7422C7AF3D}">
      <dgm:prSet/>
      <dgm:spPr/>
      <dgm:t>
        <a:bodyPr/>
        <a:lstStyle/>
        <a:p>
          <a:endParaRPr lang="en-US"/>
        </a:p>
      </dgm:t>
    </dgm:pt>
    <dgm:pt modelId="{CA759FB0-7048-496B-AD58-BB4ADE3ADB64}" type="sibTrans" cxnId="{2A0D854F-F829-4F4E-AE41-5F7422C7AF3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25944F8-54F8-4ADD-A414-44926864EBDB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HIGHLY IMBALANCE</a:t>
          </a:r>
          <a:endParaRPr lang="en-US" dirty="0"/>
        </a:p>
      </dgm:t>
    </dgm:pt>
    <dgm:pt modelId="{0FEE8625-459D-400B-AFA3-06A3815E760D}" type="parTrans" cxnId="{313005C0-DDA2-4057-8878-A1FC71EEC81E}">
      <dgm:prSet/>
      <dgm:spPr/>
      <dgm:t>
        <a:bodyPr/>
        <a:lstStyle/>
        <a:p>
          <a:endParaRPr lang="en-CA"/>
        </a:p>
      </dgm:t>
    </dgm:pt>
    <dgm:pt modelId="{2CFE3DBA-0275-40D5-A48B-864A2A1302FB}" type="sibTrans" cxnId="{313005C0-DDA2-4057-8878-A1FC71EEC81E}">
      <dgm:prSet/>
      <dgm:spPr/>
      <dgm:t>
        <a:bodyPr/>
        <a:lstStyle/>
        <a:p>
          <a:endParaRPr lang="en-CA"/>
        </a:p>
      </dgm:t>
    </dgm:pt>
    <dgm:pt modelId="{71125406-DC2E-4239-9872-F4FF524D06C4}" type="pres">
      <dgm:prSet presAssocID="{B59922F1-2A92-4D3D-8FCF-5BCAFDC2BFB7}" presName="root" presStyleCnt="0">
        <dgm:presLayoutVars>
          <dgm:dir/>
          <dgm:resizeHandles val="exact"/>
        </dgm:presLayoutVars>
      </dgm:prSet>
      <dgm:spPr/>
    </dgm:pt>
    <dgm:pt modelId="{329399B9-90C6-4C00-9BF9-CE3B47327AB4}" type="pres">
      <dgm:prSet presAssocID="{B59922F1-2A92-4D3D-8FCF-5BCAFDC2BFB7}" presName="container" presStyleCnt="0">
        <dgm:presLayoutVars>
          <dgm:dir/>
          <dgm:resizeHandles val="exact"/>
        </dgm:presLayoutVars>
      </dgm:prSet>
      <dgm:spPr/>
    </dgm:pt>
    <dgm:pt modelId="{E263C72B-0348-47A8-B9B8-863907407D66}" type="pres">
      <dgm:prSet presAssocID="{937594F4-3DD7-4F55-8884-2A353D0EC71E}" presName="compNode" presStyleCnt="0"/>
      <dgm:spPr/>
    </dgm:pt>
    <dgm:pt modelId="{B7EECC88-6525-4B75-ABBA-9AD9AEF9CD71}" type="pres">
      <dgm:prSet presAssocID="{937594F4-3DD7-4F55-8884-2A353D0EC71E}" presName="iconBgRect" presStyleLbl="bgShp" presStyleIdx="0" presStyleCnt="4"/>
      <dgm:spPr/>
    </dgm:pt>
    <dgm:pt modelId="{B493BD38-BCE5-492B-920F-AD3C057F30CB}" type="pres">
      <dgm:prSet presAssocID="{937594F4-3DD7-4F55-8884-2A353D0EC71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boxCrossed"/>
        </a:ext>
      </dgm:extLst>
    </dgm:pt>
    <dgm:pt modelId="{284B446F-D47C-4B9F-91C1-11D3C0C96C23}" type="pres">
      <dgm:prSet presAssocID="{937594F4-3DD7-4F55-8884-2A353D0EC71E}" presName="spaceRect" presStyleCnt="0"/>
      <dgm:spPr/>
    </dgm:pt>
    <dgm:pt modelId="{BA04F64C-9D41-4C26-A008-D7A466429DFC}" type="pres">
      <dgm:prSet presAssocID="{937594F4-3DD7-4F55-8884-2A353D0EC71E}" presName="textRect" presStyleLbl="revTx" presStyleIdx="0" presStyleCnt="4">
        <dgm:presLayoutVars>
          <dgm:chMax val="1"/>
          <dgm:chPref val="1"/>
        </dgm:presLayoutVars>
      </dgm:prSet>
      <dgm:spPr/>
    </dgm:pt>
    <dgm:pt modelId="{D4A13C71-AC1B-40E9-9ECB-A5E7309594E6}" type="pres">
      <dgm:prSet presAssocID="{EF30251B-68F7-40EC-9BF4-8BC14C173449}" presName="sibTrans" presStyleLbl="sibTrans2D1" presStyleIdx="0" presStyleCnt="0"/>
      <dgm:spPr/>
    </dgm:pt>
    <dgm:pt modelId="{E7E03DE9-4B58-4A03-B754-3FC38342E85F}" type="pres">
      <dgm:prSet presAssocID="{84092ECB-E075-476D-AC59-4E276C44D551}" presName="compNode" presStyleCnt="0"/>
      <dgm:spPr/>
    </dgm:pt>
    <dgm:pt modelId="{C9370D9E-EADC-4E49-8165-1C0276D79238}" type="pres">
      <dgm:prSet presAssocID="{84092ECB-E075-476D-AC59-4E276C44D551}" presName="iconBgRect" presStyleLbl="bgShp" presStyleIdx="1" presStyleCnt="4"/>
      <dgm:spPr/>
    </dgm:pt>
    <dgm:pt modelId="{A2E4E699-3018-457F-9EAF-53AAF85474F3}" type="pres">
      <dgm:prSet presAssocID="{84092ECB-E075-476D-AC59-4E276C44D55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E01CB14-E5AD-458F-85A0-00BF0ADF440A}" type="pres">
      <dgm:prSet presAssocID="{84092ECB-E075-476D-AC59-4E276C44D551}" presName="spaceRect" presStyleCnt="0"/>
      <dgm:spPr/>
    </dgm:pt>
    <dgm:pt modelId="{C9C741A5-0147-4842-9CFC-1A6304F7ED65}" type="pres">
      <dgm:prSet presAssocID="{84092ECB-E075-476D-AC59-4E276C44D551}" presName="textRect" presStyleLbl="revTx" presStyleIdx="1" presStyleCnt="4">
        <dgm:presLayoutVars>
          <dgm:chMax val="1"/>
          <dgm:chPref val="1"/>
        </dgm:presLayoutVars>
      </dgm:prSet>
      <dgm:spPr/>
    </dgm:pt>
    <dgm:pt modelId="{DFDFCF83-6A50-4573-9BE9-7CD1E239C76A}" type="pres">
      <dgm:prSet presAssocID="{F59D1AFC-0013-4B86-93A8-697C2065E774}" presName="sibTrans" presStyleLbl="sibTrans2D1" presStyleIdx="0" presStyleCnt="0"/>
      <dgm:spPr/>
    </dgm:pt>
    <dgm:pt modelId="{CF04F841-E517-422B-A10F-EB1FB63E60A8}" type="pres">
      <dgm:prSet presAssocID="{001E2A9E-D1E6-4FDE-88A3-4091BB729669}" presName="compNode" presStyleCnt="0"/>
      <dgm:spPr/>
    </dgm:pt>
    <dgm:pt modelId="{E43ABC84-83CE-4EB9-9872-B25CBEBAE9D6}" type="pres">
      <dgm:prSet presAssocID="{001E2A9E-D1E6-4FDE-88A3-4091BB729669}" presName="iconBgRect" presStyleLbl="bgShp" presStyleIdx="2" presStyleCnt="4"/>
      <dgm:spPr/>
    </dgm:pt>
    <dgm:pt modelId="{CB62DED6-2E0C-4543-AE56-25EEEF8D4F0C}" type="pres">
      <dgm:prSet presAssocID="{001E2A9E-D1E6-4FDE-88A3-4091BB72966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C668FF19-41D6-4154-96D8-E93D7A52E4DA}" type="pres">
      <dgm:prSet presAssocID="{001E2A9E-D1E6-4FDE-88A3-4091BB729669}" presName="spaceRect" presStyleCnt="0"/>
      <dgm:spPr/>
    </dgm:pt>
    <dgm:pt modelId="{F8A4DB80-B16C-4284-92EF-D3E2DACD1936}" type="pres">
      <dgm:prSet presAssocID="{001E2A9E-D1E6-4FDE-88A3-4091BB729669}" presName="textRect" presStyleLbl="revTx" presStyleIdx="2" presStyleCnt="4">
        <dgm:presLayoutVars>
          <dgm:chMax val="1"/>
          <dgm:chPref val="1"/>
        </dgm:presLayoutVars>
      </dgm:prSet>
      <dgm:spPr/>
    </dgm:pt>
    <dgm:pt modelId="{42C3E61C-9F4E-4850-8C2C-B7D60980A889}" type="pres">
      <dgm:prSet presAssocID="{CA759FB0-7048-496B-AD58-BB4ADE3ADB64}" presName="sibTrans" presStyleLbl="sibTrans2D1" presStyleIdx="0" presStyleCnt="0"/>
      <dgm:spPr/>
    </dgm:pt>
    <dgm:pt modelId="{9C1CB226-D83D-4DF3-9543-5C52D7129914}" type="pres">
      <dgm:prSet presAssocID="{F25944F8-54F8-4ADD-A414-44926864EBDB}" presName="compNode" presStyleCnt="0"/>
      <dgm:spPr/>
    </dgm:pt>
    <dgm:pt modelId="{3E081CD0-2D73-4B70-B8CF-948BAC7D7592}" type="pres">
      <dgm:prSet presAssocID="{F25944F8-54F8-4ADD-A414-44926864EBDB}" presName="iconBgRect" presStyleLbl="bgShp" presStyleIdx="3" presStyleCnt="4"/>
      <dgm:spPr/>
    </dgm:pt>
    <dgm:pt modelId="{AFEB88D8-77AC-4DFE-96AA-6276FBBE1513}" type="pres">
      <dgm:prSet presAssocID="{F25944F8-54F8-4ADD-A414-44926864EBDB}" presName="iconRect" presStyleLbl="node1" presStyleIdx="3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6177EB8A-D19E-421A-B09E-0166D21A9C37}" type="pres">
      <dgm:prSet presAssocID="{F25944F8-54F8-4ADD-A414-44926864EBDB}" presName="spaceRect" presStyleCnt="0"/>
      <dgm:spPr/>
    </dgm:pt>
    <dgm:pt modelId="{B82C38E8-A8D7-4897-BE5B-36D83B43EC42}" type="pres">
      <dgm:prSet presAssocID="{F25944F8-54F8-4ADD-A414-44926864EBD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D0F8303-7823-4410-AFDE-701C0AFE203D}" srcId="{B59922F1-2A92-4D3D-8FCF-5BCAFDC2BFB7}" destId="{84092ECB-E075-476D-AC59-4E276C44D551}" srcOrd="1" destOrd="0" parTransId="{C2057437-DB2D-4710-875C-D2216A83E2D3}" sibTransId="{F59D1AFC-0013-4B86-93A8-697C2065E774}"/>
    <dgm:cxn modelId="{CB8D753A-08FE-4865-AC78-CF6E34858D1A}" type="presOf" srcId="{84092ECB-E075-476D-AC59-4E276C44D551}" destId="{C9C741A5-0147-4842-9CFC-1A6304F7ED65}" srcOrd="0" destOrd="0" presId="urn:microsoft.com/office/officeart/2018/2/layout/IconCircleList"/>
    <dgm:cxn modelId="{3C3F533F-B606-40A0-A59D-A4A6F9245D51}" type="presOf" srcId="{F25944F8-54F8-4ADD-A414-44926864EBDB}" destId="{B82C38E8-A8D7-4897-BE5B-36D83B43EC42}" srcOrd="0" destOrd="0" presId="urn:microsoft.com/office/officeart/2018/2/layout/IconCircleList"/>
    <dgm:cxn modelId="{2A0D854F-F829-4F4E-AE41-5F7422C7AF3D}" srcId="{B59922F1-2A92-4D3D-8FCF-5BCAFDC2BFB7}" destId="{001E2A9E-D1E6-4FDE-88A3-4091BB729669}" srcOrd="2" destOrd="0" parTransId="{0EC7ABC3-5805-40B4-8DA2-4BEE0B491E71}" sibTransId="{CA759FB0-7048-496B-AD58-BB4ADE3ADB64}"/>
    <dgm:cxn modelId="{03B9629B-2474-41D1-B533-82CD4DF83617}" type="presOf" srcId="{CA759FB0-7048-496B-AD58-BB4ADE3ADB64}" destId="{42C3E61C-9F4E-4850-8C2C-B7D60980A889}" srcOrd="0" destOrd="0" presId="urn:microsoft.com/office/officeart/2018/2/layout/IconCircleList"/>
    <dgm:cxn modelId="{CE86EDAA-6440-4BE7-8335-768BE5050738}" srcId="{B59922F1-2A92-4D3D-8FCF-5BCAFDC2BFB7}" destId="{937594F4-3DD7-4F55-8884-2A353D0EC71E}" srcOrd="0" destOrd="0" parTransId="{E9ED62B8-F196-460E-89F7-DC383B85284A}" sibTransId="{EF30251B-68F7-40EC-9BF4-8BC14C173449}"/>
    <dgm:cxn modelId="{DDE4E2B7-A829-41DC-B627-496F23062B0A}" type="presOf" srcId="{937594F4-3DD7-4F55-8884-2A353D0EC71E}" destId="{BA04F64C-9D41-4C26-A008-D7A466429DFC}" srcOrd="0" destOrd="0" presId="urn:microsoft.com/office/officeart/2018/2/layout/IconCircleList"/>
    <dgm:cxn modelId="{313005C0-DDA2-4057-8878-A1FC71EEC81E}" srcId="{B59922F1-2A92-4D3D-8FCF-5BCAFDC2BFB7}" destId="{F25944F8-54F8-4ADD-A414-44926864EBDB}" srcOrd="3" destOrd="0" parTransId="{0FEE8625-459D-400B-AFA3-06A3815E760D}" sibTransId="{2CFE3DBA-0275-40D5-A48B-864A2A1302FB}"/>
    <dgm:cxn modelId="{9C0EFEC1-575F-4669-8579-D85904850199}" type="presOf" srcId="{001E2A9E-D1E6-4FDE-88A3-4091BB729669}" destId="{F8A4DB80-B16C-4284-92EF-D3E2DACD1936}" srcOrd="0" destOrd="0" presId="urn:microsoft.com/office/officeart/2018/2/layout/IconCircleList"/>
    <dgm:cxn modelId="{AD2468D2-6FB5-4755-B929-9D862635765F}" type="presOf" srcId="{EF30251B-68F7-40EC-9BF4-8BC14C173449}" destId="{D4A13C71-AC1B-40E9-9ECB-A5E7309594E6}" srcOrd="0" destOrd="0" presId="urn:microsoft.com/office/officeart/2018/2/layout/IconCircleList"/>
    <dgm:cxn modelId="{C0D405D5-79CB-45BF-99FF-4E519C57CEE6}" type="presOf" srcId="{F59D1AFC-0013-4B86-93A8-697C2065E774}" destId="{DFDFCF83-6A50-4573-9BE9-7CD1E239C76A}" srcOrd="0" destOrd="0" presId="urn:microsoft.com/office/officeart/2018/2/layout/IconCircleList"/>
    <dgm:cxn modelId="{0487F5EB-D529-4FF7-BB14-0941B139A2C8}" type="presOf" srcId="{B59922F1-2A92-4D3D-8FCF-5BCAFDC2BFB7}" destId="{71125406-DC2E-4239-9872-F4FF524D06C4}" srcOrd="0" destOrd="0" presId="urn:microsoft.com/office/officeart/2018/2/layout/IconCircleList"/>
    <dgm:cxn modelId="{984AC11C-8A47-46BA-A4C6-9904FFAA62A3}" type="presParOf" srcId="{71125406-DC2E-4239-9872-F4FF524D06C4}" destId="{329399B9-90C6-4C00-9BF9-CE3B47327AB4}" srcOrd="0" destOrd="0" presId="urn:microsoft.com/office/officeart/2018/2/layout/IconCircleList"/>
    <dgm:cxn modelId="{03A6488C-C60E-4DDA-86F4-5B10ACC2F051}" type="presParOf" srcId="{329399B9-90C6-4C00-9BF9-CE3B47327AB4}" destId="{E263C72B-0348-47A8-B9B8-863907407D66}" srcOrd="0" destOrd="0" presId="urn:microsoft.com/office/officeart/2018/2/layout/IconCircleList"/>
    <dgm:cxn modelId="{1065CC98-514A-4B11-980A-9DDE8E802B99}" type="presParOf" srcId="{E263C72B-0348-47A8-B9B8-863907407D66}" destId="{B7EECC88-6525-4B75-ABBA-9AD9AEF9CD71}" srcOrd="0" destOrd="0" presId="urn:microsoft.com/office/officeart/2018/2/layout/IconCircleList"/>
    <dgm:cxn modelId="{99F597EB-821C-40CE-8AA1-EDE4A350062F}" type="presParOf" srcId="{E263C72B-0348-47A8-B9B8-863907407D66}" destId="{B493BD38-BCE5-492B-920F-AD3C057F30CB}" srcOrd="1" destOrd="0" presId="urn:microsoft.com/office/officeart/2018/2/layout/IconCircleList"/>
    <dgm:cxn modelId="{BDE51D11-50F4-43CF-BDF0-00F2CD087B27}" type="presParOf" srcId="{E263C72B-0348-47A8-B9B8-863907407D66}" destId="{284B446F-D47C-4B9F-91C1-11D3C0C96C23}" srcOrd="2" destOrd="0" presId="urn:microsoft.com/office/officeart/2018/2/layout/IconCircleList"/>
    <dgm:cxn modelId="{620D37BE-5A13-4D17-9CB3-DDD3B6991A1F}" type="presParOf" srcId="{E263C72B-0348-47A8-B9B8-863907407D66}" destId="{BA04F64C-9D41-4C26-A008-D7A466429DFC}" srcOrd="3" destOrd="0" presId="urn:microsoft.com/office/officeart/2018/2/layout/IconCircleList"/>
    <dgm:cxn modelId="{FA143B04-AE5D-4C1A-9457-ACE227CF0C3F}" type="presParOf" srcId="{329399B9-90C6-4C00-9BF9-CE3B47327AB4}" destId="{D4A13C71-AC1B-40E9-9ECB-A5E7309594E6}" srcOrd="1" destOrd="0" presId="urn:microsoft.com/office/officeart/2018/2/layout/IconCircleList"/>
    <dgm:cxn modelId="{C0012452-5F0E-4119-941A-D190CFFCC1F0}" type="presParOf" srcId="{329399B9-90C6-4C00-9BF9-CE3B47327AB4}" destId="{E7E03DE9-4B58-4A03-B754-3FC38342E85F}" srcOrd="2" destOrd="0" presId="urn:microsoft.com/office/officeart/2018/2/layout/IconCircleList"/>
    <dgm:cxn modelId="{5AF2E503-E219-48BF-BAEE-EE62D10E6B1E}" type="presParOf" srcId="{E7E03DE9-4B58-4A03-B754-3FC38342E85F}" destId="{C9370D9E-EADC-4E49-8165-1C0276D79238}" srcOrd="0" destOrd="0" presId="urn:microsoft.com/office/officeart/2018/2/layout/IconCircleList"/>
    <dgm:cxn modelId="{AE1C87F3-7FCC-4E16-96A3-3794C6751692}" type="presParOf" srcId="{E7E03DE9-4B58-4A03-B754-3FC38342E85F}" destId="{A2E4E699-3018-457F-9EAF-53AAF85474F3}" srcOrd="1" destOrd="0" presId="urn:microsoft.com/office/officeart/2018/2/layout/IconCircleList"/>
    <dgm:cxn modelId="{1DAE1DED-F87D-4E9A-8F26-871E276A4F38}" type="presParOf" srcId="{E7E03DE9-4B58-4A03-B754-3FC38342E85F}" destId="{4E01CB14-E5AD-458F-85A0-00BF0ADF440A}" srcOrd="2" destOrd="0" presId="urn:microsoft.com/office/officeart/2018/2/layout/IconCircleList"/>
    <dgm:cxn modelId="{0ED07898-968B-484B-BBDF-658CAA71A3C6}" type="presParOf" srcId="{E7E03DE9-4B58-4A03-B754-3FC38342E85F}" destId="{C9C741A5-0147-4842-9CFC-1A6304F7ED65}" srcOrd="3" destOrd="0" presId="urn:microsoft.com/office/officeart/2018/2/layout/IconCircleList"/>
    <dgm:cxn modelId="{E69EE381-1BB7-4D3A-9249-B3C27D0CA2E9}" type="presParOf" srcId="{329399B9-90C6-4C00-9BF9-CE3B47327AB4}" destId="{DFDFCF83-6A50-4573-9BE9-7CD1E239C76A}" srcOrd="3" destOrd="0" presId="urn:microsoft.com/office/officeart/2018/2/layout/IconCircleList"/>
    <dgm:cxn modelId="{BC2D0AB4-51F1-47DC-80FC-069B28EB6300}" type="presParOf" srcId="{329399B9-90C6-4C00-9BF9-CE3B47327AB4}" destId="{CF04F841-E517-422B-A10F-EB1FB63E60A8}" srcOrd="4" destOrd="0" presId="urn:microsoft.com/office/officeart/2018/2/layout/IconCircleList"/>
    <dgm:cxn modelId="{A6C07CD1-65B0-4828-AD6B-96BA48254D74}" type="presParOf" srcId="{CF04F841-E517-422B-A10F-EB1FB63E60A8}" destId="{E43ABC84-83CE-4EB9-9872-B25CBEBAE9D6}" srcOrd="0" destOrd="0" presId="urn:microsoft.com/office/officeart/2018/2/layout/IconCircleList"/>
    <dgm:cxn modelId="{1062A3A7-2DE3-457A-AD9A-8DE4BA9ADB54}" type="presParOf" srcId="{CF04F841-E517-422B-A10F-EB1FB63E60A8}" destId="{CB62DED6-2E0C-4543-AE56-25EEEF8D4F0C}" srcOrd="1" destOrd="0" presId="urn:microsoft.com/office/officeart/2018/2/layout/IconCircleList"/>
    <dgm:cxn modelId="{56831177-1D20-4FF7-956C-9F633E99050D}" type="presParOf" srcId="{CF04F841-E517-422B-A10F-EB1FB63E60A8}" destId="{C668FF19-41D6-4154-96D8-E93D7A52E4DA}" srcOrd="2" destOrd="0" presId="urn:microsoft.com/office/officeart/2018/2/layout/IconCircleList"/>
    <dgm:cxn modelId="{04A4F596-DDBB-44E8-BAA4-0C4D8D578ED0}" type="presParOf" srcId="{CF04F841-E517-422B-A10F-EB1FB63E60A8}" destId="{F8A4DB80-B16C-4284-92EF-D3E2DACD1936}" srcOrd="3" destOrd="0" presId="urn:microsoft.com/office/officeart/2018/2/layout/IconCircleList"/>
    <dgm:cxn modelId="{E47E5628-F14A-416F-AB9B-9CE6563D09D0}" type="presParOf" srcId="{329399B9-90C6-4C00-9BF9-CE3B47327AB4}" destId="{42C3E61C-9F4E-4850-8C2C-B7D60980A889}" srcOrd="5" destOrd="0" presId="urn:microsoft.com/office/officeart/2018/2/layout/IconCircleList"/>
    <dgm:cxn modelId="{21E09A81-85FA-440B-BDA4-D80AE452C96B}" type="presParOf" srcId="{329399B9-90C6-4C00-9BF9-CE3B47327AB4}" destId="{9C1CB226-D83D-4DF3-9543-5C52D7129914}" srcOrd="6" destOrd="0" presId="urn:microsoft.com/office/officeart/2018/2/layout/IconCircleList"/>
    <dgm:cxn modelId="{FAA0360C-A9C1-4C8C-8C1B-56D2EFBC970E}" type="presParOf" srcId="{9C1CB226-D83D-4DF3-9543-5C52D7129914}" destId="{3E081CD0-2D73-4B70-B8CF-948BAC7D7592}" srcOrd="0" destOrd="0" presId="urn:microsoft.com/office/officeart/2018/2/layout/IconCircleList"/>
    <dgm:cxn modelId="{35707B03-D2BD-4CE7-8249-1A93466A9695}" type="presParOf" srcId="{9C1CB226-D83D-4DF3-9543-5C52D7129914}" destId="{AFEB88D8-77AC-4DFE-96AA-6276FBBE1513}" srcOrd="1" destOrd="0" presId="urn:microsoft.com/office/officeart/2018/2/layout/IconCircleList"/>
    <dgm:cxn modelId="{669BE6C2-7053-4CEB-8590-02F02D33AB7E}" type="presParOf" srcId="{9C1CB226-D83D-4DF3-9543-5C52D7129914}" destId="{6177EB8A-D19E-421A-B09E-0166D21A9C37}" srcOrd="2" destOrd="0" presId="urn:microsoft.com/office/officeart/2018/2/layout/IconCircleList"/>
    <dgm:cxn modelId="{AF0AF6E3-0E0E-41FD-B927-197776E1A8C4}" type="presParOf" srcId="{9C1CB226-D83D-4DF3-9543-5C52D7129914}" destId="{B82C38E8-A8D7-4897-BE5B-36D83B43EC4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8CABEE5-58C0-4C60-B957-214EE1EBC147}" type="doc">
      <dgm:prSet loTypeId="urn:microsoft.com/office/officeart/2005/8/layout/matrix3" loCatId="matrix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C6D85A4-B729-4EFF-8797-725CDDD45F2A}">
      <dgm:prSet/>
      <dgm:spPr/>
      <dgm:t>
        <a:bodyPr/>
        <a:lstStyle/>
        <a:p>
          <a:r>
            <a:rPr lang="en-US"/>
            <a:t>RIDGE REGRESSION WITH CROSS VALIDATION</a:t>
          </a:r>
        </a:p>
      </dgm:t>
    </dgm:pt>
    <dgm:pt modelId="{1068FDFF-8F30-4E72-B90E-F9D5EB0A495E}" type="parTrans" cxnId="{0AFC4BB0-D4EA-4BB5-A327-1863F911A2AB}">
      <dgm:prSet/>
      <dgm:spPr/>
      <dgm:t>
        <a:bodyPr/>
        <a:lstStyle/>
        <a:p>
          <a:endParaRPr lang="en-US"/>
        </a:p>
      </dgm:t>
    </dgm:pt>
    <dgm:pt modelId="{8360FABD-980E-4B6B-B009-93AF13C03AE3}" type="sibTrans" cxnId="{0AFC4BB0-D4EA-4BB5-A327-1863F911A2AB}">
      <dgm:prSet/>
      <dgm:spPr/>
      <dgm:t>
        <a:bodyPr/>
        <a:lstStyle/>
        <a:p>
          <a:endParaRPr lang="en-US"/>
        </a:p>
      </dgm:t>
    </dgm:pt>
    <dgm:pt modelId="{0580923A-0C9C-4475-B090-66E17CA93D90}">
      <dgm:prSet/>
      <dgm:spPr/>
      <dgm:t>
        <a:bodyPr/>
        <a:lstStyle/>
        <a:p>
          <a:r>
            <a:rPr lang="en-US" b="0"/>
            <a:t>XGBOOST </a:t>
          </a:r>
          <a:r>
            <a:rPr lang="en-US"/>
            <a:t>REGRESSION</a:t>
          </a:r>
        </a:p>
      </dgm:t>
    </dgm:pt>
    <dgm:pt modelId="{3AF7F9CC-4135-4348-9761-938D6F3CCC2C}" type="parTrans" cxnId="{633A11CA-7148-467E-96A6-3C3EFB7B7E22}">
      <dgm:prSet/>
      <dgm:spPr/>
      <dgm:t>
        <a:bodyPr/>
        <a:lstStyle/>
        <a:p>
          <a:endParaRPr lang="en-US"/>
        </a:p>
      </dgm:t>
    </dgm:pt>
    <dgm:pt modelId="{B8EC50DD-0BE9-412D-8274-B40C212A5632}" type="sibTrans" cxnId="{633A11CA-7148-467E-96A6-3C3EFB7B7E22}">
      <dgm:prSet/>
      <dgm:spPr/>
      <dgm:t>
        <a:bodyPr/>
        <a:lstStyle/>
        <a:p>
          <a:endParaRPr lang="en-US"/>
        </a:p>
      </dgm:t>
    </dgm:pt>
    <dgm:pt modelId="{D1774CEB-4B53-4CAE-B578-64720E932763}">
      <dgm:prSet/>
      <dgm:spPr/>
      <dgm:t>
        <a:bodyPr/>
        <a:lstStyle/>
        <a:p>
          <a:r>
            <a:rPr lang="en-US"/>
            <a:t>RANDOM FOREST</a:t>
          </a:r>
        </a:p>
      </dgm:t>
    </dgm:pt>
    <dgm:pt modelId="{AFD13D8C-3B28-44D3-A04E-3F15C3B053E4}" type="parTrans" cxnId="{24A63802-6534-412F-AF76-C8F43343810F}">
      <dgm:prSet/>
      <dgm:spPr/>
      <dgm:t>
        <a:bodyPr/>
        <a:lstStyle/>
        <a:p>
          <a:endParaRPr lang="en-US"/>
        </a:p>
      </dgm:t>
    </dgm:pt>
    <dgm:pt modelId="{C14B243A-372C-419F-9713-088C11EC88DE}" type="sibTrans" cxnId="{24A63802-6534-412F-AF76-C8F43343810F}">
      <dgm:prSet/>
      <dgm:spPr/>
      <dgm:t>
        <a:bodyPr/>
        <a:lstStyle/>
        <a:p>
          <a:endParaRPr lang="en-US"/>
        </a:p>
      </dgm:t>
    </dgm:pt>
    <dgm:pt modelId="{DEC7D936-68DF-41AD-A0CD-E1B1AEB6E131}">
      <dgm:prSet/>
      <dgm:spPr/>
      <dgm:t>
        <a:bodyPr/>
        <a:lstStyle/>
        <a:p>
          <a:r>
            <a:rPr lang="en-US" b="0"/>
            <a:t>XGBOOST CLASSIFIER</a:t>
          </a:r>
          <a:endParaRPr lang="en-US"/>
        </a:p>
      </dgm:t>
    </dgm:pt>
    <dgm:pt modelId="{2F1E8231-1CCE-4AD2-836E-A9392B379BFF}" type="parTrans" cxnId="{3B60C8C6-9A7E-45ED-B451-C8A0F09B6D4E}">
      <dgm:prSet/>
      <dgm:spPr/>
      <dgm:t>
        <a:bodyPr/>
        <a:lstStyle/>
        <a:p>
          <a:endParaRPr lang="en-US"/>
        </a:p>
      </dgm:t>
    </dgm:pt>
    <dgm:pt modelId="{260C3487-6D5F-4BA3-ADA2-2375276A7CA4}" type="sibTrans" cxnId="{3B60C8C6-9A7E-45ED-B451-C8A0F09B6D4E}">
      <dgm:prSet/>
      <dgm:spPr/>
      <dgm:t>
        <a:bodyPr/>
        <a:lstStyle/>
        <a:p>
          <a:endParaRPr lang="en-US"/>
        </a:p>
      </dgm:t>
    </dgm:pt>
    <dgm:pt modelId="{CA207D47-7E42-4A57-AB2F-AD4F79280954}" type="pres">
      <dgm:prSet presAssocID="{D8CABEE5-58C0-4C60-B957-214EE1EBC147}" presName="matrix" presStyleCnt="0">
        <dgm:presLayoutVars>
          <dgm:chMax val="1"/>
          <dgm:dir/>
          <dgm:resizeHandles val="exact"/>
        </dgm:presLayoutVars>
      </dgm:prSet>
      <dgm:spPr/>
    </dgm:pt>
    <dgm:pt modelId="{F07C19E5-F5D1-4E4F-8DB3-AAE4166AD6FB}" type="pres">
      <dgm:prSet presAssocID="{D8CABEE5-58C0-4C60-B957-214EE1EBC147}" presName="diamond" presStyleLbl="bgShp" presStyleIdx="0" presStyleCnt="1"/>
      <dgm:spPr/>
    </dgm:pt>
    <dgm:pt modelId="{9300D133-766B-4952-8CD9-75BABC4E39EE}" type="pres">
      <dgm:prSet presAssocID="{D8CABEE5-58C0-4C60-B957-214EE1EBC14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287E6B6-2836-42D8-AED8-27F266E28856}" type="pres">
      <dgm:prSet presAssocID="{D8CABEE5-58C0-4C60-B957-214EE1EBC14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06CB452-88ED-4CC2-8EB4-73ED250CC23B}" type="pres">
      <dgm:prSet presAssocID="{D8CABEE5-58C0-4C60-B957-214EE1EBC14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13574C0-8965-4B9B-B28E-24F6B22F2F5C}" type="pres">
      <dgm:prSet presAssocID="{D8CABEE5-58C0-4C60-B957-214EE1EBC14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24A63802-6534-412F-AF76-C8F43343810F}" srcId="{D8CABEE5-58C0-4C60-B957-214EE1EBC147}" destId="{D1774CEB-4B53-4CAE-B578-64720E932763}" srcOrd="2" destOrd="0" parTransId="{AFD13D8C-3B28-44D3-A04E-3F15C3B053E4}" sibTransId="{C14B243A-372C-419F-9713-088C11EC88DE}"/>
    <dgm:cxn modelId="{D683D55C-A693-4B72-80E3-B330116DCFE5}" type="presOf" srcId="{D8CABEE5-58C0-4C60-B957-214EE1EBC147}" destId="{CA207D47-7E42-4A57-AB2F-AD4F79280954}" srcOrd="0" destOrd="0" presId="urn:microsoft.com/office/officeart/2005/8/layout/matrix3"/>
    <dgm:cxn modelId="{EBF9A77A-C386-4409-86C7-16D8D12F640B}" type="presOf" srcId="{D1774CEB-4B53-4CAE-B578-64720E932763}" destId="{206CB452-88ED-4CC2-8EB4-73ED250CC23B}" srcOrd="0" destOrd="0" presId="urn:microsoft.com/office/officeart/2005/8/layout/matrix3"/>
    <dgm:cxn modelId="{22408E89-36CB-4462-A54B-45252A6A24B3}" type="presOf" srcId="{0580923A-0C9C-4475-B090-66E17CA93D90}" destId="{9287E6B6-2836-42D8-AED8-27F266E28856}" srcOrd="0" destOrd="0" presId="urn:microsoft.com/office/officeart/2005/8/layout/matrix3"/>
    <dgm:cxn modelId="{9180FB95-E27D-49E3-A59A-7F7BA10F0F21}" type="presOf" srcId="{1C6D85A4-B729-4EFF-8797-725CDDD45F2A}" destId="{9300D133-766B-4952-8CD9-75BABC4E39EE}" srcOrd="0" destOrd="0" presId="urn:microsoft.com/office/officeart/2005/8/layout/matrix3"/>
    <dgm:cxn modelId="{B8636D9D-72E5-432F-B217-A6C481FE513B}" type="presOf" srcId="{DEC7D936-68DF-41AD-A0CD-E1B1AEB6E131}" destId="{F13574C0-8965-4B9B-B28E-24F6B22F2F5C}" srcOrd="0" destOrd="0" presId="urn:microsoft.com/office/officeart/2005/8/layout/matrix3"/>
    <dgm:cxn modelId="{0AFC4BB0-D4EA-4BB5-A327-1863F911A2AB}" srcId="{D8CABEE5-58C0-4C60-B957-214EE1EBC147}" destId="{1C6D85A4-B729-4EFF-8797-725CDDD45F2A}" srcOrd="0" destOrd="0" parTransId="{1068FDFF-8F30-4E72-B90E-F9D5EB0A495E}" sibTransId="{8360FABD-980E-4B6B-B009-93AF13C03AE3}"/>
    <dgm:cxn modelId="{3B60C8C6-9A7E-45ED-B451-C8A0F09B6D4E}" srcId="{D8CABEE5-58C0-4C60-B957-214EE1EBC147}" destId="{DEC7D936-68DF-41AD-A0CD-E1B1AEB6E131}" srcOrd="3" destOrd="0" parTransId="{2F1E8231-1CCE-4AD2-836E-A9392B379BFF}" sibTransId="{260C3487-6D5F-4BA3-ADA2-2375276A7CA4}"/>
    <dgm:cxn modelId="{633A11CA-7148-467E-96A6-3C3EFB7B7E22}" srcId="{D8CABEE5-58C0-4C60-B957-214EE1EBC147}" destId="{0580923A-0C9C-4475-B090-66E17CA93D90}" srcOrd="1" destOrd="0" parTransId="{3AF7F9CC-4135-4348-9761-938D6F3CCC2C}" sibTransId="{B8EC50DD-0BE9-412D-8274-B40C212A5632}"/>
    <dgm:cxn modelId="{3B13F8CF-FDE0-447A-A271-269BCF920C79}" type="presParOf" srcId="{CA207D47-7E42-4A57-AB2F-AD4F79280954}" destId="{F07C19E5-F5D1-4E4F-8DB3-AAE4166AD6FB}" srcOrd="0" destOrd="0" presId="urn:microsoft.com/office/officeart/2005/8/layout/matrix3"/>
    <dgm:cxn modelId="{4EBBE62D-3916-40B9-879B-EF9CEDFA1859}" type="presParOf" srcId="{CA207D47-7E42-4A57-AB2F-AD4F79280954}" destId="{9300D133-766B-4952-8CD9-75BABC4E39EE}" srcOrd="1" destOrd="0" presId="urn:microsoft.com/office/officeart/2005/8/layout/matrix3"/>
    <dgm:cxn modelId="{0720C6AA-6B76-461E-942C-44FDBF6015C1}" type="presParOf" srcId="{CA207D47-7E42-4A57-AB2F-AD4F79280954}" destId="{9287E6B6-2836-42D8-AED8-27F266E28856}" srcOrd="2" destOrd="0" presId="urn:microsoft.com/office/officeart/2005/8/layout/matrix3"/>
    <dgm:cxn modelId="{47EE47A4-A7F2-4BB7-939D-C2F03549C510}" type="presParOf" srcId="{CA207D47-7E42-4A57-AB2F-AD4F79280954}" destId="{206CB452-88ED-4CC2-8EB4-73ED250CC23B}" srcOrd="3" destOrd="0" presId="urn:microsoft.com/office/officeart/2005/8/layout/matrix3"/>
    <dgm:cxn modelId="{2820BDBC-8C73-409F-AE9E-0F0EBEA5249E}" type="presParOf" srcId="{CA207D47-7E42-4A57-AB2F-AD4F79280954}" destId="{F13574C0-8965-4B9B-B28E-24F6B22F2F5C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F030289-ECFD-4BD3-9A47-5AEA2FFD7318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879D078-E7A3-434D-B80D-F30B398D9A04}">
      <dgm:prSet/>
      <dgm:spPr/>
      <dgm:t>
        <a:bodyPr/>
        <a:lstStyle/>
        <a:p>
          <a:r>
            <a:rPr lang="en-CA"/>
            <a:t>SMOTE</a:t>
          </a:r>
          <a:endParaRPr lang="en-US"/>
        </a:p>
      </dgm:t>
    </dgm:pt>
    <dgm:pt modelId="{C4492C24-A19E-402B-8CFD-452E0D11492D}" type="parTrans" cxnId="{F5CF5815-8B9C-497D-B5DC-F9F6E677C76A}">
      <dgm:prSet/>
      <dgm:spPr/>
      <dgm:t>
        <a:bodyPr/>
        <a:lstStyle/>
        <a:p>
          <a:endParaRPr lang="en-US"/>
        </a:p>
      </dgm:t>
    </dgm:pt>
    <dgm:pt modelId="{12599F52-15A1-4875-BDB8-643C3F61E784}" type="sibTrans" cxnId="{F5CF5815-8B9C-497D-B5DC-F9F6E677C76A}">
      <dgm:prSet/>
      <dgm:spPr/>
      <dgm:t>
        <a:bodyPr/>
        <a:lstStyle/>
        <a:p>
          <a:endParaRPr lang="en-US"/>
        </a:p>
      </dgm:t>
    </dgm:pt>
    <dgm:pt modelId="{97767FA4-101B-4262-BB42-153879F86A83}">
      <dgm:prSet/>
      <dgm:spPr/>
      <dgm:t>
        <a:bodyPr/>
        <a:lstStyle/>
        <a:p>
          <a:r>
            <a:rPr lang="en-CA"/>
            <a:t>UNDERSAMPLING</a:t>
          </a:r>
          <a:endParaRPr lang="en-US"/>
        </a:p>
      </dgm:t>
    </dgm:pt>
    <dgm:pt modelId="{ADE8BEA2-454F-4634-9036-1C89AE2FC8E0}" type="parTrans" cxnId="{86185D00-BB2F-4F64-AD0D-B109A098DEE8}">
      <dgm:prSet/>
      <dgm:spPr/>
      <dgm:t>
        <a:bodyPr/>
        <a:lstStyle/>
        <a:p>
          <a:endParaRPr lang="en-US"/>
        </a:p>
      </dgm:t>
    </dgm:pt>
    <dgm:pt modelId="{529213CF-7709-46D9-9D97-588C1F9536C4}" type="sibTrans" cxnId="{86185D00-BB2F-4F64-AD0D-B109A098DEE8}">
      <dgm:prSet/>
      <dgm:spPr/>
      <dgm:t>
        <a:bodyPr/>
        <a:lstStyle/>
        <a:p>
          <a:endParaRPr lang="en-US"/>
        </a:p>
      </dgm:t>
    </dgm:pt>
    <dgm:pt modelId="{5FD4C626-CC8A-4777-890F-EB2A1278092A}">
      <dgm:prSet/>
      <dgm:spPr/>
      <dgm:t>
        <a:bodyPr/>
        <a:lstStyle/>
        <a:p>
          <a:r>
            <a:rPr lang="en-CA"/>
            <a:t>BOOTSTRAP</a:t>
          </a:r>
          <a:endParaRPr lang="en-US"/>
        </a:p>
      </dgm:t>
    </dgm:pt>
    <dgm:pt modelId="{051846F1-4AB8-4E82-8FFF-76889475BB57}" type="parTrans" cxnId="{3DB1A632-DACD-420A-BD17-E7F57534E6CA}">
      <dgm:prSet/>
      <dgm:spPr/>
      <dgm:t>
        <a:bodyPr/>
        <a:lstStyle/>
        <a:p>
          <a:endParaRPr lang="en-US"/>
        </a:p>
      </dgm:t>
    </dgm:pt>
    <dgm:pt modelId="{42179E74-160D-48D2-AA4E-F51EED9C6F80}" type="sibTrans" cxnId="{3DB1A632-DACD-420A-BD17-E7F57534E6CA}">
      <dgm:prSet/>
      <dgm:spPr/>
      <dgm:t>
        <a:bodyPr/>
        <a:lstStyle/>
        <a:p>
          <a:endParaRPr lang="en-US"/>
        </a:p>
      </dgm:t>
    </dgm:pt>
    <dgm:pt modelId="{42646356-B94E-4427-81CD-AB6D6FC9E125}" type="pres">
      <dgm:prSet presAssocID="{5F030289-ECFD-4BD3-9A47-5AEA2FFD7318}" presName="linear" presStyleCnt="0">
        <dgm:presLayoutVars>
          <dgm:dir/>
          <dgm:animLvl val="lvl"/>
          <dgm:resizeHandles val="exact"/>
        </dgm:presLayoutVars>
      </dgm:prSet>
      <dgm:spPr/>
    </dgm:pt>
    <dgm:pt modelId="{FE2388D2-0945-42A8-B7F2-40112BD222B1}" type="pres">
      <dgm:prSet presAssocID="{1879D078-E7A3-434D-B80D-F30B398D9A04}" presName="parentLin" presStyleCnt="0"/>
      <dgm:spPr/>
    </dgm:pt>
    <dgm:pt modelId="{00A4ABD7-24BC-40F5-9305-2095D8DC7816}" type="pres">
      <dgm:prSet presAssocID="{1879D078-E7A3-434D-B80D-F30B398D9A04}" presName="parentLeftMargin" presStyleLbl="node1" presStyleIdx="0" presStyleCnt="3"/>
      <dgm:spPr/>
    </dgm:pt>
    <dgm:pt modelId="{4348337F-AB86-4CCA-B87B-04C1147F9326}" type="pres">
      <dgm:prSet presAssocID="{1879D078-E7A3-434D-B80D-F30B398D9A0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24A8511-16ED-41E4-8A27-CB7CCBE3A4F0}" type="pres">
      <dgm:prSet presAssocID="{1879D078-E7A3-434D-B80D-F30B398D9A04}" presName="negativeSpace" presStyleCnt="0"/>
      <dgm:spPr/>
    </dgm:pt>
    <dgm:pt modelId="{F54BF61D-CA0C-421D-85E9-BACB65D066DD}" type="pres">
      <dgm:prSet presAssocID="{1879D078-E7A3-434D-B80D-F30B398D9A04}" presName="childText" presStyleLbl="conFgAcc1" presStyleIdx="0" presStyleCnt="3">
        <dgm:presLayoutVars>
          <dgm:bulletEnabled val="1"/>
        </dgm:presLayoutVars>
      </dgm:prSet>
      <dgm:spPr/>
    </dgm:pt>
    <dgm:pt modelId="{5A064026-2343-4BDF-81F4-FE786783F343}" type="pres">
      <dgm:prSet presAssocID="{12599F52-15A1-4875-BDB8-643C3F61E784}" presName="spaceBetweenRectangles" presStyleCnt="0"/>
      <dgm:spPr/>
    </dgm:pt>
    <dgm:pt modelId="{216D8826-9C79-41FC-9518-07A1BE1BEA42}" type="pres">
      <dgm:prSet presAssocID="{97767FA4-101B-4262-BB42-153879F86A83}" presName="parentLin" presStyleCnt="0"/>
      <dgm:spPr/>
    </dgm:pt>
    <dgm:pt modelId="{62AADF7C-3C7C-4B93-831D-D046ED021667}" type="pres">
      <dgm:prSet presAssocID="{97767FA4-101B-4262-BB42-153879F86A83}" presName="parentLeftMargin" presStyleLbl="node1" presStyleIdx="0" presStyleCnt="3"/>
      <dgm:spPr/>
    </dgm:pt>
    <dgm:pt modelId="{97ED5CF5-34CC-4327-A18D-222BE3546377}" type="pres">
      <dgm:prSet presAssocID="{97767FA4-101B-4262-BB42-153879F86A8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E747335-631D-421C-AD83-D4017984C5D7}" type="pres">
      <dgm:prSet presAssocID="{97767FA4-101B-4262-BB42-153879F86A83}" presName="negativeSpace" presStyleCnt="0"/>
      <dgm:spPr/>
    </dgm:pt>
    <dgm:pt modelId="{2E4BE67D-F5FA-4656-84F8-3077B7FB31D7}" type="pres">
      <dgm:prSet presAssocID="{97767FA4-101B-4262-BB42-153879F86A83}" presName="childText" presStyleLbl="conFgAcc1" presStyleIdx="1" presStyleCnt="3">
        <dgm:presLayoutVars>
          <dgm:bulletEnabled val="1"/>
        </dgm:presLayoutVars>
      </dgm:prSet>
      <dgm:spPr/>
    </dgm:pt>
    <dgm:pt modelId="{24F1CC74-0E50-4436-B18C-B3BFE6C24367}" type="pres">
      <dgm:prSet presAssocID="{529213CF-7709-46D9-9D97-588C1F9536C4}" presName="spaceBetweenRectangles" presStyleCnt="0"/>
      <dgm:spPr/>
    </dgm:pt>
    <dgm:pt modelId="{070B34DF-9734-4ACF-BBE6-0613A2D72092}" type="pres">
      <dgm:prSet presAssocID="{5FD4C626-CC8A-4777-890F-EB2A1278092A}" presName="parentLin" presStyleCnt="0"/>
      <dgm:spPr/>
    </dgm:pt>
    <dgm:pt modelId="{53A467D3-E694-452D-A01E-3C8C073D93D3}" type="pres">
      <dgm:prSet presAssocID="{5FD4C626-CC8A-4777-890F-EB2A1278092A}" presName="parentLeftMargin" presStyleLbl="node1" presStyleIdx="1" presStyleCnt="3"/>
      <dgm:spPr/>
    </dgm:pt>
    <dgm:pt modelId="{73A4C458-B152-4F94-AAA6-ED47BDA3897D}" type="pres">
      <dgm:prSet presAssocID="{5FD4C626-CC8A-4777-890F-EB2A1278092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E29D8EC-45B2-40E2-8E40-10AC73A09C22}" type="pres">
      <dgm:prSet presAssocID="{5FD4C626-CC8A-4777-890F-EB2A1278092A}" presName="negativeSpace" presStyleCnt="0"/>
      <dgm:spPr/>
    </dgm:pt>
    <dgm:pt modelId="{0B788415-1E77-4BD6-866B-D735191EF1B9}" type="pres">
      <dgm:prSet presAssocID="{5FD4C626-CC8A-4777-890F-EB2A1278092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6185D00-BB2F-4F64-AD0D-B109A098DEE8}" srcId="{5F030289-ECFD-4BD3-9A47-5AEA2FFD7318}" destId="{97767FA4-101B-4262-BB42-153879F86A83}" srcOrd="1" destOrd="0" parTransId="{ADE8BEA2-454F-4634-9036-1C89AE2FC8E0}" sibTransId="{529213CF-7709-46D9-9D97-588C1F9536C4}"/>
    <dgm:cxn modelId="{1CB1F614-B856-40E2-B58D-04A7047FB2C8}" type="presOf" srcId="{97767FA4-101B-4262-BB42-153879F86A83}" destId="{97ED5CF5-34CC-4327-A18D-222BE3546377}" srcOrd="1" destOrd="0" presId="urn:microsoft.com/office/officeart/2005/8/layout/list1"/>
    <dgm:cxn modelId="{F5CF5815-8B9C-497D-B5DC-F9F6E677C76A}" srcId="{5F030289-ECFD-4BD3-9A47-5AEA2FFD7318}" destId="{1879D078-E7A3-434D-B80D-F30B398D9A04}" srcOrd="0" destOrd="0" parTransId="{C4492C24-A19E-402B-8CFD-452E0D11492D}" sibTransId="{12599F52-15A1-4875-BDB8-643C3F61E784}"/>
    <dgm:cxn modelId="{3DB1A632-DACD-420A-BD17-E7F57534E6CA}" srcId="{5F030289-ECFD-4BD3-9A47-5AEA2FFD7318}" destId="{5FD4C626-CC8A-4777-890F-EB2A1278092A}" srcOrd="2" destOrd="0" parTransId="{051846F1-4AB8-4E82-8FFF-76889475BB57}" sibTransId="{42179E74-160D-48D2-AA4E-F51EED9C6F80}"/>
    <dgm:cxn modelId="{68B85976-759B-416A-A2A5-664AC662D7A6}" type="presOf" srcId="{97767FA4-101B-4262-BB42-153879F86A83}" destId="{62AADF7C-3C7C-4B93-831D-D046ED021667}" srcOrd="0" destOrd="0" presId="urn:microsoft.com/office/officeart/2005/8/layout/list1"/>
    <dgm:cxn modelId="{0E7E44AE-A842-4720-A15F-080015353589}" type="presOf" srcId="{5FD4C626-CC8A-4777-890F-EB2A1278092A}" destId="{73A4C458-B152-4F94-AAA6-ED47BDA3897D}" srcOrd="1" destOrd="0" presId="urn:microsoft.com/office/officeart/2005/8/layout/list1"/>
    <dgm:cxn modelId="{13F2A5D7-B4A1-436D-8FDE-7139AB50B4EB}" type="presOf" srcId="{1879D078-E7A3-434D-B80D-F30B398D9A04}" destId="{00A4ABD7-24BC-40F5-9305-2095D8DC7816}" srcOrd="0" destOrd="0" presId="urn:microsoft.com/office/officeart/2005/8/layout/list1"/>
    <dgm:cxn modelId="{85241FDE-41A0-4D3B-B034-CBE02FFF834C}" type="presOf" srcId="{1879D078-E7A3-434D-B80D-F30B398D9A04}" destId="{4348337F-AB86-4CCA-B87B-04C1147F9326}" srcOrd="1" destOrd="0" presId="urn:microsoft.com/office/officeart/2005/8/layout/list1"/>
    <dgm:cxn modelId="{7621BDE7-F3DE-4A04-B0CB-3EC5E010B5FB}" type="presOf" srcId="{5FD4C626-CC8A-4777-890F-EB2A1278092A}" destId="{53A467D3-E694-452D-A01E-3C8C073D93D3}" srcOrd="0" destOrd="0" presId="urn:microsoft.com/office/officeart/2005/8/layout/list1"/>
    <dgm:cxn modelId="{FF2E1EFD-1FF7-4880-A378-2F3CE3D4BDB5}" type="presOf" srcId="{5F030289-ECFD-4BD3-9A47-5AEA2FFD7318}" destId="{42646356-B94E-4427-81CD-AB6D6FC9E125}" srcOrd="0" destOrd="0" presId="urn:microsoft.com/office/officeart/2005/8/layout/list1"/>
    <dgm:cxn modelId="{5142026F-B7CE-4ADF-B588-9323DA330616}" type="presParOf" srcId="{42646356-B94E-4427-81CD-AB6D6FC9E125}" destId="{FE2388D2-0945-42A8-B7F2-40112BD222B1}" srcOrd="0" destOrd="0" presId="urn:microsoft.com/office/officeart/2005/8/layout/list1"/>
    <dgm:cxn modelId="{7E0AB1AC-6BFE-47CD-AF72-3545D48759C3}" type="presParOf" srcId="{FE2388D2-0945-42A8-B7F2-40112BD222B1}" destId="{00A4ABD7-24BC-40F5-9305-2095D8DC7816}" srcOrd="0" destOrd="0" presId="urn:microsoft.com/office/officeart/2005/8/layout/list1"/>
    <dgm:cxn modelId="{75152CA0-B923-417D-9D48-013452038823}" type="presParOf" srcId="{FE2388D2-0945-42A8-B7F2-40112BD222B1}" destId="{4348337F-AB86-4CCA-B87B-04C1147F9326}" srcOrd="1" destOrd="0" presId="urn:microsoft.com/office/officeart/2005/8/layout/list1"/>
    <dgm:cxn modelId="{07AAEB50-03FA-421C-A8C7-1AC401CE6957}" type="presParOf" srcId="{42646356-B94E-4427-81CD-AB6D6FC9E125}" destId="{824A8511-16ED-41E4-8A27-CB7CCBE3A4F0}" srcOrd="1" destOrd="0" presId="urn:microsoft.com/office/officeart/2005/8/layout/list1"/>
    <dgm:cxn modelId="{46EA445D-0687-4FDB-821F-1123A9634845}" type="presParOf" srcId="{42646356-B94E-4427-81CD-AB6D6FC9E125}" destId="{F54BF61D-CA0C-421D-85E9-BACB65D066DD}" srcOrd="2" destOrd="0" presId="urn:microsoft.com/office/officeart/2005/8/layout/list1"/>
    <dgm:cxn modelId="{D5B38CE4-6BEB-4641-AF98-66E116642240}" type="presParOf" srcId="{42646356-B94E-4427-81CD-AB6D6FC9E125}" destId="{5A064026-2343-4BDF-81F4-FE786783F343}" srcOrd="3" destOrd="0" presId="urn:microsoft.com/office/officeart/2005/8/layout/list1"/>
    <dgm:cxn modelId="{C6804C70-64A9-47F5-8217-FC156BCB1C74}" type="presParOf" srcId="{42646356-B94E-4427-81CD-AB6D6FC9E125}" destId="{216D8826-9C79-41FC-9518-07A1BE1BEA42}" srcOrd="4" destOrd="0" presId="urn:microsoft.com/office/officeart/2005/8/layout/list1"/>
    <dgm:cxn modelId="{98809068-899C-40F1-BB02-56DD620E4614}" type="presParOf" srcId="{216D8826-9C79-41FC-9518-07A1BE1BEA42}" destId="{62AADF7C-3C7C-4B93-831D-D046ED021667}" srcOrd="0" destOrd="0" presId="urn:microsoft.com/office/officeart/2005/8/layout/list1"/>
    <dgm:cxn modelId="{E6375933-0CE5-47AD-B65D-CACA509283AA}" type="presParOf" srcId="{216D8826-9C79-41FC-9518-07A1BE1BEA42}" destId="{97ED5CF5-34CC-4327-A18D-222BE3546377}" srcOrd="1" destOrd="0" presId="urn:microsoft.com/office/officeart/2005/8/layout/list1"/>
    <dgm:cxn modelId="{8C7310FF-56B9-426E-8DE0-72686B92EDC6}" type="presParOf" srcId="{42646356-B94E-4427-81CD-AB6D6FC9E125}" destId="{3E747335-631D-421C-AD83-D4017984C5D7}" srcOrd="5" destOrd="0" presId="urn:microsoft.com/office/officeart/2005/8/layout/list1"/>
    <dgm:cxn modelId="{8E2A10F0-5C73-4B5A-A375-D1CC8EC4224A}" type="presParOf" srcId="{42646356-B94E-4427-81CD-AB6D6FC9E125}" destId="{2E4BE67D-F5FA-4656-84F8-3077B7FB31D7}" srcOrd="6" destOrd="0" presId="urn:microsoft.com/office/officeart/2005/8/layout/list1"/>
    <dgm:cxn modelId="{7B34BA97-F921-4AE4-9868-B399D84B83A3}" type="presParOf" srcId="{42646356-B94E-4427-81CD-AB6D6FC9E125}" destId="{24F1CC74-0E50-4436-B18C-B3BFE6C24367}" srcOrd="7" destOrd="0" presId="urn:microsoft.com/office/officeart/2005/8/layout/list1"/>
    <dgm:cxn modelId="{1C104E6C-3EDC-4833-8DEF-51C297BDC5F8}" type="presParOf" srcId="{42646356-B94E-4427-81CD-AB6D6FC9E125}" destId="{070B34DF-9734-4ACF-BBE6-0613A2D72092}" srcOrd="8" destOrd="0" presId="urn:microsoft.com/office/officeart/2005/8/layout/list1"/>
    <dgm:cxn modelId="{D44DEFBB-BAA0-4D10-A420-627194E3E4BE}" type="presParOf" srcId="{070B34DF-9734-4ACF-BBE6-0613A2D72092}" destId="{53A467D3-E694-452D-A01E-3C8C073D93D3}" srcOrd="0" destOrd="0" presId="urn:microsoft.com/office/officeart/2005/8/layout/list1"/>
    <dgm:cxn modelId="{C562D30F-43F9-410A-9DCD-06C774EA7BFE}" type="presParOf" srcId="{070B34DF-9734-4ACF-BBE6-0613A2D72092}" destId="{73A4C458-B152-4F94-AAA6-ED47BDA3897D}" srcOrd="1" destOrd="0" presId="urn:microsoft.com/office/officeart/2005/8/layout/list1"/>
    <dgm:cxn modelId="{9DE7A851-1FEE-4FEA-9C88-EE9AA1453A00}" type="presParOf" srcId="{42646356-B94E-4427-81CD-AB6D6FC9E125}" destId="{6E29D8EC-45B2-40E2-8E40-10AC73A09C22}" srcOrd="9" destOrd="0" presId="urn:microsoft.com/office/officeart/2005/8/layout/list1"/>
    <dgm:cxn modelId="{3BA8722F-CA74-48F5-B530-F3B0C8DA6159}" type="presParOf" srcId="{42646356-B94E-4427-81CD-AB6D6FC9E125}" destId="{0B788415-1E77-4BD6-866B-D735191EF1B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AF0421-5DD1-4FCA-99AF-9D4FD2098288}">
      <dsp:nvSpPr>
        <dsp:cNvPr id="0" name=""/>
        <dsp:cNvSpPr/>
      </dsp:nvSpPr>
      <dsp:spPr>
        <a:xfrm>
          <a:off x="0" y="298763"/>
          <a:ext cx="6571413" cy="117935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VISUALIZATION</a:t>
          </a:r>
        </a:p>
      </dsp:txBody>
      <dsp:txXfrm>
        <a:off x="57572" y="356335"/>
        <a:ext cx="6456269" cy="1064215"/>
      </dsp:txXfrm>
    </dsp:sp>
    <dsp:sp modelId="{78624C78-543E-4F5E-A741-FCEB661A2076}">
      <dsp:nvSpPr>
        <dsp:cNvPr id="0" name=""/>
        <dsp:cNvSpPr/>
      </dsp:nvSpPr>
      <dsp:spPr>
        <a:xfrm>
          <a:off x="0" y="1616363"/>
          <a:ext cx="6571413" cy="1179359"/>
        </a:xfrm>
        <a:prstGeom prst="roundRect">
          <a:avLst/>
        </a:prstGeom>
        <a:solidFill>
          <a:schemeClr val="accent5">
            <a:hueOff val="-2308962"/>
            <a:satOff val="-4011"/>
            <a:lumOff val="2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800" kern="1200"/>
            <a:t>FEATURE ENGINEERING</a:t>
          </a:r>
          <a:endParaRPr lang="en-US" sz="4800" kern="1200"/>
        </a:p>
      </dsp:txBody>
      <dsp:txXfrm>
        <a:off x="57572" y="1673935"/>
        <a:ext cx="6456269" cy="1064215"/>
      </dsp:txXfrm>
    </dsp:sp>
    <dsp:sp modelId="{43164F8B-73C2-441C-AA17-6DD24A638F3F}">
      <dsp:nvSpPr>
        <dsp:cNvPr id="0" name=""/>
        <dsp:cNvSpPr/>
      </dsp:nvSpPr>
      <dsp:spPr>
        <a:xfrm>
          <a:off x="0" y="2933963"/>
          <a:ext cx="6571413" cy="1179359"/>
        </a:xfrm>
        <a:prstGeom prst="roundRect">
          <a:avLst/>
        </a:prstGeom>
        <a:solidFill>
          <a:schemeClr val="accent5">
            <a:hueOff val="-4617924"/>
            <a:satOff val="-8021"/>
            <a:lumOff val="5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800" kern="1200"/>
            <a:t>MODEL BUILDING</a:t>
          </a:r>
          <a:endParaRPr lang="en-US" sz="4800" kern="1200"/>
        </a:p>
      </dsp:txBody>
      <dsp:txXfrm>
        <a:off x="57572" y="2991535"/>
        <a:ext cx="6456269" cy="1064215"/>
      </dsp:txXfrm>
    </dsp:sp>
    <dsp:sp modelId="{3385B7DA-7ACE-42D7-902F-5002C449241C}">
      <dsp:nvSpPr>
        <dsp:cNvPr id="0" name=""/>
        <dsp:cNvSpPr/>
      </dsp:nvSpPr>
      <dsp:spPr>
        <a:xfrm>
          <a:off x="0" y="4251563"/>
          <a:ext cx="6571413" cy="1179359"/>
        </a:xfrm>
        <a:prstGeom prst="roundRect">
          <a:avLst/>
        </a:prstGeom>
        <a:solidFill>
          <a:schemeClr val="accent5">
            <a:hueOff val="-6926885"/>
            <a:satOff val="-12032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RESULTS</a:t>
          </a:r>
        </a:p>
      </dsp:txBody>
      <dsp:txXfrm>
        <a:off x="57572" y="4309135"/>
        <a:ext cx="6456269" cy="10642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EECC88-6525-4B75-ABBA-9AD9AEF9CD71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93BD38-BCE5-492B-920F-AD3C057F30CB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04F64C-9D41-4C26-A008-D7A466429DFC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HIGH DIMENSION</a:t>
          </a:r>
          <a:endParaRPr lang="en-US" sz="2400" kern="1200"/>
        </a:p>
      </dsp:txBody>
      <dsp:txXfrm>
        <a:off x="1834517" y="469890"/>
        <a:ext cx="3148942" cy="1335915"/>
      </dsp:txXfrm>
    </dsp:sp>
    <dsp:sp modelId="{C9370D9E-EADC-4E49-8165-1C0276D79238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E4E699-3018-457F-9EAF-53AAF85474F3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C741A5-0147-4842-9CFC-1A6304F7ED65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LOW R SQUARED SCORE</a:t>
          </a:r>
          <a:endParaRPr lang="en-US" sz="2400" kern="1200"/>
        </a:p>
      </dsp:txBody>
      <dsp:txXfrm>
        <a:off x="7154322" y="469890"/>
        <a:ext cx="3148942" cy="1335915"/>
      </dsp:txXfrm>
    </dsp:sp>
    <dsp:sp modelId="{E43ABC84-83CE-4EB9-9872-B25CBEBAE9D6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62DED6-2E0C-4543-AE56-25EEEF8D4F0C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A4DB80-B16C-4284-92EF-D3E2DACD1936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/>
            <a:t>VERY LOW MEAN SQAURED ERROR</a:t>
          </a:r>
          <a:endParaRPr lang="en-US" sz="2400" kern="1200" dirty="0"/>
        </a:p>
      </dsp:txBody>
      <dsp:txXfrm>
        <a:off x="1834517" y="2545532"/>
        <a:ext cx="3148942" cy="1335915"/>
      </dsp:txXfrm>
    </dsp:sp>
    <dsp:sp modelId="{3E081CD0-2D73-4B70-B8CF-948BAC7D7592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EB88D8-77AC-4DFE-96AA-6276FBBE1513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2C38E8-A8D7-4897-BE5B-36D83B43EC42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/>
            <a:t>HIGHLY IMBALANCE</a:t>
          </a:r>
          <a:endParaRPr lang="en-US" sz="2400" kern="1200" dirty="0"/>
        </a:p>
      </dsp:txBody>
      <dsp:txXfrm>
        <a:off x="7154322" y="2545532"/>
        <a:ext cx="3148942" cy="13359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7C19E5-F5D1-4E4F-8DB3-AAE4166AD6FB}">
      <dsp:nvSpPr>
        <dsp:cNvPr id="0" name=""/>
        <dsp:cNvSpPr/>
      </dsp:nvSpPr>
      <dsp:spPr>
        <a:xfrm>
          <a:off x="420863" y="0"/>
          <a:ext cx="5729686" cy="5729686"/>
        </a:xfrm>
        <a:prstGeom prst="diamond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00D133-766B-4952-8CD9-75BABC4E39EE}">
      <dsp:nvSpPr>
        <dsp:cNvPr id="0" name=""/>
        <dsp:cNvSpPr/>
      </dsp:nvSpPr>
      <dsp:spPr>
        <a:xfrm>
          <a:off x="965183" y="544320"/>
          <a:ext cx="2234577" cy="223457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RIDGE REGRESSION WITH CROSS VALIDATION</a:t>
          </a:r>
        </a:p>
      </dsp:txBody>
      <dsp:txXfrm>
        <a:off x="1074266" y="653403"/>
        <a:ext cx="2016411" cy="2016411"/>
      </dsp:txXfrm>
    </dsp:sp>
    <dsp:sp modelId="{9287E6B6-2836-42D8-AED8-27F266E28856}">
      <dsp:nvSpPr>
        <dsp:cNvPr id="0" name=""/>
        <dsp:cNvSpPr/>
      </dsp:nvSpPr>
      <dsp:spPr>
        <a:xfrm>
          <a:off x="3371651" y="544320"/>
          <a:ext cx="2234577" cy="2234577"/>
        </a:xfrm>
        <a:prstGeom prst="roundRect">
          <a:avLst/>
        </a:prstGeom>
        <a:solidFill>
          <a:schemeClr val="accent5">
            <a:hueOff val="-2308962"/>
            <a:satOff val="-4011"/>
            <a:lumOff val="2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kern="1200"/>
            <a:t>XGBOOST </a:t>
          </a:r>
          <a:r>
            <a:rPr lang="en-US" sz="2600" kern="1200"/>
            <a:t>REGRESSION</a:t>
          </a:r>
        </a:p>
      </dsp:txBody>
      <dsp:txXfrm>
        <a:off x="3480734" y="653403"/>
        <a:ext cx="2016411" cy="2016411"/>
      </dsp:txXfrm>
    </dsp:sp>
    <dsp:sp modelId="{206CB452-88ED-4CC2-8EB4-73ED250CC23B}">
      <dsp:nvSpPr>
        <dsp:cNvPr id="0" name=""/>
        <dsp:cNvSpPr/>
      </dsp:nvSpPr>
      <dsp:spPr>
        <a:xfrm>
          <a:off x="965183" y="2950788"/>
          <a:ext cx="2234577" cy="2234577"/>
        </a:xfrm>
        <a:prstGeom prst="roundRect">
          <a:avLst/>
        </a:prstGeom>
        <a:solidFill>
          <a:schemeClr val="accent5">
            <a:hueOff val="-4617924"/>
            <a:satOff val="-8021"/>
            <a:lumOff val="5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RANDOM FOREST</a:t>
          </a:r>
        </a:p>
      </dsp:txBody>
      <dsp:txXfrm>
        <a:off x="1074266" y="3059871"/>
        <a:ext cx="2016411" cy="2016411"/>
      </dsp:txXfrm>
    </dsp:sp>
    <dsp:sp modelId="{F13574C0-8965-4B9B-B28E-24F6B22F2F5C}">
      <dsp:nvSpPr>
        <dsp:cNvPr id="0" name=""/>
        <dsp:cNvSpPr/>
      </dsp:nvSpPr>
      <dsp:spPr>
        <a:xfrm>
          <a:off x="3371651" y="2950788"/>
          <a:ext cx="2234577" cy="2234577"/>
        </a:xfrm>
        <a:prstGeom prst="roundRect">
          <a:avLst/>
        </a:prstGeom>
        <a:solidFill>
          <a:schemeClr val="accent5">
            <a:hueOff val="-6926885"/>
            <a:satOff val="-12032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kern="1200"/>
            <a:t>XGBOOST CLASSIFIER</a:t>
          </a:r>
          <a:endParaRPr lang="en-US" sz="2600" kern="1200"/>
        </a:p>
      </dsp:txBody>
      <dsp:txXfrm>
        <a:off x="3480734" y="3059871"/>
        <a:ext cx="2016411" cy="201641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4BF61D-CA0C-421D-85E9-BACB65D066DD}">
      <dsp:nvSpPr>
        <dsp:cNvPr id="0" name=""/>
        <dsp:cNvSpPr/>
      </dsp:nvSpPr>
      <dsp:spPr>
        <a:xfrm>
          <a:off x="0" y="506528"/>
          <a:ext cx="105156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48337F-AB86-4CCA-B87B-04C1147F9326}">
      <dsp:nvSpPr>
        <dsp:cNvPr id="0" name=""/>
        <dsp:cNvSpPr/>
      </dsp:nvSpPr>
      <dsp:spPr>
        <a:xfrm>
          <a:off x="525780" y="19448"/>
          <a:ext cx="7360920" cy="9741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300" kern="1200"/>
            <a:t>SMOTE</a:t>
          </a:r>
          <a:endParaRPr lang="en-US" sz="3300" kern="1200"/>
        </a:p>
      </dsp:txBody>
      <dsp:txXfrm>
        <a:off x="573335" y="67003"/>
        <a:ext cx="7265810" cy="879050"/>
      </dsp:txXfrm>
    </dsp:sp>
    <dsp:sp modelId="{2E4BE67D-F5FA-4656-84F8-3077B7FB31D7}">
      <dsp:nvSpPr>
        <dsp:cNvPr id="0" name=""/>
        <dsp:cNvSpPr/>
      </dsp:nvSpPr>
      <dsp:spPr>
        <a:xfrm>
          <a:off x="0" y="2003409"/>
          <a:ext cx="105156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ED5CF5-34CC-4327-A18D-222BE3546377}">
      <dsp:nvSpPr>
        <dsp:cNvPr id="0" name=""/>
        <dsp:cNvSpPr/>
      </dsp:nvSpPr>
      <dsp:spPr>
        <a:xfrm>
          <a:off x="525780" y="1516329"/>
          <a:ext cx="7360920" cy="9741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300" kern="1200"/>
            <a:t>UNDERSAMPLING</a:t>
          </a:r>
          <a:endParaRPr lang="en-US" sz="3300" kern="1200"/>
        </a:p>
      </dsp:txBody>
      <dsp:txXfrm>
        <a:off x="573335" y="1563884"/>
        <a:ext cx="7265810" cy="879050"/>
      </dsp:txXfrm>
    </dsp:sp>
    <dsp:sp modelId="{0B788415-1E77-4BD6-866B-D735191EF1B9}">
      <dsp:nvSpPr>
        <dsp:cNvPr id="0" name=""/>
        <dsp:cNvSpPr/>
      </dsp:nvSpPr>
      <dsp:spPr>
        <a:xfrm>
          <a:off x="0" y="3500289"/>
          <a:ext cx="105156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A4C458-B152-4F94-AAA6-ED47BDA3897D}">
      <dsp:nvSpPr>
        <dsp:cNvPr id="0" name=""/>
        <dsp:cNvSpPr/>
      </dsp:nvSpPr>
      <dsp:spPr>
        <a:xfrm>
          <a:off x="525780" y="3013209"/>
          <a:ext cx="7360920" cy="9741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300" kern="1200"/>
            <a:t>BOOTSTRAP</a:t>
          </a:r>
          <a:endParaRPr lang="en-US" sz="3300" kern="1200"/>
        </a:p>
      </dsp:txBody>
      <dsp:txXfrm>
        <a:off x="573335" y="3060764"/>
        <a:ext cx="7265810" cy="8790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10/22/2020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634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2B3-2D87-4CDF-B84B-C46E5F5D31F7}" type="datetime1">
              <a:rPr lang="en-US" smtClean="0"/>
              <a:t>10/22/2020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289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9E57-47B1-47B0-B526-3153E4B1E729}" type="datetime1">
              <a:rPr lang="en-US" smtClean="0"/>
              <a:t>10/22/2020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415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773D-8987-489A-A650-3D6F7D5C7C38}" type="datetime1">
              <a:rPr lang="en-US" smtClean="0"/>
              <a:t>10/22/2020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17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0C1-1D78-4D80-810D-E9E86F6E88AB}" type="datetime1">
              <a:rPr lang="en-US" smtClean="0"/>
              <a:t>10/22/2020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48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CBD8-1588-4B6B-B74D-87480DDE94C0}" type="datetime1">
              <a:rPr lang="en-US" smtClean="0"/>
              <a:t>10/22/2020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649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4440-721C-4D75-BD4F-4CFB3D51CDCA}" type="datetime1">
              <a:rPr lang="en-US" smtClean="0"/>
              <a:t>10/22/2020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29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A64-483B-4532-94FB-D8F90CB6DEE0}" type="datetime1">
              <a:rPr lang="en-US" smtClean="0"/>
              <a:t>10/22/2020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50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FB39-20FB-4E2E-B861-45B709B9C3C5}" type="datetime1">
              <a:rPr lang="en-US" smtClean="0"/>
              <a:t>10/22/2020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647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AC19-8BD6-476C-9770-8884373BCF00}" type="datetime1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163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8C53-8AD1-4F09-9486-FB3406B99CFA}" type="datetime1">
              <a:rPr lang="en-US" smtClean="0"/>
              <a:t>10/22/2020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27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BA543EDD-D0D2-447F-B24F-3717AF4B109D}" type="datetime1">
              <a:rPr lang="en-US" smtClean="0"/>
              <a:pPr/>
              <a:t>10/22/2020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996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699" r:id="rId6"/>
    <p:sldLayoutId id="2147483704" r:id="rId7"/>
    <p:sldLayoutId id="2147483700" r:id="rId8"/>
    <p:sldLayoutId id="2147483701" r:id="rId9"/>
    <p:sldLayoutId id="2147483702" r:id="rId10"/>
    <p:sldLayoutId id="214748370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2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08103" y="-15159"/>
            <a:ext cx="4902679" cy="4616801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3574554-84CF-4FF0-B1BF-553245CC65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tx1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6C5E6D3-976B-41A7-B008-5BB4ADF44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7246" y="-12193"/>
            <a:ext cx="4902679" cy="4616801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Freeform: Shape 32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5243" y="-12192"/>
            <a:ext cx="4902678" cy="4544235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40F3A5-7B3E-4610-BAA9-475C5D61CF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0765" y="324937"/>
            <a:ext cx="4024032" cy="2885715"/>
          </a:xfrm>
        </p:spPr>
        <p:txBody>
          <a:bodyPr>
            <a:normAutofit/>
          </a:bodyPr>
          <a:lstStyle/>
          <a:p>
            <a:r>
              <a:rPr lang="en-CA" dirty="0"/>
              <a:t>Flight Delay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E53034-D363-4B90-9B90-5A41BB53BD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0765" y="3166312"/>
            <a:ext cx="4024032" cy="771802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Ahmad</a:t>
            </a:r>
          </a:p>
          <a:p>
            <a:r>
              <a:rPr lang="en-CA" dirty="0"/>
              <a:t>Nathanael</a:t>
            </a:r>
          </a:p>
        </p:txBody>
      </p:sp>
      <p:sp>
        <p:nvSpPr>
          <p:cNvPr id="35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49933" y="1550555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7" name="Graphic 212">
            <a:extLst>
              <a:ext uri="{FF2B5EF4-FFF2-40B4-BE49-F238E27FC236}">
                <a16:creationId xmlns:a16="http://schemas.microsoft.com/office/drawing/2014/main" id="{2A8D3863-50D5-4235-9082-36776BF4F0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49933" y="1550555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pic>
        <p:nvPicPr>
          <p:cNvPr id="16" name="Picture 3" descr="Diagram&#10;&#10;Description automatically generated">
            <a:extLst>
              <a:ext uri="{FF2B5EF4-FFF2-40B4-BE49-F238E27FC236}">
                <a16:creationId xmlns:a16="http://schemas.microsoft.com/office/drawing/2014/main" id="{E69F0F25-5E09-4E9E-902A-569ED2DDCE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994" r="7925" b="2"/>
          <a:stretch/>
        </p:blipFill>
        <p:spPr>
          <a:xfrm>
            <a:off x="6601854" y="2313765"/>
            <a:ext cx="4773089" cy="4544235"/>
          </a:xfrm>
          <a:custGeom>
            <a:avLst/>
            <a:gdLst/>
            <a:ahLst/>
            <a:cxnLst/>
            <a:rect l="l" t="t" r="r" b="b"/>
            <a:pathLst>
              <a:path w="4773089" h="4544235">
                <a:moveTo>
                  <a:pt x="2386544" y="0"/>
                </a:moveTo>
                <a:cubicBezTo>
                  <a:pt x="3704596" y="0"/>
                  <a:pt x="4773089" y="1068494"/>
                  <a:pt x="4773089" y="2386545"/>
                </a:cubicBezTo>
                <a:cubicBezTo>
                  <a:pt x="4773089" y="3292705"/>
                  <a:pt x="4268059" y="4080910"/>
                  <a:pt x="3524113" y="4485046"/>
                </a:cubicBezTo>
                <a:lnTo>
                  <a:pt x="3401244" y="4544235"/>
                </a:lnTo>
                <a:lnTo>
                  <a:pt x="1371845" y="4544235"/>
                </a:lnTo>
                <a:lnTo>
                  <a:pt x="1248976" y="4485046"/>
                </a:lnTo>
                <a:cubicBezTo>
                  <a:pt x="505030" y="4080910"/>
                  <a:pt x="0" y="3292705"/>
                  <a:pt x="0" y="2386545"/>
                </a:cubicBezTo>
                <a:cubicBezTo>
                  <a:pt x="0" y="1068494"/>
                  <a:pt x="1068494" y="0"/>
                  <a:pt x="2386544" y="0"/>
                </a:cubicBezTo>
                <a:close/>
              </a:path>
            </a:pathLst>
          </a:custGeom>
        </p:spPr>
      </p:pic>
      <p:grpSp>
        <p:nvGrpSpPr>
          <p:cNvPr id="39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49330" y="2740963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6" name="Oval 45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9124" y="5424608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9306212-88FA-45BF-ABA3-1454AC42D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9124" y="5424608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490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89EBA-2DF1-460E-9713-86DA2A7FB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9600"/>
            <a:ext cx="10515600" cy="5567363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PERCENTAGE OF AIR TRAFFIC FOR TOP CITIES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3010DD-EA65-4E29-B61A-1B6010CE1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167" y="1540933"/>
            <a:ext cx="8259233" cy="408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83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684E4-41CC-4D9D-A943-D1BDCE60D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3146"/>
            <a:ext cx="10515600" cy="5413817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DIFFERENT FLIGHT TYPES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C67F83-5F7B-4E8D-BB6C-C3DAA7A98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99" y="1808012"/>
            <a:ext cx="10916715" cy="324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665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4BAFE-EB89-4A5F-9F56-0EAEC489A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50829" cy="700529"/>
          </a:xfrm>
        </p:spPr>
        <p:txBody>
          <a:bodyPr/>
          <a:lstStyle/>
          <a:p>
            <a:r>
              <a:rPr lang="en-CA" dirty="0"/>
              <a:t>FUEL AND DELAYS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A366AD-502A-4147-80E7-734C548AB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25" y="1268966"/>
            <a:ext cx="5726876" cy="24055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25A5AE-721D-4E61-A231-21F06F95D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68965"/>
            <a:ext cx="5774267" cy="24055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B25E25-4F62-42E9-8656-DA91EBB4C7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4952" y="3996266"/>
            <a:ext cx="7077562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569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512CAE-6FCD-4446-B29A-60B4E5987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88" y="565739"/>
            <a:ext cx="9745883" cy="1124949"/>
          </a:xfrm>
        </p:spPr>
        <p:txBody>
          <a:bodyPr>
            <a:normAutofit fontScale="90000"/>
          </a:bodyPr>
          <a:lstStyle/>
          <a:p>
            <a:r>
              <a:rPr lang="en-CA" dirty="0"/>
              <a:t>FEATURE ENGINEERING AND MODEL BUILDING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D42DD4-86F6-4FD2-869F-32D35E310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1037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C36B8C5-0DEB-41B5-911D-572E2E835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16069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D1FF148-6725-4278-A9A8-A9A6A3F26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90389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247507B-4D21-4FF7-B49C-239309CF2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90389" y="4752208"/>
            <a:ext cx="365021" cy="36502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FD06EA2-4B37-49A0-AAB9-F03477D5C4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895216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Rectangle 11" descr="Warning">
            <a:extLst>
              <a:ext uri="{FF2B5EF4-FFF2-40B4-BE49-F238E27FC236}">
                <a16:creationId xmlns:a16="http://schemas.microsoft.com/office/drawing/2014/main" id="{4CE2640E-D04C-49AB-9313-405B5ACB778D}"/>
              </a:ext>
            </a:extLst>
          </p:cNvPr>
          <p:cNvSpPr/>
          <p:nvPr/>
        </p:nvSpPr>
        <p:spPr>
          <a:xfrm>
            <a:off x="8214614" y="2300446"/>
            <a:ext cx="520402" cy="520402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4260323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70CCC791-94D7-4BB8-9EDF-423CEA1F6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D55A19D-297C-4231-AD1F-08EF9B4AA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E9F10750-EF7A-4B45-967C-214C8CE78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69707" y="372043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Graphic 212">
            <a:extLst>
              <a:ext uri="{FF2B5EF4-FFF2-40B4-BE49-F238E27FC236}">
                <a16:creationId xmlns:a16="http://schemas.microsoft.com/office/drawing/2014/main" id="{05173CA5-CBEA-452A-A648-B818B70A9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69707" y="372043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BD92D0D-80C0-40C4-A942-F10B4660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0236" y="5100276"/>
            <a:ext cx="515928" cy="515928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C5E0534-1245-40ED-BD5C-427E7EB881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0236" y="5100276"/>
            <a:ext cx="515928" cy="515928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095A82-4B43-4411-A015-90D4FDA60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364" y="448734"/>
            <a:ext cx="7301970" cy="566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972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EC5461-2D24-4C75-8408-D1CD6CBD8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521" y="396117"/>
            <a:ext cx="5217172" cy="1158857"/>
          </a:xfrm>
        </p:spPr>
        <p:txBody>
          <a:bodyPr anchor="b">
            <a:normAutofit/>
          </a:bodyPr>
          <a:lstStyle/>
          <a:p>
            <a:r>
              <a:rPr lang="en-CA" sz="3700"/>
              <a:t>FEATURE ENGINEERING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0E21FE7-C859-4C40-AAB9-05C994892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91258" y="619275"/>
            <a:ext cx="932200" cy="932200"/>
            <a:chOff x="10791258" y="619275"/>
            <a:chExt cx="932200" cy="932200"/>
          </a:xfrm>
        </p:grpSpPr>
        <p:sp>
          <p:nvSpPr>
            <p:cNvPr id="43" name="Graphic 212">
              <a:extLst>
                <a:ext uri="{FF2B5EF4-FFF2-40B4-BE49-F238E27FC236}">
                  <a16:creationId xmlns:a16="http://schemas.microsoft.com/office/drawing/2014/main" id="{52D7FCC1-2D52-49CE-A986-EE6E0CA64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44" name="Graphic 212">
              <a:extLst>
                <a:ext uri="{FF2B5EF4-FFF2-40B4-BE49-F238E27FC236}">
                  <a16:creationId xmlns:a16="http://schemas.microsoft.com/office/drawing/2014/main" id="{28C3CACD-E5A7-4AAC-AE47-75CF7D30F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F38E5-4C06-4604-BA3A-05C8FD795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520" y="1747592"/>
            <a:ext cx="5217173" cy="4351338"/>
          </a:xfrm>
        </p:spPr>
        <p:txBody>
          <a:bodyPr>
            <a:normAutofit/>
          </a:bodyPr>
          <a:lstStyle/>
          <a:p>
            <a:r>
              <a:rPr lang="en-CA" dirty="0"/>
              <a:t>USING DIFFERENT FEATURES</a:t>
            </a:r>
          </a:p>
          <a:p>
            <a:pPr lvl="1"/>
            <a:r>
              <a:rPr lang="en-CA" dirty="0"/>
              <a:t>DESTINATION</a:t>
            </a:r>
          </a:p>
          <a:p>
            <a:pPr lvl="1"/>
            <a:r>
              <a:rPr lang="en-CA" dirty="0"/>
              <a:t>ARRIVAL TIME</a:t>
            </a:r>
          </a:p>
          <a:p>
            <a:pPr lvl="1"/>
            <a:r>
              <a:rPr lang="en-CA" dirty="0"/>
              <a:t>MKT_CARRIER_UNIQUE</a:t>
            </a:r>
          </a:p>
          <a:p>
            <a:pPr lvl="1"/>
            <a:r>
              <a:rPr lang="en-CA" dirty="0"/>
              <a:t>TAXI_IN</a:t>
            </a:r>
          </a:p>
          <a:p>
            <a:pPr lvl="1"/>
            <a:r>
              <a:rPr lang="en-CA" dirty="0"/>
              <a:t>HOUR OF THE DAY</a:t>
            </a:r>
          </a:p>
          <a:p>
            <a:pPr lvl="1"/>
            <a:r>
              <a:rPr lang="en-CA" dirty="0"/>
              <a:t>MONTH OF THE YEAR</a:t>
            </a:r>
          </a:p>
          <a:p>
            <a:pPr lvl="1"/>
            <a:r>
              <a:rPr lang="en-CA" dirty="0"/>
              <a:t>SORTING THE VALUES BY YEAR</a:t>
            </a:r>
          </a:p>
          <a:p>
            <a:pPr lvl="1"/>
            <a:r>
              <a:rPr lang="en-CA" dirty="0"/>
              <a:t>ELAPSED TIME</a:t>
            </a:r>
          </a:p>
          <a:p>
            <a:pPr lvl="1"/>
            <a:endParaRPr lang="en-CA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A35C15A-135A-4FD3-BA11-A046CFA39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91531" y="1226111"/>
            <a:ext cx="1598829" cy="531293"/>
            <a:chOff x="6491531" y="1420258"/>
            <a:chExt cx="1598829" cy="531293"/>
          </a:xfrm>
          <a:solidFill>
            <a:schemeClr val="tx1"/>
          </a:solidFill>
        </p:grpSpPr>
        <p:grpSp>
          <p:nvGrpSpPr>
            <p:cNvPr id="47" name="Graphic 190">
              <a:extLst>
                <a:ext uri="{FF2B5EF4-FFF2-40B4-BE49-F238E27FC236}">
                  <a16:creationId xmlns:a16="http://schemas.microsoft.com/office/drawing/2014/main" id="{61E65A99-85A2-448D-AA1F-7690BD01A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A127EC05-3250-408F-8F9F-A73F8B9B1D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E6D9B8D4-23BB-4CD2-A0FF-95423AFEB0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48" name="Graphic 190">
              <a:extLst>
                <a:ext uri="{FF2B5EF4-FFF2-40B4-BE49-F238E27FC236}">
                  <a16:creationId xmlns:a16="http://schemas.microsoft.com/office/drawing/2014/main" id="{91DC38B0-ED19-4BAC-A009-485461F23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1A2C10C3-E625-41E2-8047-2AE4A87F3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0F0340A9-BD8A-4ABB-9AC1-7A14DF22EE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pic>
        <p:nvPicPr>
          <p:cNvPr id="37" name="Graphic 36" descr="Taxi">
            <a:extLst>
              <a:ext uri="{FF2B5EF4-FFF2-40B4-BE49-F238E27FC236}">
                <a16:creationId xmlns:a16="http://schemas.microsoft.com/office/drawing/2014/main" id="{BFB5E83E-573F-43B9-B1F8-7D93003BA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21876" y="1820334"/>
            <a:ext cx="3217333" cy="3217333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03AF83E4-4DE2-499C-9F36-0279E7E4F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154385" y="4452524"/>
            <a:ext cx="1443404" cy="1443428"/>
            <a:chOff x="10154385" y="4452524"/>
            <a:chExt cx="1443404" cy="1443428"/>
          </a:xfrm>
          <a:solidFill>
            <a:schemeClr val="tx1"/>
          </a:solidFill>
        </p:grpSpPr>
        <p:grpSp>
          <p:nvGrpSpPr>
            <p:cNvPr id="55" name="Graphic 4">
              <a:extLst>
                <a:ext uri="{FF2B5EF4-FFF2-40B4-BE49-F238E27FC236}">
                  <a16:creationId xmlns:a16="http://schemas.microsoft.com/office/drawing/2014/main" id="{0B09EB4D-4323-43F4-9970-42885A83A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BA9C6284-1137-47FE-9471-23CA824947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A00A6D3C-23F9-41D9-B891-14D8E2E98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8F8D96F5-1ED7-4891-8D8B-A24E72DA7C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0E9A3A72-EC37-423D-B309-A6487A86C7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EBE630AB-13C0-44A2-80CA-C07483E934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B7768337-3D65-4FE5-8E1A-D79219E0AF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968E4331-550E-4929-ACE8-D2ED2D6EA3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768D8817-CAEE-45BB-820E-A67C68D480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350A8C31-0139-4ABD-967A-139738E88F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9855AEE1-1C1C-4832-8B4C-042F59E029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A41C5A32-BD0A-4457-9CF7-97467FA2B7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93C14A20-2E3C-49F8-AF55-C384FEB955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DB167719-0D82-4ABF-9BC8-B073A8474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660582DE-E250-4561-9298-E4FADEB90F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820B635A-6E81-4D8A-98A3-141E57A6FF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3909A0ED-D070-4792-A2EE-CCEB6BA63C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4619A19C-3B55-4085-8668-458999628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87D16772-2B59-486E-BE47-65D591C088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1D6A06B8-1E4A-497F-B977-F78E5D7D00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55BC53AD-5249-4FB1-AB74-3F71AAEB5A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36F8561A-874A-48BB-BCC2-07F002ED4F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BA6B1B8F-9695-447F-BF2F-9010D40A07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454192F9-26C5-4212-BA60-CADA662AFE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BFBDA013-4858-422E-AE7A-614BF71FB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42BA261C-0C75-431D-9FD5-2C3AA241B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0F8709D9-2655-4A39-9228-BCFCBF4122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9653F80B-5CF7-45EF-889B-FD0AAF4835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2A1DA86A-7442-4897-88A4-EDD18A01C5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39623279-A4CE-49AC-B5FA-CD224324BE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EB9D8B4D-1BE5-4CD9-A592-D0D3D76911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769A47A3-F5B7-4BF0-B920-21A62F96F7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6E5DCDE9-48A4-41BA-987D-CC72C62B36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0F51F840-3DBF-444E-BC79-718416C51D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2DFD2B64-98D0-4E59-AE1F-693872F36D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CF09CB65-8B7E-426C-A3FE-DD20196FCB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43149294-A5BC-4E62-A167-3CD55E05B3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DB99FCDF-C9A0-40F7-ABDE-7247B2238D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0CE59751-EC07-43C1-A5F5-AF5D30EBBE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4573CCF2-67F2-4BD1-A01C-1D064B908F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1C60C662-612D-485A-A50D-E938C6E499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0048F63C-A2BB-4D89-9649-91EC2045C0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1C29F96C-43D4-4F0F-A76D-4CED9C610C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B660107F-776B-455F-AC78-225F21B81D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EB1DB332-7265-477D-9A04-EDB3799DEA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EBBEFE2D-1654-40D8-A838-45728A1683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190211E2-64DF-4171-811B-B8A0CD87B9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5F7CDCE8-8B48-4859-BDFE-FCB7BC6F58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B770A8C4-614E-4295-A937-718CC61B25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A699ADB6-675C-44B0-B96E-EDD7AC1F96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64875E98-2AA1-4001-90EA-2F3D9E017E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5BEC7219-356F-4141-B57B-8BCD85BF77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564D4AAB-BB2C-4A77-BB45-94EEC66CD7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CE9CF29A-81CA-4A03-8B04-55F5668826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52FEFF22-7798-4730-9C0B-EC7EAFCD01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00149276-D167-4D2B-93F1-FD2958302B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E7DC22D5-A39C-4789-A952-D891488772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7BA51EF1-15F0-4193-AB83-F8C8A64D62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3FB75ADB-F020-4C56-91C6-9AB4629855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DBCE5CDF-BBF6-4E67-8CCE-9482D7EB4F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2138BABC-E51C-4F80-972E-CF44385C16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96B0C850-272E-4B08-8779-B872DCAA37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2EEE54AF-B9C2-494D-9E02-2F67FEF7A2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D21349A4-F7C9-492C-A658-EA9F7538B6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D88D1ED8-AC07-4621-9933-E10CE61220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6FD21FCD-1DA9-45C2-9AB5-548EE0E6E6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C8BDD8CA-1442-470F-A5D3-FC8A87A103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3B8DF094-690E-4C13-8284-7A7C97441A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FE0B926C-A114-444D-BA51-FECE28B03C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00BDE6CC-5F54-4752-ACC4-E3BCF2BEEA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6E28F857-CCD8-4222-84C0-A0B415E7BD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CD2687E0-0214-44E6-8BB1-34F6B7BA89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7" name="Freeform: Shape 296">
                <a:extLst>
                  <a:ext uri="{FF2B5EF4-FFF2-40B4-BE49-F238E27FC236}">
                    <a16:creationId xmlns:a16="http://schemas.microsoft.com/office/drawing/2014/main" id="{7F1236AA-FC17-487E-83B1-D71BCB2A87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623384AA-72EF-4BCF-9137-1944405836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9" name="Freeform: Shape 298">
                <a:extLst>
                  <a:ext uri="{FF2B5EF4-FFF2-40B4-BE49-F238E27FC236}">
                    <a16:creationId xmlns:a16="http://schemas.microsoft.com/office/drawing/2014/main" id="{1BD81D1B-2270-4FBE-B437-F0DBB8DDFF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6411E268-F8CA-4C78-82ED-DDCF28B0BE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1" name="Freeform: Shape 300">
                <a:extLst>
                  <a:ext uri="{FF2B5EF4-FFF2-40B4-BE49-F238E27FC236}">
                    <a16:creationId xmlns:a16="http://schemas.microsoft.com/office/drawing/2014/main" id="{D48F8732-5205-4843-A2EB-3E0EB18F9F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2" name="Freeform: Shape 301">
                <a:extLst>
                  <a:ext uri="{FF2B5EF4-FFF2-40B4-BE49-F238E27FC236}">
                    <a16:creationId xmlns:a16="http://schemas.microsoft.com/office/drawing/2014/main" id="{DC5966DA-8E1A-43FF-A1A4-C6879B4564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3" name="Freeform: Shape 302">
                <a:extLst>
                  <a:ext uri="{FF2B5EF4-FFF2-40B4-BE49-F238E27FC236}">
                    <a16:creationId xmlns:a16="http://schemas.microsoft.com/office/drawing/2014/main" id="{E3BEFD3E-662F-4B38-859E-093A14241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4" name="Freeform: Shape 303">
                <a:extLst>
                  <a:ext uri="{FF2B5EF4-FFF2-40B4-BE49-F238E27FC236}">
                    <a16:creationId xmlns:a16="http://schemas.microsoft.com/office/drawing/2014/main" id="{06C52F63-F17B-4356-A3AE-9707D93D29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5" name="Freeform: Shape 304">
                <a:extLst>
                  <a:ext uri="{FF2B5EF4-FFF2-40B4-BE49-F238E27FC236}">
                    <a16:creationId xmlns:a16="http://schemas.microsoft.com/office/drawing/2014/main" id="{85706A28-0822-4064-AD3E-2A1F4E1C9E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id="{348A813F-1672-44DB-A207-F3494E7C28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6FC8AEBA-4BD5-4BB0-B004-A8B06B6A41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71ED8D8F-0325-426C-9257-1A5048211F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0FF054DF-85C2-466A-9D64-EB6D95AA82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id="{2D01FA60-E77D-41EE-8228-CFB979E3D5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1" name="Freeform: Shape 310">
                <a:extLst>
                  <a:ext uri="{FF2B5EF4-FFF2-40B4-BE49-F238E27FC236}">
                    <a16:creationId xmlns:a16="http://schemas.microsoft.com/office/drawing/2014/main" id="{AC8D6F02-E0C8-4EF5-9D41-E75C16C16E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BD111AAF-4EE4-4A89-84D2-4201F035D7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E8F4C133-3F54-4715-A7D6-4261B9A998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4" name="Freeform: Shape 313">
                <a:extLst>
                  <a:ext uri="{FF2B5EF4-FFF2-40B4-BE49-F238E27FC236}">
                    <a16:creationId xmlns:a16="http://schemas.microsoft.com/office/drawing/2014/main" id="{0BAA2E6B-E393-45EA-8AE6-A775AA69CC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5" name="Freeform: Shape 314">
                <a:extLst>
                  <a:ext uri="{FF2B5EF4-FFF2-40B4-BE49-F238E27FC236}">
                    <a16:creationId xmlns:a16="http://schemas.microsoft.com/office/drawing/2014/main" id="{7DB4F953-9FE8-4B8D-A62B-CB20A7037A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6" name="Freeform: Shape 315">
                <a:extLst>
                  <a:ext uri="{FF2B5EF4-FFF2-40B4-BE49-F238E27FC236}">
                    <a16:creationId xmlns:a16="http://schemas.microsoft.com/office/drawing/2014/main" id="{9D918AF2-85FB-436F-99DB-622B07664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7" name="Freeform: Shape 316">
                <a:extLst>
                  <a:ext uri="{FF2B5EF4-FFF2-40B4-BE49-F238E27FC236}">
                    <a16:creationId xmlns:a16="http://schemas.microsoft.com/office/drawing/2014/main" id="{1F078C58-0893-4D64-B685-BCB70CAC62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8" name="Freeform: Shape 317">
                <a:extLst>
                  <a:ext uri="{FF2B5EF4-FFF2-40B4-BE49-F238E27FC236}">
                    <a16:creationId xmlns:a16="http://schemas.microsoft.com/office/drawing/2014/main" id="{AEDA3784-7618-477C-A8B0-36FA393D64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9" name="Freeform: Shape 318">
                <a:extLst>
                  <a:ext uri="{FF2B5EF4-FFF2-40B4-BE49-F238E27FC236}">
                    <a16:creationId xmlns:a16="http://schemas.microsoft.com/office/drawing/2014/main" id="{0AC49727-CA00-439E-82D4-B446B78965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0" name="Freeform: Shape 319">
                <a:extLst>
                  <a:ext uri="{FF2B5EF4-FFF2-40B4-BE49-F238E27FC236}">
                    <a16:creationId xmlns:a16="http://schemas.microsoft.com/office/drawing/2014/main" id="{6B67B441-65C8-4A53-968B-C56CB40867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1" name="Freeform: Shape 320">
                <a:extLst>
                  <a:ext uri="{FF2B5EF4-FFF2-40B4-BE49-F238E27FC236}">
                    <a16:creationId xmlns:a16="http://schemas.microsoft.com/office/drawing/2014/main" id="{94CEDDB5-CC85-4A9E-A73C-85D7B714FA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2" name="Freeform: Shape 321">
                <a:extLst>
                  <a:ext uri="{FF2B5EF4-FFF2-40B4-BE49-F238E27FC236}">
                    <a16:creationId xmlns:a16="http://schemas.microsoft.com/office/drawing/2014/main" id="{80BF7883-770D-4CA2-BE01-C5F4B102B9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3" name="Freeform: Shape 322">
                <a:extLst>
                  <a:ext uri="{FF2B5EF4-FFF2-40B4-BE49-F238E27FC236}">
                    <a16:creationId xmlns:a16="http://schemas.microsoft.com/office/drawing/2014/main" id="{7DF07BC6-9560-430C-86FA-AFA6F7DF09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4" name="Freeform: Shape 323">
                <a:extLst>
                  <a:ext uri="{FF2B5EF4-FFF2-40B4-BE49-F238E27FC236}">
                    <a16:creationId xmlns:a16="http://schemas.microsoft.com/office/drawing/2014/main" id="{9B085920-7744-44C8-AF91-D2F16C997D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5" name="Freeform: Shape 324">
                <a:extLst>
                  <a:ext uri="{FF2B5EF4-FFF2-40B4-BE49-F238E27FC236}">
                    <a16:creationId xmlns:a16="http://schemas.microsoft.com/office/drawing/2014/main" id="{22308C0A-08FC-4AAA-87B2-1E57033E4A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6" name="Freeform: Shape 325">
                <a:extLst>
                  <a:ext uri="{FF2B5EF4-FFF2-40B4-BE49-F238E27FC236}">
                    <a16:creationId xmlns:a16="http://schemas.microsoft.com/office/drawing/2014/main" id="{AB727BDA-993C-4BB5-8CED-8D50C55F7A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7" name="Freeform: Shape 326">
                <a:extLst>
                  <a:ext uri="{FF2B5EF4-FFF2-40B4-BE49-F238E27FC236}">
                    <a16:creationId xmlns:a16="http://schemas.microsoft.com/office/drawing/2014/main" id="{1BB192D1-56DC-4342-911C-7D80A9084D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337ADC5A-E225-4E91-B940-2DD15330E7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9" name="Freeform: Shape 328">
                <a:extLst>
                  <a:ext uri="{FF2B5EF4-FFF2-40B4-BE49-F238E27FC236}">
                    <a16:creationId xmlns:a16="http://schemas.microsoft.com/office/drawing/2014/main" id="{0D170CF5-349D-4588-8AD3-373D47A4EC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id="{297A6982-5B80-4376-A9D2-C11E9B0843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1" name="Freeform: Shape 330">
                <a:extLst>
                  <a:ext uri="{FF2B5EF4-FFF2-40B4-BE49-F238E27FC236}">
                    <a16:creationId xmlns:a16="http://schemas.microsoft.com/office/drawing/2014/main" id="{0B14F779-546D-4011-8459-2E8E34C505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35AE6943-22C6-405D-A071-F8EC29DAB0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3" name="Freeform: Shape 332">
                <a:extLst>
                  <a:ext uri="{FF2B5EF4-FFF2-40B4-BE49-F238E27FC236}">
                    <a16:creationId xmlns:a16="http://schemas.microsoft.com/office/drawing/2014/main" id="{2464DBFD-1DA1-456F-8427-CF66CD4C8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4" name="Freeform: Shape 333">
                <a:extLst>
                  <a:ext uri="{FF2B5EF4-FFF2-40B4-BE49-F238E27FC236}">
                    <a16:creationId xmlns:a16="http://schemas.microsoft.com/office/drawing/2014/main" id="{C9CA1114-00C4-448B-BF9A-9D70C709B0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5" name="Freeform: Shape 334">
                <a:extLst>
                  <a:ext uri="{FF2B5EF4-FFF2-40B4-BE49-F238E27FC236}">
                    <a16:creationId xmlns:a16="http://schemas.microsoft.com/office/drawing/2014/main" id="{2101A885-A4A8-4AFE-9905-E510D58C84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661E165D-4826-43AD-AD75-1C965A71A0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7" name="Freeform: Shape 336">
                <a:extLst>
                  <a:ext uri="{FF2B5EF4-FFF2-40B4-BE49-F238E27FC236}">
                    <a16:creationId xmlns:a16="http://schemas.microsoft.com/office/drawing/2014/main" id="{C1F2231A-5945-44AF-95E4-6D14529C86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8" name="Freeform: Shape 337">
                <a:extLst>
                  <a:ext uri="{FF2B5EF4-FFF2-40B4-BE49-F238E27FC236}">
                    <a16:creationId xmlns:a16="http://schemas.microsoft.com/office/drawing/2014/main" id="{1998F14A-698C-4220-92B8-2EC10C356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9" name="Freeform: Shape 338">
                <a:extLst>
                  <a:ext uri="{FF2B5EF4-FFF2-40B4-BE49-F238E27FC236}">
                    <a16:creationId xmlns:a16="http://schemas.microsoft.com/office/drawing/2014/main" id="{496E0BBF-D595-4DAE-91C6-4EB179C693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0" name="Freeform: Shape 339">
                <a:extLst>
                  <a:ext uri="{FF2B5EF4-FFF2-40B4-BE49-F238E27FC236}">
                    <a16:creationId xmlns:a16="http://schemas.microsoft.com/office/drawing/2014/main" id="{E31F1BC0-CB0A-4386-BE5E-7972AFB050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1" name="Freeform: Shape 340">
                <a:extLst>
                  <a:ext uri="{FF2B5EF4-FFF2-40B4-BE49-F238E27FC236}">
                    <a16:creationId xmlns:a16="http://schemas.microsoft.com/office/drawing/2014/main" id="{B1575BDE-4CFA-4FAD-9F64-692A6DBFF5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2" name="Freeform: Shape 341">
                <a:extLst>
                  <a:ext uri="{FF2B5EF4-FFF2-40B4-BE49-F238E27FC236}">
                    <a16:creationId xmlns:a16="http://schemas.microsoft.com/office/drawing/2014/main" id="{9D32D2E3-5D5B-4751-A477-A26860AC17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3" name="Freeform: Shape 342">
                <a:extLst>
                  <a:ext uri="{FF2B5EF4-FFF2-40B4-BE49-F238E27FC236}">
                    <a16:creationId xmlns:a16="http://schemas.microsoft.com/office/drawing/2014/main" id="{92009233-25F1-4029-B170-318CBBA005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4" name="Freeform: Shape 343">
                <a:extLst>
                  <a:ext uri="{FF2B5EF4-FFF2-40B4-BE49-F238E27FC236}">
                    <a16:creationId xmlns:a16="http://schemas.microsoft.com/office/drawing/2014/main" id="{CCBFA5E5-8384-4D58-BD73-BA36E23E80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5" name="Freeform: Shape 344">
                <a:extLst>
                  <a:ext uri="{FF2B5EF4-FFF2-40B4-BE49-F238E27FC236}">
                    <a16:creationId xmlns:a16="http://schemas.microsoft.com/office/drawing/2014/main" id="{3ACBBAC3-185E-4C28-81AB-C9BE2A88DE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6" name="Freeform: Shape 345">
                <a:extLst>
                  <a:ext uri="{FF2B5EF4-FFF2-40B4-BE49-F238E27FC236}">
                    <a16:creationId xmlns:a16="http://schemas.microsoft.com/office/drawing/2014/main" id="{225AF996-F3FB-4AF2-B954-BDF79069E7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7" name="Freeform: Shape 346">
                <a:extLst>
                  <a:ext uri="{FF2B5EF4-FFF2-40B4-BE49-F238E27FC236}">
                    <a16:creationId xmlns:a16="http://schemas.microsoft.com/office/drawing/2014/main" id="{E10B0127-17D3-4B62-8708-9558A79455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8" name="Freeform: Shape 347">
                <a:extLst>
                  <a:ext uri="{FF2B5EF4-FFF2-40B4-BE49-F238E27FC236}">
                    <a16:creationId xmlns:a16="http://schemas.microsoft.com/office/drawing/2014/main" id="{A36A9D1B-B750-446F-99FF-E3280E32A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9" name="Freeform: Shape 348">
                <a:extLst>
                  <a:ext uri="{FF2B5EF4-FFF2-40B4-BE49-F238E27FC236}">
                    <a16:creationId xmlns:a16="http://schemas.microsoft.com/office/drawing/2014/main" id="{C078DB92-DE53-4BEC-BBD4-B5966EAA16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0" name="Freeform: Shape 349">
                <a:extLst>
                  <a:ext uri="{FF2B5EF4-FFF2-40B4-BE49-F238E27FC236}">
                    <a16:creationId xmlns:a16="http://schemas.microsoft.com/office/drawing/2014/main" id="{7334AD7D-F850-4E92-89F9-49EE6E3AA7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1" name="Freeform: Shape 350">
                <a:extLst>
                  <a:ext uri="{FF2B5EF4-FFF2-40B4-BE49-F238E27FC236}">
                    <a16:creationId xmlns:a16="http://schemas.microsoft.com/office/drawing/2014/main" id="{14D983A3-96A9-4BB8-90D5-93B0E625F8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2" name="Freeform: Shape 351">
                <a:extLst>
                  <a:ext uri="{FF2B5EF4-FFF2-40B4-BE49-F238E27FC236}">
                    <a16:creationId xmlns:a16="http://schemas.microsoft.com/office/drawing/2014/main" id="{43A1FFE3-BB5F-4455-B23F-DA56AE791E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3" name="Freeform: Shape 352">
                <a:extLst>
                  <a:ext uri="{FF2B5EF4-FFF2-40B4-BE49-F238E27FC236}">
                    <a16:creationId xmlns:a16="http://schemas.microsoft.com/office/drawing/2014/main" id="{C34E69E0-4115-4CAA-86FB-1D5A8830D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4" name="Freeform: Shape 353">
                <a:extLst>
                  <a:ext uri="{FF2B5EF4-FFF2-40B4-BE49-F238E27FC236}">
                    <a16:creationId xmlns:a16="http://schemas.microsoft.com/office/drawing/2014/main" id="{E5707C7C-BEB2-4920-9D44-8AF218FFBF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5" name="Freeform: Shape 354">
                <a:extLst>
                  <a:ext uri="{FF2B5EF4-FFF2-40B4-BE49-F238E27FC236}">
                    <a16:creationId xmlns:a16="http://schemas.microsoft.com/office/drawing/2014/main" id="{D95D2E5E-6D1E-43FC-A231-E28A08296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6" name="Freeform: Shape 355">
                <a:extLst>
                  <a:ext uri="{FF2B5EF4-FFF2-40B4-BE49-F238E27FC236}">
                    <a16:creationId xmlns:a16="http://schemas.microsoft.com/office/drawing/2014/main" id="{DB511D52-FE0D-4F8D-AC2F-6806904C67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7" name="Freeform: Shape 356">
                <a:extLst>
                  <a:ext uri="{FF2B5EF4-FFF2-40B4-BE49-F238E27FC236}">
                    <a16:creationId xmlns:a16="http://schemas.microsoft.com/office/drawing/2014/main" id="{E4D31CC7-D38B-4566-A6F9-5CB84EEAAD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8" name="Freeform: Shape 357">
                <a:extLst>
                  <a:ext uri="{FF2B5EF4-FFF2-40B4-BE49-F238E27FC236}">
                    <a16:creationId xmlns:a16="http://schemas.microsoft.com/office/drawing/2014/main" id="{48116577-FA2A-434D-83D4-213A1497D2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9" name="Freeform: Shape 358">
                <a:extLst>
                  <a:ext uri="{FF2B5EF4-FFF2-40B4-BE49-F238E27FC236}">
                    <a16:creationId xmlns:a16="http://schemas.microsoft.com/office/drawing/2014/main" id="{02288414-AA9B-4065-A506-AE5ED2ABC5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0" name="Freeform: Shape 359">
                <a:extLst>
                  <a:ext uri="{FF2B5EF4-FFF2-40B4-BE49-F238E27FC236}">
                    <a16:creationId xmlns:a16="http://schemas.microsoft.com/office/drawing/2014/main" id="{92EAF5E5-70A0-4FE6-B906-6BCF9C49F7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1" name="Freeform: Shape 360">
                <a:extLst>
                  <a:ext uri="{FF2B5EF4-FFF2-40B4-BE49-F238E27FC236}">
                    <a16:creationId xmlns:a16="http://schemas.microsoft.com/office/drawing/2014/main" id="{3DA12971-2CD2-4DE8-8B05-8B11B5614B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2" name="Freeform: Shape 361">
                <a:extLst>
                  <a:ext uri="{FF2B5EF4-FFF2-40B4-BE49-F238E27FC236}">
                    <a16:creationId xmlns:a16="http://schemas.microsoft.com/office/drawing/2014/main" id="{B9486073-CABC-45A3-B442-5959E5CE6D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3" name="Freeform: Shape 362">
                <a:extLst>
                  <a:ext uri="{FF2B5EF4-FFF2-40B4-BE49-F238E27FC236}">
                    <a16:creationId xmlns:a16="http://schemas.microsoft.com/office/drawing/2014/main" id="{3EEB7953-85A2-4391-931C-CE88AC0532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4" name="Freeform: Shape 363">
                <a:extLst>
                  <a:ext uri="{FF2B5EF4-FFF2-40B4-BE49-F238E27FC236}">
                    <a16:creationId xmlns:a16="http://schemas.microsoft.com/office/drawing/2014/main" id="{1BF2EBC9-4A08-4A35-8C75-15E51BA0AB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5" name="Freeform: Shape 364">
                <a:extLst>
                  <a:ext uri="{FF2B5EF4-FFF2-40B4-BE49-F238E27FC236}">
                    <a16:creationId xmlns:a16="http://schemas.microsoft.com/office/drawing/2014/main" id="{1686BEF1-7F1A-40F6-BC3F-24221ACECC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6" name="Freeform: Shape 365">
                <a:extLst>
                  <a:ext uri="{FF2B5EF4-FFF2-40B4-BE49-F238E27FC236}">
                    <a16:creationId xmlns:a16="http://schemas.microsoft.com/office/drawing/2014/main" id="{5D2D2281-DA3F-41A6-B56E-2EE507826A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7" name="Freeform: Shape 366">
                <a:extLst>
                  <a:ext uri="{FF2B5EF4-FFF2-40B4-BE49-F238E27FC236}">
                    <a16:creationId xmlns:a16="http://schemas.microsoft.com/office/drawing/2014/main" id="{B1EBA419-056B-478C-A25C-B349F4DDD9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8" name="Freeform: Shape 367">
                <a:extLst>
                  <a:ext uri="{FF2B5EF4-FFF2-40B4-BE49-F238E27FC236}">
                    <a16:creationId xmlns:a16="http://schemas.microsoft.com/office/drawing/2014/main" id="{3DE38383-61B3-4E4E-B781-1C7DA04D65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9" name="Freeform: Shape 368">
                <a:extLst>
                  <a:ext uri="{FF2B5EF4-FFF2-40B4-BE49-F238E27FC236}">
                    <a16:creationId xmlns:a16="http://schemas.microsoft.com/office/drawing/2014/main" id="{F62AD048-154B-4830-A46F-263BA35AA7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0" name="Freeform: Shape 369">
                <a:extLst>
                  <a:ext uri="{FF2B5EF4-FFF2-40B4-BE49-F238E27FC236}">
                    <a16:creationId xmlns:a16="http://schemas.microsoft.com/office/drawing/2014/main" id="{636A730F-15EE-440C-84B5-0541AE9546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1" name="Freeform: Shape 370">
                <a:extLst>
                  <a:ext uri="{FF2B5EF4-FFF2-40B4-BE49-F238E27FC236}">
                    <a16:creationId xmlns:a16="http://schemas.microsoft.com/office/drawing/2014/main" id="{31AF286F-6D0E-447F-B4D1-24729E0D62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2" name="Freeform: Shape 371">
                <a:extLst>
                  <a:ext uri="{FF2B5EF4-FFF2-40B4-BE49-F238E27FC236}">
                    <a16:creationId xmlns:a16="http://schemas.microsoft.com/office/drawing/2014/main" id="{36F64061-98E4-477D-BABF-CC6BA8D676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3" name="Freeform: Shape 372">
                <a:extLst>
                  <a:ext uri="{FF2B5EF4-FFF2-40B4-BE49-F238E27FC236}">
                    <a16:creationId xmlns:a16="http://schemas.microsoft.com/office/drawing/2014/main" id="{1C601616-D38B-4ED2-BD55-F5AEA36AB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4" name="Freeform: Shape 373">
                <a:extLst>
                  <a:ext uri="{FF2B5EF4-FFF2-40B4-BE49-F238E27FC236}">
                    <a16:creationId xmlns:a16="http://schemas.microsoft.com/office/drawing/2014/main" id="{E0593B16-48EE-41A8-B4AF-E03A74CBB8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5" name="Freeform: Shape 374">
                <a:extLst>
                  <a:ext uri="{FF2B5EF4-FFF2-40B4-BE49-F238E27FC236}">
                    <a16:creationId xmlns:a16="http://schemas.microsoft.com/office/drawing/2014/main" id="{26B2406B-8A3A-4381-8D69-1178F16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6" name="Freeform: Shape 375">
                <a:extLst>
                  <a:ext uri="{FF2B5EF4-FFF2-40B4-BE49-F238E27FC236}">
                    <a16:creationId xmlns:a16="http://schemas.microsoft.com/office/drawing/2014/main" id="{DF1F792D-BA16-4D8F-99C3-E5E6959A51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7" name="Freeform: Shape 376">
                <a:extLst>
                  <a:ext uri="{FF2B5EF4-FFF2-40B4-BE49-F238E27FC236}">
                    <a16:creationId xmlns:a16="http://schemas.microsoft.com/office/drawing/2014/main" id="{AA77D5AF-6FFE-4577-BC40-BA19023071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8" name="Freeform: Shape 377">
                <a:extLst>
                  <a:ext uri="{FF2B5EF4-FFF2-40B4-BE49-F238E27FC236}">
                    <a16:creationId xmlns:a16="http://schemas.microsoft.com/office/drawing/2014/main" id="{08F16A01-2EE8-4E4F-83CD-2000577D1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9" name="Freeform: Shape 378">
                <a:extLst>
                  <a:ext uri="{FF2B5EF4-FFF2-40B4-BE49-F238E27FC236}">
                    <a16:creationId xmlns:a16="http://schemas.microsoft.com/office/drawing/2014/main" id="{18ACB7FF-8D64-44A2-8571-7DB441D97E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0" name="Freeform: Shape 379">
                <a:extLst>
                  <a:ext uri="{FF2B5EF4-FFF2-40B4-BE49-F238E27FC236}">
                    <a16:creationId xmlns:a16="http://schemas.microsoft.com/office/drawing/2014/main" id="{E15E0D81-20B6-4D4C-9B7C-4D5A01B6AA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1" name="Freeform: Shape 380">
                <a:extLst>
                  <a:ext uri="{FF2B5EF4-FFF2-40B4-BE49-F238E27FC236}">
                    <a16:creationId xmlns:a16="http://schemas.microsoft.com/office/drawing/2014/main" id="{8F687395-0ADA-4504-B6D0-D55493AB66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2" name="Freeform: Shape 381">
                <a:extLst>
                  <a:ext uri="{FF2B5EF4-FFF2-40B4-BE49-F238E27FC236}">
                    <a16:creationId xmlns:a16="http://schemas.microsoft.com/office/drawing/2014/main" id="{94D99C3F-4701-403D-A69E-EE345B0E41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3" name="Freeform: Shape 382">
                <a:extLst>
                  <a:ext uri="{FF2B5EF4-FFF2-40B4-BE49-F238E27FC236}">
                    <a16:creationId xmlns:a16="http://schemas.microsoft.com/office/drawing/2014/main" id="{0C6D9CF1-A535-4742-B2CF-B61ADC55ED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4" name="Freeform: Shape 383">
                <a:extLst>
                  <a:ext uri="{FF2B5EF4-FFF2-40B4-BE49-F238E27FC236}">
                    <a16:creationId xmlns:a16="http://schemas.microsoft.com/office/drawing/2014/main" id="{E9EB265F-CF4E-4485-88F1-AE3CE1BE37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5" name="Freeform: Shape 384">
                <a:extLst>
                  <a:ext uri="{FF2B5EF4-FFF2-40B4-BE49-F238E27FC236}">
                    <a16:creationId xmlns:a16="http://schemas.microsoft.com/office/drawing/2014/main" id="{9B354D37-6517-4AF4-8195-9A7B43D20C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6" name="Freeform: Shape 385">
                <a:extLst>
                  <a:ext uri="{FF2B5EF4-FFF2-40B4-BE49-F238E27FC236}">
                    <a16:creationId xmlns:a16="http://schemas.microsoft.com/office/drawing/2014/main" id="{2A3087FA-3C5B-4898-9FE2-633DAA0B74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7" name="Freeform: Shape 386">
                <a:extLst>
                  <a:ext uri="{FF2B5EF4-FFF2-40B4-BE49-F238E27FC236}">
                    <a16:creationId xmlns:a16="http://schemas.microsoft.com/office/drawing/2014/main" id="{C8D7AB32-147E-4110-ABBE-7F1FB68942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8" name="Freeform: Shape 387">
                <a:extLst>
                  <a:ext uri="{FF2B5EF4-FFF2-40B4-BE49-F238E27FC236}">
                    <a16:creationId xmlns:a16="http://schemas.microsoft.com/office/drawing/2014/main" id="{542ED17E-A6FC-4BC6-B7FE-EF9BC5B151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9" name="Freeform: Shape 388">
                <a:extLst>
                  <a:ext uri="{FF2B5EF4-FFF2-40B4-BE49-F238E27FC236}">
                    <a16:creationId xmlns:a16="http://schemas.microsoft.com/office/drawing/2014/main" id="{4610CFBC-B173-4CBE-BBD7-7E859FCAB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0" name="Freeform: Shape 389">
                <a:extLst>
                  <a:ext uri="{FF2B5EF4-FFF2-40B4-BE49-F238E27FC236}">
                    <a16:creationId xmlns:a16="http://schemas.microsoft.com/office/drawing/2014/main" id="{7578019C-8AAF-4A81-84C4-155EB43FAF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1" name="Freeform: Shape 390">
                <a:extLst>
                  <a:ext uri="{FF2B5EF4-FFF2-40B4-BE49-F238E27FC236}">
                    <a16:creationId xmlns:a16="http://schemas.microsoft.com/office/drawing/2014/main" id="{46936191-0661-4BD8-9A61-D00FAC97DF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2" name="Freeform: Shape 391">
                <a:extLst>
                  <a:ext uri="{FF2B5EF4-FFF2-40B4-BE49-F238E27FC236}">
                    <a16:creationId xmlns:a16="http://schemas.microsoft.com/office/drawing/2014/main" id="{F7BC1D8F-F88B-4A19-B640-8DCC739927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3" name="Freeform: Shape 392">
                <a:extLst>
                  <a:ext uri="{FF2B5EF4-FFF2-40B4-BE49-F238E27FC236}">
                    <a16:creationId xmlns:a16="http://schemas.microsoft.com/office/drawing/2014/main" id="{47D77817-943A-4D8A-82EE-C309FC9FF0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4" name="Freeform: Shape 393">
                <a:extLst>
                  <a:ext uri="{FF2B5EF4-FFF2-40B4-BE49-F238E27FC236}">
                    <a16:creationId xmlns:a16="http://schemas.microsoft.com/office/drawing/2014/main" id="{BF86E220-D031-40B7-B3A2-0C723E3A91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56" name="Graphic 4">
              <a:extLst>
                <a:ext uri="{FF2B5EF4-FFF2-40B4-BE49-F238E27FC236}">
                  <a16:creationId xmlns:a16="http://schemas.microsoft.com/office/drawing/2014/main" id="{226E1D80-1BFB-4A13-8F3C-94D54398C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3DCC1C21-CB11-4506-90E4-37DCD97AFC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68177170-8FD3-4752-B1DB-0186ADF9B1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8CAA5FB4-9073-4612-99F5-95E1C6D067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DE021324-18DD-4114-8992-9652707C16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6ECBC33B-D8EB-4804-9EA3-57C07B57C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D03927C7-0E45-4B61-844A-4A626FDF6A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AC6AF6E8-E748-47F7-B35C-567D5FBA6C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1EC671E5-B299-470C-9C7A-A50106E51B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7410EBDF-623D-41EF-82A4-9FB938A7B6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B6F866F8-B429-471B-9C2B-051BDCBAFE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883B4FBD-06C8-4D5D-B0D9-755E4CD1AA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DE3FD149-0B2F-4DA0-9721-59B9FEE8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4D26DB48-036E-4616-BA8B-C606A7B58B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8D6F6275-06AB-4316-B8C4-927E53487C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8E8CABF3-9C76-46A0-8DE9-F055C94A93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01A12ED9-6299-4ABD-9827-DD52FE22B2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0ADA37A-E396-4F92-AB19-D6994E0DD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6A96001A-BD0F-4CF9-A22B-545ED4F863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BD9ACB13-4C6C-4347-9F65-1309B33A17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1F17BE4A-72F8-4529-8558-E62103AEA7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806708C3-D03F-4605-8C6F-AE8EDA083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D520ADFA-68AE-4CE4-913A-F070A2817D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3C6C63AD-C87A-403E-ADB5-4EDD034438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9370EAC6-89F0-4826-90D1-E55C334479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1FB61DD4-AB7B-417A-AE96-B1D9CBAC10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B4AD18D2-11BA-4192-9845-206C033F3E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85892E2D-483A-4C0A-87C7-6FFA2EB5E2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A4037ACD-005D-4907-942F-D565AF6C83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AA8FD84E-39BE-456B-84C5-E03698AAC9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B2FC47C2-6EF5-4D17-8703-527F28609C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DD29BC8A-00E1-481E-8BA4-1AA7F4AA12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5AF6ABE5-726A-495B-A832-3851CB9115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F8E250A7-0600-440B-BEBC-61B2D4D7B1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CC36BEB1-881D-4496-AD7F-1CC4B46FA5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371DFE25-AF37-409C-B032-5F47D7150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39AF97A7-FC44-49BF-ABD1-59DB48B898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3939D792-9C64-48CF-8607-C7873A563A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2F69E48F-45D8-4A8A-A101-5DF775A539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EE47C3F3-8AC5-414F-8E20-25DA306C55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F09CB222-24C1-414A-B56E-EA3617D05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7FC26844-A93E-4C55-8619-F58615B4A2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3EA8BA8A-4848-4084-A841-501CECF285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34BC148C-3116-4C75-89DF-2BF3484297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91F3F7CB-7B69-49A3-A09E-D206488312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58072F8C-2347-472F-9D9A-F5511BA401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322C76E0-8D4F-4788-9856-B1AB15B209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63A9EC23-E263-4098-AC45-E628E1A297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B72211D0-3733-443C-999F-6CE736381C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CEC069AD-6364-4585-A8F1-931648A1B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39361719-49F1-40E3-9ABA-2FE9D78364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737F2D47-03EF-4AE6-ABB9-36506DF5A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2554F257-3BD2-493C-A5F1-FCC2C64C35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4D297D55-4523-4CE1-9A0F-3EA6B27F79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605D1D96-783B-407F-BF8C-B0773589E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95D03B3C-A55A-4738-A6FF-8F2DA5B99E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D41CE56E-C4C8-427A-9E82-C1EEF78E84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72359086-D108-47DE-B6EA-0BEE1835D7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6FA49818-F2EA-427C-B93C-15E320DA1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E435C1E1-0D80-4B30-8CAC-C6EDE1DE7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30FCB137-01B0-4770-AFC3-003DF7897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7D03298B-8D34-487C-9DF0-DB9AC83071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4698B28F-FFEF-44BA-B657-E59F80990F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900A4B40-BCFB-46E4-AE4F-FCC5C65091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914CE6AE-7FAB-4A5D-8EA2-861CAF598A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FF0F3D4A-D39F-48EE-934D-C73834DC56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09B630BB-5848-4C72-9F5A-FC8EBE7A6B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F662A334-5814-480B-861F-17661B60F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DC0FC730-550F-42A2-AE79-EEA30B11C7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03054F4A-43DC-46A1-89D0-87DA8F3157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5F66EF36-2C9F-49B2-B972-1BA82C8F36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47955EF8-6501-4579-B85F-DE5C0815FF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E0BA4174-EBEB-40DA-8B1D-6A7851E38C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50512C7C-98D6-45AD-8CA4-1BEB01262D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416CB557-0CE9-4015-A920-C6766A0664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5EA7B3B4-3BF2-4B69-B300-5D86CCB0A0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D887DF00-5D34-4A8B-9A84-C40D336238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EADE921C-83B0-4521-916F-E7EC5CFDAD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5CEDA6FA-EB55-47AE-A005-BF546085C1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9DAC0C40-EF50-4632-B781-ACDAE95AF3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582AAB43-E3D9-4272-8809-5F70B30206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28C7D300-E0BD-4C12-92B1-0801266F02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CCA3ED35-2344-4402-B61B-3932E69457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949146BF-06FF-41BB-BDD3-B80BABB3AA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393A6A5F-F75B-4BBC-AADC-A84DA758EE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77B21059-EA9B-4329-968B-81F7966D27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BFF9C99F-41B4-4789-934B-8BF03EA94E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C180277F-7E18-4896-AE91-960B379D2C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C95FE437-DA37-44C9-B975-96C6DD9DE0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A2A5369E-5DB7-4854-BBEC-D043F3A5F2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B6B0D6D9-913A-4804-83B5-5A9858F570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29B4FACF-EF13-4EFA-86D3-D5B2B6703A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7BD767A9-D2A3-4942-B654-34DDDFD60B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0C97F02F-13B9-4D7E-B916-BC8713CC0D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99C0654B-0803-40FA-BF28-D8EA65F58C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D44F31B6-3657-4241-A94E-EEDBFF0C98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3557624B-3CCB-43DA-998B-B1EC599C75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75B0CCD4-215D-456D-808C-F96ABB74D3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FE4E038E-23E6-43BE-9A3B-523A28DF73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A686F1FD-4135-414B-8575-ED97CC8DBF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36FBC8D5-B3FE-4E26-8B4F-5D5668A8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33A60C97-778A-4251-A66B-49769F0C20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0CC04E3B-2AC3-4A7B-A425-DDABEA8AF3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CEF7D0E1-459C-4A15-9F05-545F6430B6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D5797445-BFB3-4EB2-8B44-4BF2C9E915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E27FB1FC-477D-45B3-82B0-0F49364698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D94CF442-4FF2-41B3-8870-097DBAF46C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A24927C8-A42E-4B8D-84A4-50A58968BC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5379CB96-0D3A-4582-8650-A909955BA3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531F84F2-CE93-4841-9AA6-BC9E355796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D1BED9D2-07EF-452E-AFA1-9A1E80AE24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2C75A1A5-0A11-42EA-AF4E-FF52721258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4275A1C7-FA96-4BBB-A7EF-A7ED02814E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8CA8B3B4-73BE-41D5-900B-42FBF6AA72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B0264B0D-E150-4641-BBB1-58080670EE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BCC2D199-EF36-4077-A50C-D9FC99331B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C6DCCA13-7F75-46F9-97B3-A9DA4C2173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56C76EEB-75A4-418F-9FE0-CC513BC3C2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1E952CEF-EC1B-4714-8900-D2DFAEF30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2B899198-ADCC-4613-957B-7A40B17B15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5581AF7F-95DB-4163-B608-C04A61FB92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5616F834-835A-42B4-B51B-5AD285E283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EF598AFA-5F8F-4191-8881-1DE91BB2B0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6623A080-F2C6-4664-B99C-99A9C287B4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330E7091-D82F-490A-8F32-DE8745212E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2B340B39-E421-434F-AF1A-DAD7E7802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6C2ED568-9809-4A18-A06A-87018A987E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A6C26F4B-6369-4557-B6D4-A1B448B127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42CEA830-FB77-4EA5-9BAB-64B6F500F3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E5A9B88C-3ADF-40D8-9E9B-42439F8520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CC9DEE2F-0410-4B1A-BED8-D1371CE8B4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8A66E75A-959E-436D-B1F1-DBD1E460E1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B35526DB-3749-43FA-84BA-E73EE1D1DB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6503C90B-19EF-4925-A08A-AE40956A2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B98692DC-F401-45BC-ABC7-421F3391C3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8629B1A4-7BFC-4F45-9FAD-BB035C4E47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A2F92592-AB8B-4732-BEE7-3E2B830EA3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9C3644DC-02D1-43FF-8ED1-0ECBBA4B3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4DC12AE3-E70C-4CD8-9A74-7567F99C46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0E0DDE12-8B48-4D21-8863-06298ED8B8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C611F1DE-AF40-48FC-8A1E-0A175D439E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34C2CAED-22FC-4450-8BBC-7811F7DF9B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F89E6B45-A41C-4735-A7F5-E4EFD5DCFD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44BFE35C-5487-42E8-AC30-01FC1E4F51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3575E1A5-C3CB-4081-A394-36172B7DB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C9C6DF24-803A-44A1-B29A-B90297D393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22A7B096-566C-4312-AF19-D9A3B6BC0E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8B429767-12DD-4020-BC3E-9944CF36F6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FF510776-417B-4B74-9082-ED3915450A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FEF51D3D-E951-49CE-BCE4-D444BEF6B2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B27BA73E-E784-4961-884D-F507DDE38A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2849019E-0178-4A1C-A5D8-DC3DFC572B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0B49676D-9D41-4B2D-8FF9-69AC31CFDC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6BDFE3E8-9647-4400-B019-8EDD4E688B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EDD57B95-ED61-4561-9ADF-38126BADCE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3744F230-BFBA-41B0-9FE2-481D1EAFFF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C32022D3-12E0-4BC1-8085-D6CBF3CDD7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D1AED37F-874A-4B21-A522-FEBCB38F4C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5BB466E2-3497-4A3B-8777-FAA0AAEE2B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A924D178-36E4-4E29-86E8-7716F3B4A7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D0DF84E5-BB3D-4120-8FD3-98ECDA31BB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E5B29635-10AC-481E-A2DE-80E9DE6128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AAB430CA-3259-463F-85F9-B6E180323A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8EF18909-FC9F-4845-B1DC-027E82B21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EFCE2389-D574-49C1-89EB-D8C7308883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D44B35A5-5216-45FC-8F0F-D80E383B42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9470F10A-F708-41AA-A910-5C288B3556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CD73E13B-910B-40D2-B53F-6614C098BA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8267FC95-0200-40B3-B043-D33BEA60D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9F14022C-37CD-4CDD-ACD1-86161EF001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45489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aphic 38">
            <a:extLst>
              <a:ext uri="{FF2B5EF4-FFF2-40B4-BE49-F238E27FC236}">
                <a16:creationId xmlns:a16="http://schemas.microsoft.com/office/drawing/2014/main" id="{5ECDEC52-15F3-49DD-BCBA-A0533E540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87475" y="341125"/>
            <a:ext cx="1910252" cy="709660"/>
            <a:chOff x="2267504" y="2540250"/>
            <a:chExt cx="1990951" cy="739640"/>
          </a:xfrm>
          <a:solidFill>
            <a:schemeClr val="tx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EE397E3-43A2-4524-8550-ADE3AE3AB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5F6E3BF-04CB-4B08-A2F8-180577714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5" name="Graphic 38">
            <a:extLst>
              <a:ext uri="{FF2B5EF4-FFF2-40B4-BE49-F238E27FC236}">
                <a16:creationId xmlns:a16="http://schemas.microsoft.com/office/drawing/2014/main" id="{4D91CBDC-3A55-4B80-A109-4C758ADF1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87475" y="341125"/>
            <a:ext cx="1910252" cy="709660"/>
            <a:chOff x="2267504" y="2540250"/>
            <a:chExt cx="1990951" cy="739640"/>
          </a:xfrm>
          <a:solidFill>
            <a:schemeClr val="tx1">
              <a:alpha val="20000"/>
            </a:schemeClr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C055BDD-DCD4-4802-84CF-7D2D87FBE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D6F64A9-E879-4869-946F-1814184EE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478CD8A-FF59-40AD-8101-D685A2FEF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8555" y="1289904"/>
            <a:ext cx="5145145" cy="4483168"/>
            <a:chOff x="1674895" y="1345036"/>
            <a:chExt cx="5428610" cy="421093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5134B80-595D-48FB-B98E-C3A6E0944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9362DC-121F-433C-B156-4C6BA71802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B410157D-B333-4FC1-952E-FB1E4A1F8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699" y="1187311"/>
            <a:ext cx="5089552" cy="448337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AE45F0-FF05-40DF-BB76-ABE998688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12" y="1827504"/>
            <a:ext cx="3624471" cy="25778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900" b="1" cap="all" spc="1500">
                <a:ea typeface="Source Sans Pro SemiBold" panose="020B0603030403020204" pitchFamily="34" charset="0"/>
              </a:rPr>
              <a:t>MODELING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FE66D7D-ABDD-4F6B-A637-3A3A2ACE1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307" y="4580404"/>
            <a:ext cx="406409" cy="406409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D1AF5D9-E67F-4DB6-8615-293D22495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307" y="4580404"/>
            <a:ext cx="406409" cy="406409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F17891D7-0816-4698-94E8-B8B664E0B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63222" y="1187521"/>
            <a:ext cx="4483168" cy="448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207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3F6253-3C61-4C86-84E7-8B0B16ABA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CA" dirty="0"/>
              <a:t>MODELLING</a:t>
            </a:r>
          </a:p>
        </p:txBody>
      </p:sp>
      <p:grpSp>
        <p:nvGrpSpPr>
          <p:cNvPr id="11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tx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5" name="Graphic 38">
            <a:extLst>
              <a:ext uri="{FF2B5EF4-FFF2-40B4-BE49-F238E27FC236}">
                <a16:creationId xmlns:a16="http://schemas.microsoft.com/office/drawing/2014/main" id="{A8630B61-2CB6-4E0C-90A1-05A307F9C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tx1">
              <a:alpha val="60000"/>
            </a:schemeClr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EB5F489-45BA-4254-B501-559099D88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8ECAADA-4087-4FFC-801E-BF007B413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3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tx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5BFF936-2AE4-481F-B73B-1426394273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4193123"/>
              </p:ext>
            </p:extLst>
          </p:nvPr>
        </p:nvGraphicFramePr>
        <p:xfrm>
          <a:off x="4782386" y="447277"/>
          <a:ext cx="6571413" cy="5729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4457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87EE59-ED71-42DF-BF22-EE8F42649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5739"/>
            <a:ext cx="10515600" cy="1124949"/>
          </a:xfrm>
        </p:spPr>
        <p:txBody>
          <a:bodyPr>
            <a:normAutofit/>
          </a:bodyPr>
          <a:lstStyle/>
          <a:p>
            <a:r>
              <a:rPr lang="en-CA" dirty="0"/>
              <a:t>SAMPLING</a:t>
            </a:r>
          </a:p>
        </p:txBody>
      </p:sp>
      <p:grpSp>
        <p:nvGrpSpPr>
          <p:cNvPr id="11" name="Graphic 190">
            <a:extLst>
              <a:ext uri="{FF2B5EF4-FFF2-40B4-BE49-F238E27FC236}">
                <a16:creationId xmlns:a16="http://schemas.microsoft.com/office/drawing/2014/main" id="{53883AA7-7F86-41F8-A1D8-06E9886E7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136528"/>
            <a:ext cx="1291642" cy="429215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C80ACB6-0FE0-4F10-998D-2E8D46375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C2903D5-FF18-4A00-8E9F-9335FCF1E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Graphic 212">
            <a:extLst>
              <a:ext uri="{FF2B5EF4-FFF2-40B4-BE49-F238E27FC236}">
                <a16:creationId xmlns:a16="http://schemas.microsoft.com/office/drawing/2014/main" id="{DBBB6517-AFD0-4A58-8B37-F17AB81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4904" y="5539746"/>
            <a:ext cx="705479" cy="705479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7" name="Graphic 212">
            <a:extLst>
              <a:ext uri="{FF2B5EF4-FFF2-40B4-BE49-F238E27FC236}">
                <a16:creationId xmlns:a16="http://schemas.microsoft.com/office/drawing/2014/main" id="{3E39FCFD-033D-4043-95D9-7FAAAA8E0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4904" y="5539746"/>
            <a:ext cx="705479" cy="705479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BB9D950-A1E5-47F5-8923-D4D72C0738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116584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6658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5B3303-ECEE-43D4-9270-F34264DA3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865" y="568517"/>
            <a:ext cx="5248221" cy="886379"/>
          </a:xfrm>
        </p:spPr>
        <p:txBody>
          <a:bodyPr>
            <a:normAutofit/>
          </a:bodyPr>
          <a:lstStyle/>
          <a:p>
            <a:r>
              <a:rPr lang="en-US" sz="2800" b="1" kern="1200" cap="all" spc="1500" baseline="0">
                <a:latin typeface="+mj-lt"/>
                <a:ea typeface="Source Sans Pro SemiBold" panose="020B0603030403020204" pitchFamily="34" charset="0"/>
                <a:cs typeface="+mj-cs"/>
              </a:rPr>
              <a:t>EVALUATION METRICS</a:t>
            </a:r>
            <a:endParaRPr lang="en-CA" sz="2800"/>
          </a:p>
        </p:txBody>
      </p:sp>
      <p:pic>
        <p:nvPicPr>
          <p:cNvPr id="34" name="Picture 4">
            <a:extLst>
              <a:ext uri="{FF2B5EF4-FFF2-40B4-BE49-F238E27FC236}">
                <a16:creationId xmlns:a16="http://schemas.microsoft.com/office/drawing/2014/main" id="{599EB5BA-AA17-47DA-B5F9-8AB94DAE69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00" r="1" b="1"/>
          <a:stretch/>
        </p:blipFill>
        <p:spPr>
          <a:xfrm>
            <a:off x="739959" y="1095407"/>
            <a:ext cx="4754947" cy="4754947"/>
          </a:xfrm>
          <a:custGeom>
            <a:avLst/>
            <a:gdLst/>
            <a:ahLst/>
            <a:cxnLst/>
            <a:rect l="l" t="t" r="r" b="b"/>
            <a:pathLst>
              <a:path w="2388070" h="2388070">
                <a:moveTo>
                  <a:pt x="1194035" y="0"/>
                </a:moveTo>
                <a:cubicBezTo>
                  <a:pt x="1853482" y="0"/>
                  <a:pt x="2388070" y="534588"/>
                  <a:pt x="2388070" y="1194035"/>
                </a:cubicBezTo>
                <a:cubicBezTo>
                  <a:pt x="2388070" y="1853482"/>
                  <a:pt x="1853482" y="2388070"/>
                  <a:pt x="1194035" y="2388070"/>
                </a:cubicBezTo>
                <a:cubicBezTo>
                  <a:pt x="534588" y="2388070"/>
                  <a:pt x="0" y="1853482"/>
                  <a:pt x="0" y="1194035"/>
                </a:cubicBezTo>
                <a:cubicBezTo>
                  <a:pt x="0" y="534588"/>
                  <a:pt x="534588" y="0"/>
                  <a:pt x="1194035" y="0"/>
                </a:cubicBezTo>
                <a:close/>
              </a:path>
            </a:pathLst>
          </a:custGeom>
          <a:ln w="28575">
            <a:noFill/>
          </a:ln>
        </p:spPr>
      </p:pic>
      <p:grpSp>
        <p:nvGrpSpPr>
          <p:cNvPr id="35" name="Group 10">
            <a:extLst>
              <a:ext uri="{FF2B5EF4-FFF2-40B4-BE49-F238E27FC236}">
                <a16:creationId xmlns:a16="http://schemas.microsoft.com/office/drawing/2014/main" id="{B894EFA8-F425-4D19-A94B-445388B31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tx1"/>
          </a:solidFill>
        </p:grpSpPr>
        <p:sp>
          <p:nvSpPr>
            <p:cNvPr id="36" name="Freeform: Shape 11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7" name="Freeform: Shape 12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38" name="Group 14">
            <a:extLst>
              <a:ext uri="{FF2B5EF4-FFF2-40B4-BE49-F238E27FC236}">
                <a16:creationId xmlns:a16="http://schemas.microsoft.com/office/drawing/2014/main" id="{C28CAB86-AA69-4EF8-A4E2-4E020497D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tx1">
              <a:alpha val="20000"/>
            </a:schemeClr>
          </a:solidFill>
        </p:grpSpPr>
        <p:sp>
          <p:nvSpPr>
            <p:cNvPr id="39" name="Freeform: Shape 15">
              <a:extLst>
                <a:ext uri="{FF2B5EF4-FFF2-40B4-BE49-F238E27FC236}">
                  <a16:creationId xmlns:a16="http://schemas.microsoft.com/office/drawing/2014/main" id="{29A36BEE-5544-45FB-88F3-9E156F32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0" name="Freeform: Shape 16">
              <a:extLst>
                <a:ext uri="{FF2B5EF4-FFF2-40B4-BE49-F238E27FC236}">
                  <a16:creationId xmlns:a16="http://schemas.microsoft.com/office/drawing/2014/main" id="{5B49ECF4-1585-4D6B-AB63-D49C92945E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41" name="Graphic 185">
            <a:extLst>
              <a:ext uri="{FF2B5EF4-FFF2-40B4-BE49-F238E27FC236}">
                <a16:creationId xmlns:a16="http://schemas.microsoft.com/office/drawing/2014/main" id="{617CAA5F-37E3-4DF6-9DD0-68A40D216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>
              <a:alpha val="20000"/>
            </a:schemeClr>
          </a:solidFill>
        </p:grpSpPr>
        <p:sp>
          <p:nvSpPr>
            <p:cNvPr id="42" name="Freeform: Shape 19">
              <a:extLst>
                <a:ext uri="{FF2B5EF4-FFF2-40B4-BE49-F238E27FC236}">
                  <a16:creationId xmlns:a16="http://schemas.microsoft.com/office/drawing/2014/main" id="{2FCF03A3-80B7-45BC-AA40-A335CC8168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20">
              <a:extLst>
                <a:ext uri="{FF2B5EF4-FFF2-40B4-BE49-F238E27FC236}">
                  <a16:creationId xmlns:a16="http://schemas.microsoft.com/office/drawing/2014/main" id="{E9D3C77A-275B-4C9E-A407-B09450E56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21">
              <a:extLst>
                <a:ext uri="{FF2B5EF4-FFF2-40B4-BE49-F238E27FC236}">
                  <a16:creationId xmlns:a16="http://schemas.microsoft.com/office/drawing/2014/main" id="{DC6C5B5B-80BB-41D8-A377-C653EF1B0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22">
              <a:extLst>
                <a:ext uri="{FF2B5EF4-FFF2-40B4-BE49-F238E27FC236}">
                  <a16:creationId xmlns:a16="http://schemas.microsoft.com/office/drawing/2014/main" id="{DCA5D93A-E913-46A0-9684-20B6B4B8CA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23">
              <a:extLst>
                <a:ext uri="{FF2B5EF4-FFF2-40B4-BE49-F238E27FC236}">
                  <a16:creationId xmlns:a16="http://schemas.microsoft.com/office/drawing/2014/main" id="{FE6EFE8A-51D2-4AF6-A18C-29A9E5EF5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92A60-4398-4126-8B71-98E03DDF1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820369"/>
            <a:ext cx="5217173" cy="4351338"/>
          </a:xfrm>
        </p:spPr>
        <p:txBody>
          <a:bodyPr>
            <a:normAutofit/>
          </a:bodyPr>
          <a:lstStyle/>
          <a:p>
            <a:r>
              <a:rPr lang="en-CA" dirty="0"/>
              <a:t>R SQUARED SCORE</a:t>
            </a:r>
          </a:p>
          <a:p>
            <a:r>
              <a:rPr lang="en-CA" dirty="0"/>
              <a:t>ROOT MEAN SQUARED ERROR</a:t>
            </a:r>
          </a:p>
          <a:p>
            <a:r>
              <a:rPr lang="en-CA" dirty="0"/>
              <a:t>ACCURACY</a:t>
            </a:r>
          </a:p>
          <a:p>
            <a:r>
              <a:rPr lang="en-CA" dirty="0"/>
              <a:t>RECIEVER OPERATING CHARACTERISTIC</a:t>
            </a:r>
          </a:p>
          <a:p>
            <a:r>
              <a:rPr lang="en-CA" dirty="0"/>
              <a:t>F SCORE</a:t>
            </a:r>
          </a:p>
        </p:txBody>
      </p:sp>
      <p:grpSp>
        <p:nvGrpSpPr>
          <p:cNvPr id="47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48" name="Freeform: Shape 26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27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28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29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30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857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1D72A4A-771D-4FE0-A07E-D0DAF4D6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448" y="447277"/>
            <a:ext cx="3294813" cy="5911481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5BB7246-8AFD-47FC-A1F4-491E0167E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9940" y="438890"/>
            <a:ext cx="3294813" cy="5911481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0A6DF2E7-0906-4F1E-9B28-48B1A4D8E0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308343"/>
            <a:ext cx="3294813" cy="591148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Graphic 212">
            <a:extLst>
              <a:ext uri="{FF2B5EF4-FFF2-40B4-BE49-F238E27FC236}">
                <a16:creationId xmlns:a16="http://schemas.microsoft.com/office/drawing/2014/main" id="{684FEC42-F70A-4505-A5DF-EC67268FE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841" y="49924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70" name="Graphic 212">
            <a:extLst>
              <a:ext uri="{FF2B5EF4-FFF2-40B4-BE49-F238E27FC236}">
                <a16:creationId xmlns:a16="http://schemas.microsoft.com/office/drawing/2014/main" id="{7D10AF26-17A2-4FA8-824A-F78507AF6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841" y="49924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9897D2-D379-49F0-936F-5AF64A817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105985" cy="4238118"/>
          </a:xfrm>
        </p:spPr>
        <p:txBody>
          <a:bodyPr>
            <a:normAutofit/>
          </a:bodyPr>
          <a:lstStyle/>
          <a:p>
            <a:r>
              <a:rPr lang="en-CA" sz="4100" dirty="0"/>
              <a:t>SECTIONS</a:t>
            </a:r>
          </a:p>
        </p:txBody>
      </p:sp>
      <p:graphicFrame>
        <p:nvGraphicFramePr>
          <p:cNvPr id="56" name="Content Placeholder 2">
            <a:extLst>
              <a:ext uri="{FF2B5EF4-FFF2-40B4-BE49-F238E27FC236}">
                <a16:creationId xmlns:a16="http://schemas.microsoft.com/office/drawing/2014/main" id="{73AC1E1F-2C37-4B99-81A7-04E127AA42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9252938"/>
              </p:ext>
            </p:extLst>
          </p:nvPr>
        </p:nvGraphicFramePr>
        <p:xfrm>
          <a:off x="4782386" y="447277"/>
          <a:ext cx="6571413" cy="5729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2976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77454" y="3965691"/>
            <a:ext cx="3014546" cy="289230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42B987A8-3C5A-4495-85A2-B7BBC3EAC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77454" y="3965691"/>
            <a:ext cx="3014546" cy="289230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46453" y="857546"/>
            <a:ext cx="6964685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B32CDD2-9715-425B-9CCC-CF8CE92BE0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46453" y="857546"/>
            <a:ext cx="6964685" cy="5402463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1"/>
            <a:ext cx="3799266" cy="401991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EB013C47-A4B4-4108-87AF-82C5CD7DF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1"/>
            <a:ext cx="3799266" cy="401991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13658" y="727769"/>
            <a:ext cx="6964685" cy="540246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90971" y="136525"/>
            <a:ext cx="1035526" cy="103552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65" name="Graphic 212">
            <a:extLst>
              <a:ext uri="{FF2B5EF4-FFF2-40B4-BE49-F238E27FC236}">
                <a16:creationId xmlns:a16="http://schemas.microsoft.com/office/drawing/2014/main" id="{BC8E4194-D60D-466F-B2E4-E0A0C145F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90971" y="136525"/>
            <a:ext cx="1035526" cy="103552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20A4AC-7F2C-4863-90BE-0A9FFB750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6765" y="1017432"/>
            <a:ext cx="6418471" cy="31705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kern="1200" cap="all" spc="1500" baseline="0" dirty="0">
                <a:solidFill>
                  <a:schemeClr val="tx1"/>
                </a:solidFill>
                <a:latin typeface="+mj-lt"/>
                <a:ea typeface="Source Sans Pro SemiBold" panose="020B0603030403020204" pitchFamily="34" charset="0"/>
                <a:cs typeface="+mj-cs"/>
              </a:rPr>
              <a:t>RESULTS</a:t>
            </a: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7955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929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71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41751" y="5783167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0127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60C30-CA99-4CD6-A2FF-2F745A93E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RIDGE REGRESSION (LABEL ENCODED)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B0DAFA-DF59-4D14-B79C-AC150B2E43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6571" y="2526893"/>
            <a:ext cx="8714846" cy="1804213"/>
          </a:xfrm>
        </p:spPr>
      </p:pic>
    </p:spTree>
    <p:extLst>
      <p:ext uri="{BB962C8B-B14F-4D97-AF65-F5344CB8AC3E}">
        <p14:creationId xmlns:p14="http://schemas.microsoft.com/office/powerpoint/2010/main" val="3071167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BF74E-5A9F-4D28-8A4D-2F2E924E8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RIDGE REGRESSION(ONE-HOT)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A92C64-61F6-4C09-8108-532D1EFDCC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8400" y="2424112"/>
            <a:ext cx="9448800" cy="2009775"/>
          </a:xfrm>
        </p:spPr>
      </p:pic>
    </p:spTree>
    <p:extLst>
      <p:ext uri="{BB962C8B-B14F-4D97-AF65-F5344CB8AC3E}">
        <p14:creationId xmlns:p14="http://schemas.microsoft.com/office/powerpoint/2010/main" val="1880049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2C369-0706-431E-A54D-0C8E8DFCE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XGBOOST REGRESSION(ONE HOT)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9194FE1-87C1-4B90-A685-8138A86EE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0034BE-6FFD-43A4-A0BA-E33B64831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228" y="2730500"/>
            <a:ext cx="700087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903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42CEC-6537-49F3-9B03-E23EC89E9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XGBOOST CLASSIFIER(WITHOUT SMOTE)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33A477-D84F-4DAF-A8D9-D72BC786DD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054" y="2274875"/>
            <a:ext cx="4804873" cy="346712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7EB189-3D5F-43A1-88E7-F9CF2758D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6142" y="5911321"/>
            <a:ext cx="5200650" cy="6572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124053-6C51-4FD4-8573-6C84B1C8E1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6471" y="2180823"/>
            <a:ext cx="4397525" cy="358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698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21AB4-E577-4084-B3C5-9E016557B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XGBOOST (WITH SMOTE)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913953-E45C-4EEC-ACB1-AEB388FF96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7269" y="2189691"/>
            <a:ext cx="4527445" cy="33559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A6DA80-C99E-4C35-9E98-4051E7540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703" y="1986721"/>
            <a:ext cx="4487591" cy="35589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10FDD1-C7B4-442C-9862-7238D9A0C1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3158" y="5673194"/>
            <a:ext cx="444817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824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BA992-45DA-4DD4-A7E6-691AB2AF3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37A58-426D-4624-AE17-554B11112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9417"/>
            <a:ext cx="10515600" cy="4657546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ARRIVAL AND DEPARTURE DELAY DIST BEFORE DEALING WITH OUTLIERS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2FD8AA-8C3C-469C-8AAF-371BA34D6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530" y="2654801"/>
            <a:ext cx="4313767" cy="39492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9BBBB1-D2E0-48FF-9D85-138DCEB58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377" y="2654801"/>
            <a:ext cx="4489278" cy="384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215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069B8-82D4-46C0-99AE-7F653F6CE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3786"/>
            <a:ext cx="10515600" cy="4843177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ARRIVAL DELAY OUTLIERS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C57593-03EE-449C-A2A8-BC98C1461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426" y="1996714"/>
            <a:ext cx="8760708" cy="443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486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55AD9-FA5B-4EBA-8015-8C7508723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5933"/>
            <a:ext cx="10515600" cy="5271030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DISTRIBUTION AFTER REMOVING OUTLIERS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27B331-7B95-496C-A980-71285A459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459" y="1395413"/>
            <a:ext cx="5010150" cy="4781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AA097D-2E63-49A2-83C2-3DC4555C8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025" y="1395413"/>
            <a:ext cx="505777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170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35975-1E86-4B8B-9294-CB85A9CD3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6899"/>
            <a:ext cx="10515600" cy="5290064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AVERAGE ARRIVAL AND DEPARTURE PER MONTH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694B5D-C1B8-4708-AED5-E74729CDA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38867"/>
            <a:ext cx="4705218" cy="37761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7CD155-8DD8-485D-94DF-7A7FE5DED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922" y="1938867"/>
            <a:ext cx="4867104" cy="397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46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76728-5D05-4320-B9C5-B82BFFDD5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2523"/>
            <a:ext cx="10515600" cy="5324440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WEATHER AND DEPARTURE DELAY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5EA145-0CAC-44F4-91EC-254185CEF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473" y="1493768"/>
            <a:ext cx="6261147" cy="451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456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B7D74-12D5-4276-833A-E44EFF7C5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4397"/>
            <a:ext cx="10515600" cy="5372566"/>
          </a:xfrm>
        </p:spPr>
        <p:txBody>
          <a:bodyPr/>
          <a:lstStyle/>
          <a:p>
            <a:r>
              <a:rPr lang="en-CA" dirty="0"/>
              <a:t>PASSENGERS AND FUEL CONSUMPTION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C29D4C-33A0-4C3A-8D35-BDA9861D5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600" y="1676400"/>
            <a:ext cx="8205152" cy="424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650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616E2-0B69-4494-8046-F8083F9AC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7522"/>
            <a:ext cx="10515600" cy="5379441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AIR TRAFFIC IN DIFFERENT HOURS OF THE DAY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971F52-D5AC-4FAD-9080-0BBA7B599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296" y="1816028"/>
            <a:ext cx="9054570" cy="347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825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unkyShapesVTI">
  <a:themeElements>
    <a:clrScheme name="Custom 15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VTI" id="{A7F40C41-3FB2-45B0-B0D6-DFB7FDD9B7AD}" vid="{C49381A0-09CD-46EE-B141-E2CDD87ABF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173</Words>
  <Application>Microsoft Office PowerPoint</Application>
  <PresentationFormat>Widescreen</PresentationFormat>
  <Paragraphs>56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Source Sans Pro</vt:lpstr>
      <vt:lpstr>FunkyShapesVTI</vt:lpstr>
      <vt:lpstr>Flight Delay</vt:lpstr>
      <vt:lpstr>SECTIONS</vt:lpstr>
      <vt:lpstr>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FUEL AND DELAYS</vt:lpstr>
      <vt:lpstr>FEATURE ENGINEERING AND MODEL BUILDING</vt:lpstr>
      <vt:lpstr>PowerPoint Presentation</vt:lpstr>
      <vt:lpstr>FEATURE ENGINEERING</vt:lpstr>
      <vt:lpstr>MODELING</vt:lpstr>
      <vt:lpstr>MODELLING</vt:lpstr>
      <vt:lpstr>SAMPLING</vt:lpstr>
      <vt:lpstr>EVALUATION METRICS</vt:lpstr>
      <vt:lpstr>RESULTS</vt:lpstr>
      <vt:lpstr>RIDGE REGRESSION (LABEL ENCODED)</vt:lpstr>
      <vt:lpstr>RIDGE REGRESSION(ONE-HOT)</vt:lpstr>
      <vt:lpstr>XGBOOST REGRESSION(ONE HOT)</vt:lpstr>
      <vt:lpstr>XGBOOST CLASSIFIER(WITHOUT SMOTE)</vt:lpstr>
      <vt:lpstr>XGBOOST (WITH SMOTE)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Delay</dc:title>
  <dc:creator>ahmad</dc:creator>
  <cp:lastModifiedBy>ahmad</cp:lastModifiedBy>
  <cp:revision>3</cp:revision>
  <dcterms:created xsi:type="dcterms:W3CDTF">2020-10-22T21:01:48Z</dcterms:created>
  <dcterms:modified xsi:type="dcterms:W3CDTF">2020-10-22T21:26:00Z</dcterms:modified>
</cp:coreProperties>
</file>