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9" r:id="rId3"/>
    <p:sldId id="271" r:id="rId4"/>
    <p:sldId id="280" r:id="rId5"/>
    <p:sldId id="272" r:id="rId6"/>
    <p:sldId id="273" r:id="rId7"/>
    <p:sldId id="275" r:id="rId8"/>
    <p:sldId id="274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6989F-BCDA-33B0-A191-2969523D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C3EF0A-6581-C47C-6300-5ADDCA167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BC3C55-8E5D-4264-052B-020FA326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34A852-9AD1-A025-04E0-D0EA2C27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D9936D-8D9B-4005-924A-D53475B9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28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0DE12-7192-FCE2-87E5-8C28B016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60E2C5-99EB-9DCC-7F89-351B70FC0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DB5AF7-9CF5-23E2-34E2-4728C4BA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19F67-A934-8EBD-7212-A575A869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1B5EA-A6D8-4FFB-BE1D-3B77410F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97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AC8136-00E1-3BCB-E299-38600FED8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F5FED8-D36C-913B-FC19-0932946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BCE00-2719-6E75-1EF0-0F1316FC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3708B5-B843-6472-66BD-A2D9AFDD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A82764-43AA-8D0D-5B46-B210FC57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39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615A4-995A-6D1D-D8E3-EEDB5803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E31DAE-B5C0-DB57-975B-3E9ED317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EC83BD-3EC2-9B4B-53AC-811A6B8B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3C220-18FF-2C04-615D-BB92A00A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103A80-CFF4-FFF7-B142-6E0FA64D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74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BC0B0-7555-A408-C67F-775A9CEE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98BE51-1A5C-A107-CDF0-80C620020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2692-6FF6-0ADE-9C55-314AB28E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406083-0AF7-D2D5-046E-E32A755C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E1A8B-871D-F578-F8B6-CE0E5227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0BE1D-7CF5-EA47-7DC6-AD1A79D0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0FF40C-C07E-56B9-561D-C5C0CE3D7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120D02-96C3-7700-78C9-CA0EFACF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F54143-2B63-9649-B589-86B87836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F3A9DF-6557-8D29-9519-C028AE18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81326A-0B8E-155A-8F44-62499FBE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59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AA761-1BB4-1F9C-9D61-92328D93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9A8C7E-8B32-8763-9D46-9749CEC4F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8486A3-9EC1-8A14-ABB2-591092E72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616F1A-4E96-732A-344F-5B89523CB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0337606-C2EF-1741-A049-5458810F9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D97648-A828-123E-FCE5-EB3C0FBB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1181DC-5882-F8A6-9E08-B510D0B7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822F75-A76A-71B8-8A33-DEB60B9F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03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5CFBB-40E0-42EE-E8C3-04BADF01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423985-6C73-9D4A-7D00-65947F02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346060-7041-D38C-5CDA-077D77D5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5803F2-CAB6-B897-F234-19B2DC49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0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257F2A-102E-D2C4-C593-D8EEC5E0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480003-CF57-B22F-CB68-0E0CBB0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B818B2-7FB6-3A25-6BC3-45E048FB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09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8E66A-48E9-81DD-C22F-B90E583D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71A420-4315-44F4-B3F6-4275D68ED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B9ADE3-6BBF-CA9E-B480-8F028B72D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0B73BD-15E0-73C7-9DF0-869CEE0F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415D12-35A9-B794-914A-69B5FBE2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985699-B9A4-03FB-5485-A67AE9DB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41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BDFCE-7783-6FEF-1B15-CB3ECE3E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68F87D-8903-7860-626D-85C51E068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F6DFFD-12DC-F905-E28B-FE1EC7E92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DB30DF-16FB-B592-99CB-90332AB0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29BEEE-5B74-427B-58FB-1DA495F8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20A27E-7010-1220-5D22-E1B59F9C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33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A0D785-9E6B-2E1E-82DF-D38F8ADF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D04DEC-01BD-492E-9C00-6B3A83362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A9EBD1-08D0-A6BE-DC41-0240768C7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06962-6075-45F2-9C7C-C60508FBB738}" type="datetimeFigureOut">
              <a:rPr lang="zh-TW" altLang="en-US" smtClean="0"/>
              <a:t>2024/10/31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B626FC-89B3-7941-0500-84FB079CE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391E82-FCF0-1677-63B9-A8C78BBB3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713BD-5F91-42B6-A6F0-0D8111BC4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6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941E8-740D-490A-AC0D-7084F787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9952"/>
            <a:ext cx="10515600" cy="8476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2000" dirty="0">
                <a:latin typeface="+mn-lt"/>
              </a:rPr>
              <a:t>Ministry of Science and Higher Education of the Russian Federation</a:t>
            </a:r>
            <a:br>
              <a:rPr lang="en-US" altLang="zh-TW" sz="2000" dirty="0">
                <a:latin typeface="+mn-lt"/>
              </a:rPr>
            </a:br>
            <a:r>
              <a:rPr lang="en-US" altLang="zh-TW" sz="2000" dirty="0">
                <a:latin typeface="+mn-lt"/>
              </a:rPr>
              <a:t>ITMO University</a:t>
            </a:r>
            <a:br>
              <a:rPr lang="en-US" altLang="zh-TW" sz="2000" dirty="0">
                <a:latin typeface="+mn-lt"/>
              </a:rPr>
            </a:br>
            <a:r>
              <a:rPr lang="en-US" altLang="zh-TW" sz="2000" dirty="0">
                <a:latin typeface="+mn-lt"/>
              </a:rPr>
              <a:t>School of Translational Information Technologies</a:t>
            </a:r>
            <a:br>
              <a:rPr lang="en-US" altLang="zh-TW" sz="2000" dirty="0">
                <a:latin typeface="+mn-lt"/>
              </a:rPr>
            </a:br>
            <a:br>
              <a:rPr lang="en-US" altLang="zh-TW" sz="2800" dirty="0">
                <a:latin typeface="+mn-lt"/>
              </a:rPr>
            </a:br>
            <a:endParaRPr lang="zh-TW" altLang="en-US" sz="2800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74576-9391-472A-B267-C0C5147C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982"/>
            <a:ext cx="12191999" cy="6129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900" dirty="0"/>
              <a:t>Field of study «01.04.02 Applied Mathematics and Informatics»</a:t>
            </a:r>
          </a:p>
          <a:p>
            <a:pPr marL="0" indent="0" algn="ctr">
              <a:buNone/>
            </a:pPr>
            <a:r>
              <a:rPr lang="en-US" altLang="zh-TW" sz="1900" dirty="0"/>
              <a:t>Profile: Bioinformatics and Systems Biology 2023</a:t>
            </a:r>
          </a:p>
          <a:p>
            <a:pPr marL="0" indent="0" algn="ctr">
              <a:buNone/>
            </a:pPr>
            <a:endParaRPr lang="en-US" altLang="zh-TW" sz="1900" dirty="0"/>
          </a:p>
          <a:p>
            <a:pPr marL="0" indent="0" algn="ctr">
              <a:buNone/>
            </a:pPr>
            <a:endParaRPr lang="en-US" altLang="zh-TW" sz="1900" dirty="0"/>
          </a:p>
          <a:p>
            <a:pPr marL="0" indent="0" algn="ctr">
              <a:buNone/>
            </a:pPr>
            <a:r>
              <a:rPr lang="en-US" altLang="zh-TW" sz="1900" dirty="0"/>
              <a:t>Homework 3 of «Microbial Omics. ITMO. Fall 2024»</a:t>
            </a:r>
          </a:p>
          <a:p>
            <a:pPr marL="0" indent="0" algn="ctr">
              <a:buNone/>
            </a:pPr>
            <a:r>
              <a:rPr lang="en-US" altLang="zh-TW" sz="2400" b="1" dirty="0"/>
              <a:t>“Phylogenetics - mini course project”</a:t>
            </a:r>
            <a:endParaRPr lang="ru-RU" altLang="zh-TW" sz="2400" b="1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1900" dirty="0"/>
              <a:t>Student</a:t>
            </a:r>
            <a:r>
              <a:rPr lang="zh-TW" altLang="en-US" sz="1900" dirty="0"/>
              <a:t> </a:t>
            </a:r>
            <a:r>
              <a:rPr lang="en-US" altLang="zh-TW" sz="1900" dirty="0"/>
              <a:t>of</a:t>
            </a:r>
            <a:r>
              <a:rPr lang="zh-TW" altLang="en-US" sz="1900" dirty="0"/>
              <a:t> </a:t>
            </a:r>
            <a:r>
              <a:rPr lang="en-US" altLang="ja-JP" sz="1900" dirty="0"/>
              <a:t>G</a:t>
            </a:r>
            <a:r>
              <a:rPr lang="en-US" altLang="zh-TW" sz="1900" dirty="0"/>
              <a:t>roup</a:t>
            </a:r>
            <a:r>
              <a:rPr lang="ru-RU" altLang="zh-TW" sz="1900" dirty="0"/>
              <a:t> №</a:t>
            </a:r>
            <a:r>
              <a:rPr lang="en-US" altLang="zh-TW" sz="1900" dirty="0"/>
              <a:t>: M4135,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Institute of Applied Computer Science</a:t>
            </a:r>
            <a:r>
              <a:rPr kumimoji="0" lang="ru-RU" altLang="zh-TW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lang="en-US" altLang="zh-TW" sz="1900" dirty="0"/>
          </a:p>
          <a:p>
            <a:pPr marL="0" indent="0" algn="ctr">
              <a:buNone/>
            </a:pPr>
            <a:r>
              <a:rPr lang="en-US" altLang="ja-JP" sz="1900" dirty="0"/>
              <a:t>Wong Pei Fong (</a:t>
            </a:r>
            <a:r>
              <a:rPr lang="ru-RU" altLang="ja-JP" sz="1900" dirty="0"/>
              <a:t>Вон Пэй Фон</a:t>
            </a:r>
            <a:r>
              <a:rPr lang="en-US" altLang="ja-JP" sz="1900" dirty="0"/>
              <a:t>)</a:t>
            </a:r>
          </a:p>
          <a:p>
            <a:pPr marL="0" indent="0" algn="r">
              <a:buNone/>
            </a:pPr>
            <a:endParaRPr lang="en-US" altLang="ja-JP" sz="1900" dirty="0"/>
          </a:p>
          <a:p>
            <a:pPr marL="0" indent="0" algn="r">
              <a:buNone/>
            </a:pPr>
            <a:endParaRPr lang="en-US" altLang="ja-JP" sz="1900" dirty="0"/>
          </a:p>
          <a:p>
            <a:pPr marL="0" indent="0" algn="r">
              <a:buNone/>
            </a:pPr>
            <a:endParaRPr lang="en-US" altLang="ja-JP" sz="1900" dirty="0"/>
          </a:p>
          <a:p>
            <a:pPr marL="0" indent="0" algn="r">
              <a:buNone/>
            </a:pPr>
            <a:r>
              <a:rPr lang="en-US" altLang="ja-JP" sz="1900" dirty="0"/>
              <a:t>Lecturer:</a:t>
            </a:r>
          </a:p>
          <a:p>
            <a:pPr marL="0" indent="0" algn="r">
              <a:buNone/>
            </a:pPr>
            <a:r>
              <a:rPr lang="en-US" altLang="ja-JP" sz="1900" dirty="0"/>
              <a:t>Mike Raiko</a:t>
            </a:r>
          </a:p>
          <a:p>
            <a:pPr marL="0" indent="0" algn="r">
              <a:buNone/>
            </a:pPr>
            <a:endParaRPr lang="en-US" altLang="ja-JP" sz="1900" dirty="0"/>
          </a:p>
          <a:p>
            <a:pPr marL="0" indent="0" algn="ctr">
              <a:buNone/>
            </a:pPr>
            <a:r>
              <a:rPr lang="en-US" altLang="ja-JP" sz="1900" dirty="0"/>
              <a:t>Saint-Petersburg, </a:t>
            </a:r>
            <a:r>
              <a:rPr lang="en-US" altLang="zh-TW" sz="1900" dirty="0"/>
              <a:t>31.10.</a:t>
            </a:r>
            <a:r>
              <a:rPr lang="en-US" altLang="ja-JP" sz="1900" dirty="0"/>
              <a:t>2024</a:t>
            </a:r>
            <a:endParaRPr lang="zh-TW" altLang="en-US" sz="1900" dirty="0"/>
          </a:p>
        </p:txBody>
      </p:sp>
    </p:spTree>
    <p:extLst>
      <p:ext uri="{BB962C8B-B14F-4D97-AF65-F5344CB8AC3E}">
        <p14:creationId xmlns:p14="http://schemas.microsoft.com/office/powerpoint/2010/main" val="75124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87EDD-C3C6-5B08-A34E-93449F48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settings for HSP60 (hspd1) 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D3BF91-8999-B2F3-9D90-6C0413332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Neighbour Joining tree 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1DB507-297C-CBB5-1352-A07C9E6F6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56" y="2505075"/>
            <a:ext cx="5374120" cy="36845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[General Info]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Data Type                               = nucleotide (non-coding)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Taxa                             =      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Sites                            =    15275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Data File                              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[Analysis Settings]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Scope                                   = All Selected Taxa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Statistical Method                      = Neighbor-joining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Test of Phylogeny                       = Bootstrap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Bootstrap Replications           = 500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Substitutions Type                      = Nucleotide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Model/Method                            = p=distance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Substitutions to Include                = d: Transitions + Transversions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Rates among Sites                       = Uniform Rates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Pattern among Lineages                  = Same (Homogeneous)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Gaps/Missing Data Treatment             = Pairwise deletion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Select Codon Positions                  = 1st,2nd,3rd,Non-Coding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Number of Threads                       = 8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AE41522-8C1C-C8BE-A282-3ED4C38B9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Maximum likelihood tree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1449BDD-8EAB-083E-EBA2-14BFF3196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1645" y="2505075"/>
            <a:ext cx="6300355" cy="368458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[General Info]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Data Type                               = nucleotide (non-coding)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Taxa                             =      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Sites                            =    15275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Data File                              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[Analysis Settings]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Statistical Method                      = Maximum Likelihood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Test of Phylogeny                       = Bootstrap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Bootstrap Replications           = 500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Substitutions Type                      = Nucleotide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Model/Method                            = Kimura 2=parameter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Rates among Sites                       = Uniform Rates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Gaps/Missing Data Treatment             = Use all sites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Select Codon Positions                  = 1st,2nd,3rd,Non-Coding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Initial Tree for ML                     = Make initial tree automatically (Default = NJ/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BioNJ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Branch Swap Filter                      = 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Number of Threads                       =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276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E259C-3243-38DC-6ED7-0617CA71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 settings for COX1 (mtco1)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4CE558-5D26-EF2C-2BA9-3786EDFAE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Neighbour Joining tree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98DD8F-2F7B-AA07-8709-5FFC3600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156" y="2505075"/>
            <a:ext cx="5488420" cy="368458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[General Info]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Data Type                               = nucleotide (non-coding)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Taxa                             =      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Sites                            =     8158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Data File                              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[Analysis Settings]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Scope                                   = All Selected Taxa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Statistical Method                      = Neighbor-joining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Test of Phylogeny                       = Bootstrap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Bootstrap Replications           = 500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Substitutions Type                      = Nucleotide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Model/Method                            = p=distance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Substitutions to Include                = d: Transitions + Transversions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Rates among Sites                       = Uniform Rates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Pattern among Lineages                  = Same (Homogeneous)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Gaps/Missing Data Treatment             = Pairwise deletion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Select Codon Positions                  = 1st,2nd,3rd,Non-Coding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Number of Threads                       = 8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A45A46E-C46F-67A0-D218-27C661EF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Maximum likelihood tree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E34C69-C6AB-2FEE-E25B-0833161F4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87736" y="2505075"/>
            <a:ext cx="6328064" cy="3684588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[General Info]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Data Type                               = nucleotide (non-coding)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Taxa                             =      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Sites                            =     8158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Data File                              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[Analysis Settings]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Statistical Method                      = Maximum Likelihood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Test of Phylogeny                       = Bootstrap method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No. of Bootstrap Replications           = 500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Substitutions Type                      = Nucleotide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Model/Method                            = Kimura 2=parameter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Rates among Sites                       = Uniform Rates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Gaps/Missing Data Treatment             = Use all sites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Select Codon Positions                  = 1st,2nd,3rd,Non-Coding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Initial Tree for ML                     = Make initial tree automatically (Default = NJ/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BioNJ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Branch Swap Filter                      = 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	Number of Threads                       =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1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9ED79-B59D-4300-F5BD-98EF9D02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9F08C8-7970-DED0-1EB6-5D584239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investigate distant phylogenetic events in animal evolution.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31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71C8A-78F7-8333-6BC6-CF5ED1D4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46D34-96D3-FA9D-7A24-77DFB708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Select mitochondrial markers: COX1 (mtco1), HSP60 (hspd1)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Choose organisms : Model organisms.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Download gene sequences from gene bank.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Merged all FASTA files of different organisms by marker.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Align the merged FASTA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Phylogenetic analysis.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Construct Neighbour Joining trees with bootstrap test (distance method).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Construct Maximum likelihood trees with bootstrap test.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Compare information with the trees, interpret the results.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534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F869A-4BF5-5970-C1D6-5CC820B2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F2187D-65F9-941A-8FC6-076D6D20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Study mitochondrial genes from 10 animal species, two invertebrates (Caenorhabditis elegans and Drosophila melanogaster) and 7 vertebrates (Danio rerio, Xenopus tropicalis, Gallus </a:t>
            </a:r>
            <a:r>
              <a:rPr lang="en-US" altLang="zh-TW" dirty="0" err="1"/>
              <a:t>gallus</a:t>
            </a:r>
            <a:r>
              <a:rPr lang="en-US" altLang="zh-TW" dirty="0"/>
              <a:t>, Homo sapiens, Mus musculus, Rattus norvegicus, </a:t>
            </a:r>
            <a:r>
              <a:rPr lang="en-US" altLang="zh-TW" dirty="0" err="1"/>
              <a:t>Oryzias</a:t>
            </a:r>
            <a:r>
              <a:rPr lang="en-US" altLang="zh-TW" dirty="0"/>
              <a:t> </a:t>
            </a:r>
            <a:r>
              <a:rPr lang="en-US" altLang="zh-TW" dirty="0" err="1"/>
              <a:t>latipes</a:t>
            </a:r>
            <a:r>
              <a:rPr lang="en-US" altLang="zh-TW" dirty="0"/>
              <a:t>),and the yeast Saccharomyces cerevisiae as an out-group.</a:t>
            </a:r>
          </a:p>
          <a:p>
            <a:pPr algn="just"/>
            <a:r>
              <a:rPr lang="en-US" altLang="zh-TW" dirty="0"/>
              <a:t>The choice of species was determined by the availability of COX1 (mtco1) and HSP60 (hspd1) sequences in the NCBI Datasets.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88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2CAE9-9E99-423D-DCCC-1ACE182B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85"/>
            <a:ext cx="10515600" cy="1325563"/>
          </a:xfrm>
        </p:spPr>
        <p:txBody>
          <a:bodyPr/>
          <a:lstStyle/>
          <a:p>
            <a:r>
              <a:rPr lang="en-US" altLang="zh-TW" dirty="0"/>
              <a:t>Neighbour Joining tree for HSP60 (hspd1) 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6D317542-9FCC-1729-69F9-25C8CB47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463" y="1597493"/>
            <a:ext cx="6852537" cy="4011956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6A1D98-DEB0-D50C-EAF3-0A5C8EBE1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4433"/>
            <a:ext cx="5170021" cy="39950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E44C005-AFDA-CF5D-7870-DFC369E16D22}"/>
              </a:ext>
            </a:extLst>
          </p:cNvPr>
          <p:cNvSpPr txBox="1"/>
          <p:nvPr/>
        </p:nvSpPr>
        <p:spPr>
          <a:xfrm>
            <a:off x="179243" y="581223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dirty="0"/>
              <a:t>2009 Jun;238(6):1287-308. doi: 10.1002/dvdy.21967.</a:t>
            </a:r>
            <a:endParaRPr lang="zh-TW" altLang="en-US" dirty="0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54828473-A8CC-8373-5EA2-85933A8161A2}"/>
              </a:ext>
            </a:extLst>
          </p:cNvPr>
          <p:cNvSpPr/>
          <p:nvPr/>
        </p:nvSpPr>
        <p:spPr>
          <a:xfrm>
            <a:off x="5018809" y="1974244"/>
            <a:ext cx="1215736" cy="41616"/>
          </a:xfrm>
          <a:custGeom>
            <a:avLst/>
            <a:gdLst>
              <a:gd name="connsiteX0" fmla="*/ 0 w 1215736"/>
              <a:gd name="connsiteY0" fmla="*/ 20811 h 41616"/>
              <a:gd name="connsiteX1" fmla="*/ 280555 w 1215736"/>
              <a:gd name="connsiteY1" fmla="*/ 29 h 41616"/>
              <a:gd name="connsiteX2" fmla="*/ 831273 w 1215736"/>
              <a:gd name="connsiteY2" fmla="*/ 20811 h 41616"/>
              <a:gd name="connsiteX3" fmla="*/ 893618 w 1215736"/>
              <a:gd name="connsiteY3" fmla="*/ 41592 h 41616"/>
              <a:gd name="connsiteX4" fmla="*/ 1215736 w 1215736"/>
              <a:gd name="connsiteY4" fmla="*/ 31201 h 41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736" h="41616">
                <a:moveTo>
                  <a:pt x="0" y="20811"/>
                </a:moveTo>
                <a:cubicBezTo>
                  <a:pt x="66708" y="14747"/>
                  <a:pt x="225452" y="-770"/>
                  <a:pt x="280555" y="29"/>
                </a:cubicBezTo>
                <a:cubicBezTo>
                  <a:pt x="464239" y="2691"/>
                  <a:pt x="647700" y="13884"/>
                  <a:pt x="831273" y="20811"/>
                </a:cubicBezTo>
                <a:cubicBezTo>
                  <a:pt x="852055" y="27738"/>
                  <a:pt x="871724" y="42298"/>
                  <a:pt x="893618" y="41592"/>
                </a:cubicBezTo>
                <a:lnTo>
                  <a:pt x="1215736" y="3120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66AFF931-9316-2D48-D3B7-E2BD839B2069}"/>
              </a:ext>
            </a:extLst>
          </p:cNvPr>
          <p:cNvSpPr/>
          <p:nvPr/>
        </p:nvSpPr>
        <p:spPr>
          <a:xfrm>
            <a:off x="4946073" y="2722418"/>
            <a:ext cx="1319645" cy="406850"/>
          </a:xfrm>
          <a:custGeom>
            <a:avLst/>
            <a:gdLst>
              <a:gd name="connsiteX0" fmla="*/ 0 w 1319645"/>
              <a:gd name="connsiteY0" fmla="*/ 0 h 406850"/>
              <a:gd name="connsiteX1" fmla="*/ 145472 w 1319645"/>
              <a:gd name="connsiteY1" fmla="*/ 72737 h 406850"/>
              <a:gd name="connsiteX2" fmla="*/ 301336 w 1319645"/>
              <a:gd name="connsiteY2" fmla="*/ 124691 h 406850"/>
              <a:gd name="connsiteX3" fmla="*/ 384463 w 1319645"/>
              <a:gd name="connsiteY3" fmla="*/ 166255 h 406850"/>
              <a:gd name="connsiteX4" fmla="*/ 415636 w 1319645"/>
              <a:gd name="connsiteY4" fmla="*/ 187037 h 406850"/>
              <a:gd name="connsiteX5" fmla="*/ 789709 w 1319645"/>
              <a:gd name="connsiteY5" fmla="*/ 322118 h 406850"/>
              <a:gd name="connsiteX6" fmla="*/ 935182 w 1319645"/>
              <a:gd name="connsiteY6" fmla="*/ 374073 h 406850"/>
              <a:gd name="connsiteX7" fmla="*/ 1059872 w 1319645"/>
              <a:gd name="connsiteY7" fmla="*/ 384464 h 406850"/>
              <a:gd name="connsiteX8" fmla="*/ 1319645 w 1319645"/>
              <a:gd name="connsiteY8" fmla="*/ 405246 h 40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9645" h="406850">
                <a:moveTo>
                  <a:pt x="0" y="0"/>
                </a:moveTo>
                <a:cubicBezTo>
                  <a:pt x="60744" y="36447"/>
                  <a:pt x="68059" y="43707"/>
                  <a:pt x="145472" y="72737"/>
                </a:cubicBezTo>
                <a:cubicBezTo>
                  <a:pt x="196750" y="91966"/>
                  <a:pt x="250337" y="104735"/>
                  <a:pt x="301336" y="124691"/>
                </a:cubicBezTo>
                <a:cubicBezTo>
                  <a:pt x="330186" y="135980"/>
                  <a:pt x="357266" y="151420"/>
                  <a:pt x="384463" y="166255"/>
                </a:cubicBezTo>
                <a:cubicBezTo>
                  <a:pt x="395427" y="172235"/>
                  <a:pt x="404297" y="181804"/>
                  <a:pt x="415636" y="187037"/>
                </a:cubicBezTo>
                <a:cubicBezTo>
                  <a:pt x="506472" y="228961"/>
                  <a:pt x="743723" y="305888"/>
                  <a:pt x="789709" y="322118"/>
                </a:cubicBezTo>
                <a:cubicBezTo>
                  <a:pt x="796331" y="324455"/>
                  <a:pt x="916577" y="370972"/>
                  <a:pt x="935182" y="374073"/>
                </a:cubicBezTo>
                <a:cubicBezTo>
                  <a:pt x="976322" y="380930"/>
                  <a:pt x="1018309" y="381000"/>
                  <a:pt x="1059872" y="384464"/>
                </a:cubicBezTo>
                <a:cubicBezTo>
                  <a:pt x="1214727" y="415435"/>
                  <a:pt x="1128459" y="405246"/>
                  <a:pt x="1319645" y="40524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FD3FB525-CF09-3182-64F3-83DDF27A3967}"/>
              </a:ext>
            </a:extLst>
          </p:cNvPr>
          <p:cNvSpPr/>
          <p:nvPr/>
        </p:nvSpPr>
        <p:spPr>
          <a:xfrm>
            <a:off x="4998027" y="2358736"/>
            <a:ext cx="1257318" cy="955964"/>
          </a:xfrm>
          <a:custGeom>
            <a:avLst/>
            <a:gdLst>
              <a:gd name="connsiteX0" fmla="*/ 0 w 1257318"/>
              <a:gd name="connsiteY0" fmla="*/ 955964 h 955964"/>
              <a:gd name="connsiteX1" fmla="*/ 93518 w 1257318"/>
              <a:gd name="connsiteY1" fmla="*/ 862446 h 955964"/>
              <a:gd name="connsiteX2" fmla="*/ 145473 w 1257318"/>
              <a:gd name="connsiteY2" fmla="*/ 758537 h 955964"/>
              <a:gd name="connsiteX3" fmla="*/ 166255 w 1257318"/>
              <a:gd name="connsiteY3" fmla="*/ 706582 h 955964"/>
              <a:gd name="connsiteX4" fmla="*/ 197428 w 1257318"/>
              <a:gd name="connsiteY4" fmla="*/ 665019 h 955964"/>
              <a:gd name="connsiteX5" fmla="*/ 228600 w 1257318"/>
              <a:gd name="connsiteY5" fmla="*/ 613064 h 955964"/>
              <a:gd name="connsiteX6" fmla="*/ 238991 w 1257318"/>
              <a:gd name="connsiteY6" fmla="*/ 581891 h 955964"/>
              <a:gd name="connsiteX7" fmla="*/ 270164 w 1257318"/>
              <a:gd name="connsiteY7" fmla="*/ 561109 h 955964"/>
              <a:gd name="connsiteX8" fmla="*/ 280555 w 1257318"/>
              <a:gd name="connsiteY8" fmla="*/ 519546 h 955964"/>
              <a:gd name="connsiteX9" fmla="*/ 311728 w 1257318"/>
              <a:gd name="connsiteY9" fmla="*/ 498764 h 955964"/>
              <a:gd name="connsiteX10" fmla="*/ 342900 w 1257318"/>
              <a:gd name="connsiteY10" fmla="*/ 467591 h 955964"/>
              <a:gd name="connsiteX11" fmla="*/ 394855 w 1257318"/>
              <a:gd name="connsiteY11" fmla="*/ 405246 h 955964"/>
              <a:gd name="connsiteX12" fmla="*/ 488373 w 1257318"/>
              <a:gd name="connsiteY12" fmla="*/ 353291 h 955964"/>
              <a:gd name="connsiteX13" fmla="*/ 581891 w 1257318"/>
              <a:gd name="connsiteY13" fmla="*/ 332509 h 955964"/>
              <a:gd name="connsiteX14" fmla="*/ 613064 w 1257318"/>
              <a:gd name="connsiteY14" fmla="*/ 311728 h 955964"/>
              <a:gd name="connsiteX15" fmla="*/ 685800 w 1257318"/>
              <a:gd name="connsiteY15" fmla="*/ 290946 h 955964"/>
              <a:gd name="connsiteX16" fmla="*/ 810491 w 1257318"/>
              <a:gd name="connsiteY16" fmla="*/ 238991 h 955964"/>
              <a:gd name="connsiteX17" fmla="*/ 893618 w 1257318"/>
              <a:gd name="connsiteY17" fmla="*/ 218209 h 955964"/>
              <a:gd name="connsiteX18" fmla="*/ 987137 w 1257318"/>
              <a:gd name="connsiteY18" fmla="*/ 176646 h 955964"/>
              <a:gd name="connsiteX19" fmla="*/ 1080655 w 1257318"/>
              <a:gd name="connsiteY19" fmla="*/ 135082 h 955964"/>
              <a:gd name="connsiteX20" fmla="*/ 1174173 w 1257318"/>
              <a:gd name="connsiteY20" fmla="*/ 83128 h 955964"/>
              <a:gd name="connsiteX21" fmla="*/ 1194955 w 1257318"/>
              <a:gd name="connsiteY21" fmla="*/ 51955 h 955964"/>
              <a:gd name="connsiteX22" fmla="*/ 1257300 w 1257318"/>
              <a:gd name="connsiteY22" fmla="*/ 0 h 95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57318" h="955964">
                <a:moveTo>
                  <a:pt x="0" y="955964"/>
                </a:moveTo>
                <a:cubicBezTo>
                  <a:pt x="31173" y="924791"/>
                  <a:pt x="77145" y="903378"/>
                  <a:pt x="93518" y="862446"/>
                </a:cubicBezTo>
                <a:cubicBezTo>
                  <a:pt x="146903" y="728984"/>
                  <a:pt x="77523" y="894435"/>
                  <a:pt x="145473" y="758537"/>
                </a:cubicBezTo>
                <a:cubicBezTo>
                  <a:pt x="153815" y="741854"/>
                  <a:pt x="157197" y="722887"/>
                  <a:pt x="166255" y="706582"/>
                </a:cubicBezTo>
                <a:cubicBezTo>
                  <a:pt x="174665" y="691443"/>
                  <a:pt x="187822" y="679429"/>
                  <a:pt x="197428" y="665019"/>
                </a:cubicBezTo>
                <a:cubicBezTo>
                  <a:pt x="208631" y="648215"/>
                  <a:pt x="219568" y="631128"/>
                  <a:pt x="228600" y="613064"/>
                </a:cubicBezTo>
                <a:cubicBezTo>
                  <a:pt x="233498" y="603267"/>
                  <a:pt x="232149" y="590444"/>
                  <a:pt x="238991" y="581891"/>
                </a:cubicBezTo>
                <a:cubicBezTo>
                  <a:pt x="246792" y="572139"/>
                  <a:pt x="259773" y="568036"/>
                  <a:pt x="270164" y="561109"/>
                </a:cubicBezTo>
                <a:cubicBezTo>
                  <a:pt x="273628" y="547255"/>
                  <a:pt x="272633" y="531428"/>
                  <a:pt x="280555" y="519546"/>
                </a:cubicBezTo>
                <a:cubicBezTo>
                  <a:pt x="287482" y="509155"/>
                  <a:pt x="302134" y="506759"/>
                  <a:pt x="311728" y="498764"/>
                </a:cubicBezTo>
                <a:cubicBezTo>
                  <a:pt x="323017" y="489356"/>
                  <a:pt x="333493" y="478880"/>
                  <a:pt x="342900" y="467591"/>
                </a:cubicBezTo>
                <a:cubicBezTo>
                  <a:pt x="372233" y="432391"/>
                  <a:pt x="354381" y="435602"/>
                  <a:pt x="394855" y="405246"/>
                </a:cubicBezTo>
                <a:cubicBezTo>
                  <a:pt x="408084" y="395324"/>
                  <a:pt x="468634" y="360693"/>
                  <a:pt x="488373" y="353291"/>
                </a:cubicBezTo>
                <a:cubicBezTo>
                  <a:pt x="505143" y="347002"/>
                  <a:pt x="567784" y="335330"/>
                  <a:pt x="581891" y="332509"/>
                </a:cubicBezTo>
                <a:cubicBezTo>
                  <a:pt x="592282" y="325582"/>
                  <a:pt x="601894" y="317313"/>
                  <a:pt x="613064" y="311728"/>
                </a:cubicBezTo>
                <a:cubicBezTo>
                  <a:pt x="638187" y="299167"/>
                  <a:pt x="659163" y="300935"/>
                  <a:pt x="685800" y="290946"/>
                </a:cubicBezTo>
                <a:cubicBezTo>
                  <a:pt x="727960" y="275136"/>
                  <a:pt x="767992" y="253866"/>
                  <a:pt x="810491" y="238991"/>
                </a:cubicBezTo>
                <a:cubicBezTo>
                  <a:pt x="837449" y="229556"/>
                  <a:pt x="868071" y="230982"/>
                  <a:pt x="893618" y="218209"/>
                </a:cubicBezTo>
                <a:cubicBezTo>
                  <a:pt x="965761" y="182139"/>
                  <a:pt x="933922" y="194384"/>
                  <a:pt x="987137" y="176646"/>
                </a:cubicBezTo>
                <a:cubicBezTo>
                  <a:pt x="1047110" y="136663"/>
                  <a:pt x="987914" y="172179"/>
                  <a:pt x="1080655" y="135082"/>
                </a:cubicBezTo>
                <a:cubicBezTo>
                  <a:pt x="1110463" y="123159"/>
                  <a:pt x="1147816" y="98942"/>
                  <a:pt x="1174173" y="83128"/>
                </a:cubicBezTo>
                <a:cubicBezTo>
                  <a:pt x="1181100" y="72737"/>
                  <a:pt x="1185557" y="60179"/>
                  <a:pt x="1194955" y="51955"/>
                </a:cubicBezTo>
                <a:cubicBezTo>
                  <a:pt x="1260182" y="-5119"/>
                  <a:pt x="1257300" y="37252"/>
                  <a:pt x="12573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AF8BCB59-5FB5-0802-83ED-E8CD9DC15B2A}"/>
              </a:ext>
            </a:extLst>
          </p:cNvPr>
          <p:cNvSpPr/>
          <p:nvPr/>
        </p:nvSpPr>
        <p:spPr>
          <a:xfrm>
            <a:off x="5060373" y="3553691"/>
            <a:ext cx="1184563" cy="353291"/>
          </a:xfrm>
          <a:custGeom>
            <a:avLst/>
            <a:gdLst>
              <a:gd name="connsiteX0" fmla="*/ 0 w 1184563"/>
              <a:gd name="connsiteY0" fmla="*/ 353291 h 353291"/>
              <a:gd name="connsiteX1" fmla="*/ 228600 w 1184563"/>
              <a:gd name="connsiteY1" fmla="*/ 280554 h 353291"/>
              <a:gd name="connsiteX2" fmla="*/ 374072 w 1184563"/>
              <a:gd name="connsiteY2" fmla="*/ 238991 h 353291"/>
              <a:gd name="connsiteX3" fmla="*/ 571500 w 1184563"/>
              <a:gd name="connsiteY3" fmla="*/ 207818 h 353291"/>
              <a:gd name="connsiteX4" fmla="*/ 716972 w 1184563"/>
              <a:gd name="connsiteY4" fmla="*/ 176645 h 353291"/>
              <a:gd name="connsiteX5" fmla="*/ 820882 w 1184563"/>
              <a:gd name="connsiteY5" fmla="*/ 135082 h 353291"/>
              <a:gd name="connsiteX6" fmla="*/ 872836 w 1184563"/>
              <a:gd name="connsiteY6" fmla="*/ 114300 h 353291"/>
              <a:gd name="connsiteX7" fmla="*/ 945572 w 1184563"/>
              <a:gd name="connsiteY7" fmla="*/ 93518 h 353291"/>
              <a:gd name="connsiteX8" fmla="*/ 987136 w 1184563"/>
              <a:gd name="connsiteY8" fmla="*/ 83127 h 353291"/>
              <a:gd name="connsiteX9" fmla="*/ 1028700 w 1184563"/>
              <a:gd name="connsiteY9" fmla="*/ 62345 h 353291"/>
              <a:gd name="connsiteX10" fmla="*/ 1059872 w 1184563"/>
              <a:gd name="connsiteY10" fmla="*/ 51954 h 353291"/>
              <a:gd name="connsiteX11" fmla="*/ 1101436 w 1184563"/>
              <a:gd name="connsiteY11" fmla="*/ 31173 h 353291"/>
              <a:gd name="connsiteX12" fmla="*/ 1153391 w 1184563"/>
              <a:gd name="connsiteY12" fmla="*/ 10391 h 353291"/>
              <a:gd name="connsiteX13" fmla="*/ 1184563 w 1184563"/>
              <a:gd name="connsiteY13" fmla="*/ 0 h 353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4563" h="353291">
                <a:moveTo>
                  <a:pt x="0" y="353291"/>
                </a:moveTo>
                <a:cubicBezTo>
                  <a:pt x="156070" y="322076"/>
                  <a:pt x="-116331" y="379105"/>
                  <a:pt x="228600" y="280554"/>
                </a:cubicBezTo>
                <a:cubicBezTo>
                  <a:pt x="277091" y="266700"/>
                  <a:pt x="324932" y="250331"/>
                  <a:pt x="374072" y="238991"/>
                </a:cubicBezTo>
                <a:cubicBezTo>
                  <a:pt x="414388" y="229687"/>
                  <a:pt x="520134" y="215156"/>
                  <a:pt x="571500" y="207818"/>
                </a:cubicBezTo>
                <a:cubicBezTo>
                  <a:pt x="682188" y="163542"/>
                  <a:pt x="555120" y="209015"/>
                  <a:pt x="716972" y="176645"/>
                </a:cubicBezTo>
                <a:cubicBezTo>
                  <a:pt x="771650" y="165710"/>
                  <a:pt x="775538" y="155235"/>
                  <a:pt x="820882" y="135082"/>
                </a:cubicBezTo>
                <a:cubicBezTo>
                  <a:pt x="837926" y="127507"/>
                  <a:pt x="855141" y="120198"/>
                  <a:pt x="872836" y="114300"/>
                </a:cubicBezTo>
                <a:cubicBezTo>
                  <a:pt x="896758" y="106326"/>
                  <a:pt x="921245" y="100153"/>
                  <a:pt x="945572" y="93518"/>
                </a:cubicBezTo>
                <a:cubicBezTo>
                  <a:pt x="959350" y="89760"/>
                  <a:pt x="973764" y="88141"/>
                  <a:pt x="987136" y="83127"/>
                </a:cubicBezTo>
                <a:cubicBezTo>
                  <a:pt x="1001640" y="77688"/>
                  <a:pt x="1014462" y="68447"/>
                  <a:pt x="1028700" y="62345"/>
                </a:cubicBezTo>
                <a:cubicBezTo>
                  <a:pt x="1038767" y="58030"/>
                  <a:pt x="1049805" y="56268"/>
                  <a:pt x="1059872" y="51954"/>
                </a:cubicBezTo>
                <a:cubicBezTo>
                  <a:pt x="1074109" y="45852"/>
                  <a:pt x="1087281" y="37464"/>
                  <a:pt x="1101436" y="31173"/>
                </a:cubicBezTo>
                <a:cubicBezTo>
                  <a:pt x="1118481" y="23598"/>
                  <a:pt x="1135926" y="16940"/>
                  <a:pt x="1153391" y="10391"/>
                </a:cubicBezTo>
                <a:cubicBezTo>
                  <a:pt x="1163646" y="6545"/>
                  <a:pt x="1184563" y="0"/>
                  <a:pt x="118456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E927AA60-BE4D-AE6C-4CDF-A14320953D3B}"/>
              </a:ext>
            </a:extLst>
          </p:cNvPr>
          <p:cNvSpPr/>
          <p:nvPr/>
        </p:nvSpPr>
        <p:spPr>
          <a:xfrm>
            <a:off x="5070764" y="4290694"/>
            <a:ext cx="1153391" cy="94270"/>
          </a:xfrm>
          <a:custGeom>
            <a:avLst/>
            <a:gdLst>
              <a:gd name="connsiteX0" fmla="*/ 0 w 1153391"/>
              <a:gd name="connsiteY0" fmla="*/ 94270 h 94270"/>
              <a:gd name="connsiteX1" fmla="*/ 280554 w 1153391"/>
              <a:gd name="connsiteY1" fmla="*/ 83879 h 94270"/>
              <a:gd name="connsiteX2" fmla="*/ 363681 w 1153391"/>
              <a:gd name="connsiteY2" fmla="*/ 63097 h 94270"/>
              <a:gd name="connsiteX3" fmla="*/ 810491 w 1153391"/>
              <a:gd name="connsiteY3" fmla="*/ 52706 h 94270"/>
              <a:gd name="connsiteX4" fmla="*/ 841663 w 1153391"/>
              <a:gd name="connsiteY4" fmla="*/ 31924 h 94270"/>
              <a:gd name="connsiteX5" fmla="*/ 883227 w 1153391"/>
              <a:gd name="connsiteY5" fmla="*/ 21533 h 94270"/>
              <a:gd name="connsiteX6" fmla="*/ 1153391 w 1153391"/>
              <a:gd name="connsiteY6" fmla="*/ 751 h 94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391" h="94270">
                <a:moveTo>
                  <a:pt x="0" y="94270"/>
                </a:moveTo>
                <a:cubicBezTo>
                  <a:pt x="93518" y="90806"/>
                  <a:pt x="187314" y="91871"/>
                  <a:pt x="280554" y="83879"/>
                </a:cubicBezTo>
                <a:cubicBezTo>
                  <a:pt x="309011" y="81440"/>
                  <a:pt x="335127" y="63761"/>
                  <a:pt x="363681" y="63097"/>
                </a:cubicBezTo>
                <a:lnTo>
                  <a:pt x="810491" y="52706"/>
                </a:lnTo>
                <a:cubicBezTo>
                  <a:pt x="820882" y="45779"/>
                  <a:pt x="830185" y="36843"/>
                  <a:pt x="841663" y="31924"/>
                </a:cubicBezTo>
                <a:cubicBezTo>
                  <a:pt x="854789" y="26298"/>
                  <a:pt x="869163" y="24015"/>
                  <a:pt x="883227" y="21533"/>
                </a:cubicBezTo>
                <a:cubicBezTo>
                  <a:pt x="1039789" y="-6096"/>
                  <a:pt x="995508" y="751"/>
                  <a:pt x="1153391" y="7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4187AD51-6162-D7E5-3330-1384A94E7A79}"/>
              </a:ext>
            </a:extLst>
          </p:cNvPr>
          <p:cNvSpPr/>
          <p:nvPr/>
        </p:nvSpPr>
        <p:spPr>
          <a:xfrm>
            <a:off x="5070764" y="3948545"/>
            <a:ext cx="1143000" cy="1444337"/>
          </a:xfrm>
          <a:custGeom>
            <a:avLst/>
            <a:gdLst>
              <a:gd name="connsiteX0" fmla="*/ 0 w 1143000"/>
              <a:gd name="connsiteY0" fmla="*/ 1444337 h 1444337"/>
              <a:gd name="connsiteX1" fmla="*/ 145472 w 1143000"/>
              <a:gd name="connsiteY1" fmla="*/ 1226128 h 1444337"/>
              <a:gd name="connsiteX2" fmla="*/ 228600 w 1143000"/>
              <a:gd name="connsiteY2" fmla="*/ 1143000 h 1444337"/>
              <a:gd name="connsiteX3" fmla="*/ 280554 w 1143000"/>
              <a:gd name="connsiteY3" fmla="*/ 1049482 h 1444337"/>
              <a:gd name="connsiteX4" fmla="*/ 332509 w 1143000"/>
              <a:gd name="connsiteY4" fmla="*/ 966355 h 1444337"/>
              <a:gd name="connsiteX5" fmla="*/ 426027 w 1143000"/>
              <a:gd name="connsiteY5" fmla="*/ 768928 h 1444337"/>
              <a:gd name="connsiteX6" fmla="*/ 550718 w 1143000"/>
              <a:gd name="connsiteY6" fmla="*/ 561110 h 1444337"/>
              <a:gd name="connsiteX7" fmla="*/ 675409 w 1143000"/>
              <a:gd name="connsiteY7" fmla="*/ 322119 h 1444337"/>
              <a:gd name="connsiteX8" fmla="*/ 748145 w 1143000"/>
              <a:gd name="connsiteY8" fmla="*/ 207819 h 1444337"/>
              <a:gd name="connsiteX9" fmla="*/ 789709 w 1143000"/>
              <a:gd name="connsiteY9" fmla="*/ 155864 h 1444337"/>
              <a:gd name="connsiteX10" fmla="*/ 872836 w 1143000"/>
              <a:gd name="connsiteY10" fmla="*/ 72737 h 1444337"/>
              <a:gd name="connsiteX11" fmla="*/ 987136 w 1143000"/>
              <a:gd name="connsiteY11" fmla="*/ 10391 h 1444337"/>
              <a:gd name="connsiteX12" fmla="*/ 1018309 w 1143000"/>
              <a:gd name="connsiteY12" fmla="*/ 0 h 1444337"/>
              <a:gd name="connsiteX13" fmla="*/ 1111827 w 1143000"/>
              <a:gd name="connsiteY13" fmla="*/ 10391 h 1444337"/>
              <a:gd name="connsiteX14" fmla="*/ 1143000 w 1143000"/>
              <a:gd name="connsiteY14" fmla="*/ 20782 h 144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3000" h="1444337">
                <a:moveTo>
                  <a:pt x="0" y="1444337"/>
                </a:moveTo>
                <a:cubicBezTo>
                  <a:pt x="44553" y="1371938"/>
                  <a:pt x="88568" y="1291162"/>
                  <a:pt x="145472" y="1226128"/>
                </a:cubicBezTo>
                <a:cubicBezTo>
                  <a:pt x="171277" y="1196637"/>
                  <a:pt x="204796" y="1174128"/>
                  <a:pt x="228600" y="1143000"/>
                </a:cubicBezTo>
                <a:cubicBezTo>
                  <a:pt x="250262" y="1114673"/>
                  <a:pt x="262474" y="1080219"/>
                  <a:pt x="280554" y="1049482"/>
                </a:cubicBezTo>
                <a:cubicBezTo>
                  <a:pt x="297121" y="1021318"/>
                  <a:pt x="317220" y="995234"/>
                  <a:pt x="332509" y="966355"/>
                </a:cubicBezTo>
                <a:cubicBezTo>
                  <a:pt x="444231" y="755324"/>
                  <a:pt x="297025" y="996577"/>
                  <a:pt x="426027" y="768928"/>
                </a:cubicBezTo>
                <a:cubicBezTo>
                  <a:pt x="465855" y="698643"/>
                  <a:pt x="517909" y="634933"/>
                  <a:pt x="550718" y="561110"/>
                </a:cubicBezTo>
                <a:cubicBezTo>
                  <a:pt x="612309" y="422527"/>
                  <a:pt x="579702" y="487432"/>
                  <a:pt x="675409" y="322119"/>
                </a:cubicBezTo>
                <a:cubicBezTo>
                  <a:pt x="696726" y="285298"/>
                  <a:pt x="723457" y="241765"/>
                  <a:pt x="748145" y="207819"/>
                </a:cubicBezTo>
                <a:cubicBezTo>
                  <a:pt x="761190" y="189883"/>
                  <a:pt x="774666" y="172161"/>
                  <a:pt x="789709" y="155864"/>
                </a:cubicBezTo>
                <a:cubicBezTo>
                  <a:pt x="816288" y="127070"/>
                  <a:pt x="840231" y="94474"/>
                  <a:pt x="872836" y="72737"/>
                </a:cubicBezTo>
                <a:cubicBezTo>
                  <a:pt x="910779" y="47442"/>
                  <a:pt x="939989" y="26107"/>
                  <a:pt x="987136" y="10391"/>
                </a:cubicBezTo>
                <a:lnTo>
                  <a:pt x="1018309" y="0"/>
                </a:lnTo>
                <a:cubicBezTo>
                  <a:pt x="1049482" y="3464"/>
                  <a:pt x="1080889" y="5235"/>
                  <a:pt x="1111827" y="10391"/>
                </a:cubicBezTo>
                <a:cubicBezTo>
                  <a:pt x="1122631" y="12192"/>
                  <a:pt x="1143000" y="20782"/>
                  <a:pt x="1143000" y="2078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256485D0-B858-E1B5-C217-4C97BDFDF02A}"/>
              </a:ext>
            </a:extLst>
          </p:cNvPr>
          <p:cNvSpPr/>
          <p:nvPr/>
        </p:nvSpPr>
        <p:spPr>
          <a:xfrm>
            <a:off x="5133109" y="4748085"/>
            <a:ext cx="1122218" cy="208379"/>
          </a:xfrm>
          <a:custGeom>
            <a:avLst/>
            <a:gdLst>
              <a:gd name="connsiteX0" fmla="*/ 0 w 1122218"/>
              <a:gd name="connsiteY0" fmla="*/ 208379 h 208379"/>
              <a:gd name="connsiteX1" fmla="*/ 114300 w 1122218"/>
              <a:gd name="connsiteY1" fmla="*/ 156424 h 208379"/>
              <a:gd name="connsiteX2" fmla="*/ 207818 w 1122218"/>
              <a:gd name="connsiteY2" fmla="*/ 146033 h 208379"/>
              <a:gd name="connsiteX3" fmla="*/ 831273 w 1122218"/>
              <a:gd name="connsiteY3" fmla="*/ 125251 h 208379"/>
              <a:gd name="connsiteX4" fmla="*/ 904009 w 1122218"/>
              <a:gd name="connsiteY4" fmla="*/ 94079 h 208379"/>
              <a:gd name="connsiteX5" fmla="*/ 955964 w 1122218"/>
              <a:gd name="connsiteY5" fmla="*/ 52515 h 208379"/>
              <a:gd name="connsiteX6" fmla="*/ 997527 w 1122218"/>
              <a:gd name="connsiteY6" fmla="*/ 31733 h 208379"/>
              <a:gd name="connsiteX7" fmla="*/ 1028700 w 1122218"/>
              <a:gd name="connsiteY7" fmla="*/ 10951 h 208379"/>
              <a:gd name="connsiteX8" fmla="*/ 1122218 w 1122218"/>
              <a:gd name="connsiteY8" fmla="*/ 560 h 20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2218" h="208379">
                <a:moveTo>
                  <a:pt x="0" y="208379"/>
                </a:moveTo>
                <a:cubicBezTo>
                  <a:pt x="19491" y="198633"/>
                  <a:pt x="88567" y="161938"/>
                  <a:pt x="114300" y="156424"/>
                </a:cubicBezTo>
                <a:cubicBezTo>
                  <a:pt x="144968" y="149852"/>
                  <a:pt x="176483" y="147395"/>
                  <a:pt x="207818" y="146033"/>
                </a:cubicBezTo>
                <a:cubicBezTo>
                  <a:pt x="415555" y="137001"/>
                  <a:pt x="831273" y="125251"/>
                  <a:pt x="831273" y="125251"/>
                </a:cubicBezTo>
                <a:cubicBezTo>
                  <a:pt x="858981" y="116015"/>
                  <a:pt x="878331" y="111198"/>
                  <a:pt x="904009" y="94079"/>
                </a:cubicBezTo>
                <a:cubicBezTo>
                  <a:pt x="922462" y="81777"/>
                  <a:pt x="937511" y="64817"/>
                  <a:pt x="955964" y="52515"/>
                </a:cubicBezTo>
                <a:cubicBezTo>
                  <a:pt x="968852" y="43923"/>
                  <a:pt x="984078" y="39418"/>
                  <a:pt x="997527" y="31733"/>
                </a:cubicBezTo>
                <a:cubicBezTo>
                  <a:pt x="1008370" y="25537"/>
                  <a:pt x="1017221" y="15870"/>
                  <a:pt x="1028700" y="10951"/>
                </a:cubicBezTo>
                <a:cubicBezTo>
                  <a:pt x="1062746" y="-3640"/>
                  <a:pt x="1085473" y="560"/>
                  <a:pt x="1122218" y="5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90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720AD-CB7F-5905-294D-A3443DB9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tree for HSP60 (hspd1) 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10612D6F-21CC-3228-F3BB-3B5F17EAE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76" y="1413164"/>
            <a:ext cx="6021924" cy="4812393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D00838-08CE-04EB-B45F-30540E9C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5170021" cy="39950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E29C743-ED6B-BC0A-4B25-B98EAF1F0015}"/>
              </a:ext>
            </a:extLst>
          </p:cNvPr>
          <p:cNvSpPr txBox="1"/>
          <p:nvPr/>
        </p:nvSpPr>
        <p:spPr>
          <a:xfrm>
            <a:off x="615662" y="585622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dirty="0"/>
              <a:t>2009 Jun;238(6):1287-308. doi: 10.1002/dvdy.21967.</a:t>
            </a:r>
            <a:endParaRPr lang="zh-TW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A6834525-A85A-6C6B-0C46-08DDDA6450A7}"/>
              </a:ext>
            </a:extLst>
          </p:cNvPr>
          <p:cNvSpPr/>
          <p:nvPr/>
        </p:nvSpPr>
        <p:spPr>
          <a:xfrm>
            <a:off x="4998027" y="2057400"/>
            <a:ext cx="1922318" cy="2680855"/>
          </a:xfrm>
          <a:custGeom>
            <a:avLst/>
            <a:gdLst>
              <a:gd name="connsiteX0" fmla="*/ 0 w 1922318"/>
              <a:gd name="connsiteY0" fmla="*/ 0 h 2680855"/>
              <a:gd name="connsiteX1" fmla="*/ 51955 w 1922318"/>
              <a:gd name="connsiteY1" fmla="*/ 176645 h 2680855"/>
              <a:gd name="connsiteX2" fmla="*/ 124691 w 1922318"/>
              <a:gd name="connsiteY2" fmla="*/ 342900 h 2680855"/>
              <a:gd name="connsiteX3" fmla="*/ 176646 w 1922318"/>
              <a:gd name="connsiteY3" fmla="*/ 561109 h 2680855"/>
              <a:gd name="connsiteX4" fmla="*/ 238991 w 1922318"/>
              <a:gd name="connsiteY4" fmla="*/ 883227 h 2680855"/>
              <a:gd name="connsiteX5" fmla="*/ 270164 w 1922318"/>
              <a:gd name="connsiteY5" fmla="*/ 1070264 h 2680855"/>
              <a:gd name="connsiteX6" fmla="*/ 322118 w 1922318"/>
              <a:gd name="connsiteY6" fmla="*/ 1246909 h 2680855"/>
              <a:gd name="connsiteX7" fmla="*/ 353291 w 1922318"/>
              <a:gd name="connsiteY7" fmla="*/ 1381991 h 2680855"/>
              <a:gd name="connsiteX8" fmla="*/ 509155 w 1922318"/>
              <a:gd name="connsiteY8" fmla="*/ 1714500 h 2680855"/>
              <a:gd name="connsiteX9" fmla="*/ 872837 w 1922318"/>
              <a:gd name="connsiteY9" fmla="*/ 2067791 h 2680855"/>
              <a:gd name="connsiteX10" fmla="*/ 1007918 w 1922318"/>
              <a:gd name="connsiteY10" fmla="*/ 2150918 h 2680855"/>
              <a:gd name="connsiteX11" fmla="*/ 1153391 w 1922318"/>
              <a:gd name="connsiteY11" fmla="*/ 2296391 h 2680855"/>
              <a:gd name="connsiteX12" fmla="*/ 1278082 w 1922318"/>
              <a:gd name="connsiteY12" fmla="*/ 2358736 h 2680855"/>
              <a:gd name="connsiteX13" fmla="*/ 1340428 w 1922318"/>
              <a:gd name="connsiteY13" fmla="*/ 2421082 h 2680855"/>
              <a:gd name="connsiteX14" fmla="*/ 1381991 w 1922318"/>
              <a:gd name="connsiteY14" fmla="*/ 2462645 h 2680855"/>
              <a:gd name="connsiteX15" fmla="*/ 1496291 w 1922318"/>
              <a:gd name="connsiteY15" fmla="*/ 2514600 h 2680855"/>
              <a:gd name="connsiteX16" fmla="*/ 1527464 w 1922318"/>
              <a:gd name="connsiteY16" fmla="*/ 2535382 h 2680855"/>
              <a:gd name="connsiteX17" fmla="*/ 1569028 w 1922318"/>
              <a:gd name="connsiteY17" fmla="*/ 2545773 h 2680855"/>
              <a:gd name="connsiteX18" fmla="*/ 1672937 w 1922318"/>
              <a:gd name="connsiteY18" fmla="*/ 2587336 h 2680855"/>
              <a:gd name="connsiteX19" fmla="*/ 1787237 w 1922318"/>
              <a:gd name="connsiteY19" fmla="*/ 2639291 h 2680855"/>
              <a:gd name="connsiteX20" fmla="*/ 1901537 w 1922318"/>
              <a:gd name="connsiteY20" fmla="*/ 2680855 h 2680855"/>
              <a:gd name="connsiteX21" fmla="*/ 1922318 w 1922318"/>
              <a:gd name="connsiteY21" fmla="*/ 2680855 h 268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22318" h="2680855">
                <a:moveTo>
                  <a:pt x="0" y="0"/>
                </a:moveTo>
                <a:cubicBezTo>
                  <a:pt x="15464" y="77319"/>
                  <a:pt x="13536" y="78852"/>
                  <a:pt x="51955" y="176645"/>
                </a:cubicBezTo>
                <a:cubicBezTo>
                  <a:pt x="74073" y="232946"/>
                  <a:pt x="106030" y="285361"/>
                  <a:pt x="124691" y="342900"/>
                </a:cubicBezTo>
                <a:cubicBezTo>
                  <a:pt x="147758" y="414023"/>
                  <a:pt x="161172" y="487958"/>
                  <a:pt x="176646" y="561109"/>
                </a:cubicBezTo>
                <a:cubicBezTo>
                  <a:pt x="199280" y="668106"/>
                  <a:pt x="221011" y="775350"/>
                  <a:pt x="238991" y="883227"/>
                </a:cubicBezTo>
                <a:cubicBezTo>
                  <a:pt x="249382" y="945573"/>
                  <a:pt x="256080" y="1008647"/>
                  <a:pt x="270164" y="1070264"/>
                </a:cubicBezTo>
                <a:cubicBezTo>
                  <a:pt x="283840" y="1130097"/>
                  <a:pt x="306304" y="1187606"/>
                  <a:pt x="322118" y="1246909"/>
                </a:cubicBezTo>
                <a:cubicBezTo>
                  <a:pt x="334025" y="1291559"/>
                  <a:pt x="338227" y="1338305"/>
                  <a:pt x="353291" y="1381991"/>
                </a:cubicBezTo>
                <a:cubicBezTo>
                  <a:pt x="372723" y="1438344"/>
                  <a:pt x="479015" y="1664857"/>
                  <a:pt x="509155" y="1714500"/>
                </a:cubicBezTo>
                <a:cubicBezTo>
                  <a:pt x="592969" y="1852548"/>
                  <a:pt x="745757" y="1989588"/>
                  <a:pt x="872837" y="2067791"/>
                </a:cubicBezTo>
                <a:cubicBezTo>
                  <a:pt x="917864" y="2095500"/>
                  <a:pt x="966931" y="2117522"/>
                  <a:pt x="1007918" y="2150918"/>
                </a:cubicBezTo>
                <a:cubicBezTo>
                  <a:pt x="1061081" y="2194236"/>
                  <a:pt x="1092054" y="2265723"/>
                  <a:pt x="1153391" y="2296391"/>
                </a:cubicBezTo>
                <a:lnTo>
                  <a:pt x="1278082" y="2358736"/>
                </a:lnTo>
                <a:cubicBezTo>
                  <a:pt x="1315906" y="2415472"/>
                  <a:pt x="1278562" y="2366950"/>
                  <a:pt x="1340428" y="2421082"/>
                </a:cubicBezTo>
                <a:cubicBezTo>
                  <a:pt x="1355173" y="2433984"/>
                  <a:pt x="1365940" y="2451409"/>
                  <a:pt x="1381991" y="2462645"/>
                </a:cubicBezTo>
                <a:cubicBezTo>
                  <a:pt x="1427786" y="2494702"/>
                  <a:pt x="1449443" y="2491175"/>
                  <a:pt x="1496291" y="2514600"/>
                </a:cubicBezTo>
                <a:cubicBezTo>
                  <a:pt x="1507461" y="2520185"/>
                  <a:pt x="1515985" y="2530463"/>
                  <a:pt x="1527464" y="2535382"/>
                </a:cubicBezTo>
                <a:cubicBezTo>
                  <a:pt x="1540590" y="2541008"/>
                  <a:pt x="1555768" y="2540469"/>
                  <a:pt x="1569028" y="2545773"/>
                </a:cubicBezTo>
                <a:cubicBezTo>
                  <a:pt x="1694226" y="2595852"/>
                  <a:pt x="1578051" y="2563614"/>
                  <a:pt x="1672937" y="2587336"/>
                </a:cubicBezTo>
                <a:cubicBezTo>
                  <a:pt x="1728480" y="2642881"/>
                  <a:pt x="1681738" y="2606829"/>
                  <a:pt x="1787237" y="2639291"/>
                </a:cubicBezTo>
                <a:cubicBezTo>
                  <a:pt x="1807389" y="2645492"/>
                  <a:pt x="1882733" y="2680855"/>
                  <a:pt x="1901537" y="2680855"/>
                </a:cubicBezTo>
                <a:lnTo>
                  <a:pt x="1922318" y="268085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51903D01-9152-55E8-EA95-0A7721055C18}"/>
              </a:ext>
            </a:extLst>
          </p:cNvPr>
          <p:cNvSpPr/>
          <p:nvPr/>
        </p:nvSpPr>
        <p:spPr>
          <a:xfrm>
            <a:off x="4966855" y="2847109"/>
            <a:ext cx="1995054" cy="3283527"/>
          </a:xfrm>
          <a:custGeom>
            <a:avLst/>
            <a:gdLst>
              <a:gd name="connsiteX0" fmla="*/ 0 w 1995054"/>
              <a:gd name="connsiteY0" fmla="*/ 0 h 3283527"/>
              <a:gd name="connsiteX1" fmla="*/ 62345 w 1995054"/>
              <a:gd name="connsiteY1" fmla="*/ 176646 h 3283527"/>
              <a:gd name="connsiteX2" fmla="*/ 93518 w 1995054"/>
              <a:gd name="connsiteY2" fmla="*/ 197427 h 3283527"/>
              <a:gd name="connsiteX3" fmla="*/ 114300 w 1995054"/>
              <a:gd name="connsiteY3" fmla="*/ 238991 h 3283527"/>
              <a:gd name="connsiteX4" fmla="*/ 155863 w 1995054"/>
              <a:gd name="connsiteY4" fmla="*/ 280555 h 3283527"/>
              <a:gd name="connsiteX5" fmla="*/ 197427 w 1995054"/>
              <a:gd name="connsiteY5" fmla="*/ 353291 h 3283527"/>
              <a:gd name="connsiteX6" fmla="*/ 238990 w 1995054"/>
              <a:gd name="connsiteY6" fmla="*/ 488373 h 3283527"/>
              <a:gd name="connsiteX7" fmla="*/ 270163 w 1995054"/>
              <a:gd name="connsiteY7" fmla="*/ 550718 h 3283527"/>
              <a:gd name="connsiteX8" fmla="*/ 290945 w 1995054"/>
              <a:gd name="connsiteY8" fmla="*/ 613064 h 3283527"/>
              <a:gd name="connsiteX9" fmla="*/ 322118 w 1995054"/>
              <a:gd name="connsiteY9" fmla="*/ 685800 h 3283527"/>
              <a:gd name="connsiteX10" fmla="*/ 353290 w 1995054"/>
              <a:gd name="connsiteY10" fmla="*/ 789709 h 3283527"/>
              <a:gd name="connsiteX11" fmla="*/ 405245 w 1995054"/>
              <a:gd name="connsiteY11" fmla="*/ 893618 h 3283527"/>
              <a:gd name="connsiteX12" fmla="*/ 467590 w 1995054"/>
              <a:gd name="connsiteY12" fmla="*/ 1039091 h 3283527"/>
              <a:gd name="connsiteX13" fmla="*/ 477981 w 1995054"/>
              <a:gd name="connsiteY13" fmla="*/ 1070264 h 3283527"/>
              <a:gd name="connsiteX14" fmla="*/ 509154 w 1995054"/>
              <a:gd name="connsiteY14" fmla="*/ 1111827 h 3283527"/>
              <a:gd name="connsiteX15" fmla="*/ 675409 w 1995054"/>
              <a:gd name="connsiteY15" fmla="*/ 1454727 h 3283527"/>
              <a:gd name="connsiteX16" fmla="*/ 706581 w 1995054"/>
              <a:gd name="connsiteY16" fmla="*/ 1548246 h 3283527"/>
              <a:gd name="connsiteX17" fmla="*/ 748145 w 1995054"/>
              <a:gd name="connsiteY17" fmla="*/ 1631373 h 3283527"/>
              <a:gd name="connsiteX18" fmla="*/ 779318 w 1995054"/>
              <a:gd name="connsiteY18" fmla="*/ 1745673 h 3283527"/>
              <a:gd name="connsiteX19" fmla="*/ 820881 w 1995054"/>
              <a:gd name="connsiteY19" fmla="*/ 1818409 h 3283527"/>
              <a:gd name="connsiteX20" fmla="*/ 852054 w 1995054"/>
              <a:gd name="connsiteY20" fmla="*/ 1901536 h 3283527"/>
              <a:gd name="connsiteX21" fmla="*/ 904009 w 1995054"/>
              <a:gd name="connsiteY21" fmla="*/ 1963882 h 3283527"/>
              <a:gd name="connsiteX22" fmla="*/ 955963 w 1995054"/>
              <a:gd name="connsiteY22" fmla="*/ 2047009 h 3283527"/>
              <a:gd name="connsiteX23" fmla="*/ 1028700 w 1995054"/>
              <a:gd name="connsiteY23" fmla="*/ 2150918 h 3283527"/>
              <a:gd name="connsiteX24" fmla="*/ 1205345 w 1995054"/>
              <a:gd name="connsiteY24" fmla="*/ 2317173 h 3283527"/>
              <a:gd name="connsiteX25" fmla="*/ 1246909 w 1995054"/>
              <a:gd name="connsiteY25" fmla="*/ 2379518 h 3283527"/>
              <a:gd name="connsiteX26" fmla="*/ 1340427 w 1995054"/>
              <a:gd name="connsiteY26" fmla="*/ 2493818 h 3283527"/>
              <a:gd name="connsiteX27" fmla="*/ 1361209 w 1995054"/>
              <a:gd name="connsiteY27" fmla="*/ 2524991 h 3283527"/>
              <a:gd name="connsiteX28" fmla="*/ 1392381 w 1995054"/>
              <a:gd name="connsiteY28" fmla="*/ 2545773 h 3283527"/>
              <a:gd name="connsiteX29" fmla="*/ 1517072 w 1995054"/>
              <a:gd name="connsiteY29" fmla="*/ 2670464 h 3283527"/>
              <a:gd name="connsiteX30" fmla="*/ 1558636 w 1995054"/>
              <a:gd name="connsiteY30" fmla="*/ 2701636 h 3283527"/>
              <a:gd name="connsiteX31" fmla="*/ 1589809 w 1995054"/>
              <a:gd name="connsiteY31" fmla="*/ 2722418 h 3283527"/>
              <a:gd name="connsiteX32" fmla="*/ 1672936 w 1995054"/>
              <a:gd name="connsiteY32" fmla="*/ 2815936 h 3283527"/>
              <a:gd name="connsiteX33" fmla="*/ 1735281 w 1995054"/>
              <a:gd name="connsiteY33" fmla="*/ 2857500 h 3283527"/>
              <a:gd name="connsiteX34" fmla="*/ 1776845 w 1995054"/>
              <a:gd name="connsiteY34" fmla="*/ 2909455 h 3283527"/>
              <a:gd name="connsiteX35" fmla="*/ 1828800 w 1995054"/>
              <a:gd name="connsiteY35" fmla="*/ 2951018 h 3283527"/>
              <a:gd name="connsiteX36" fmla="*/ 1849581 w 1995054"/>
              <a:gd name="connsiteY36" fmla="*/ 3002973 h 3283527"/>
              <a:gd name="connsiteX37" fmla="*/ 1870363 w 1995054"/>
              <a:gd name="connsiteY37" fmla="*/ 3044536 h 3283527"/>
              <a:gd name="connsiteX38" fmla="*/ 1880754 w 1995054"/>
              <a:gd name="connsiteY38" fmla="*/ 3096491 h 3283527"/>
              <a:gd name="connsiteX39" fmla="*/ 1901536 w 1995054"/>
              <a:gd name="connsiteY39" fmla="*/ 3179618 h 3283527"/>
              <a:gd name="connsiteX40" fmla="*/ 1911927 w 1995054"/>
              <a:gd name="connsiteY40" fmla="*/ 3210791 h 3283527"/>
              <a:gd name="connsiteX41" fmla="*/ 1943100 w 1995054"/>
              <a:gd name="connsiteY41" fmla="*/ 3241964 h 3283527"/>
              <a:gd name="connsiteX42" fmla="*/ 1995054 w 1995054"/>
              <a:gd name="connsiteY42" fmla="*/ 3283527 h 328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95054" h="3283527">
                <a:moveTo>
                  <a:pt x="0" y="0"/>
                </a:moveTo>
                <a:cubicBezTo>
                  <a:pt x="5616" y="19655"/>
                  <a:pt x="23340" y="137642"/>
                  <a:pt x="62345" y="176646"/>
                </a:cubicBezTo>
                <a:cubicBezTo>
                  <a:pt x="71176" y="185476"/>
                  <a:pt x="83127" y="190500"/>
                  <a:pt x="93518" y="197427"/>
                </a:cubicBezTo>
                <a:cubicBezTo>
                  <a:pt x="100445" y="211282"/>
                  <a:pt x="105006" y="226599"/>
                  <a:pt x="114300" y="238991"/>
                </a:cubicBezTo>
                <a:cubicBezTo>
                  <a:pt x="126056" y="254666"/>
                  <a:pt x="143112" y="265679"/>
                  <a:pt x="155863" y="280555"/>
                </a:cubicBezTo>
                <a:cubicBezTo>
                  <a:pt x="169924" y="296959"/>
                  <a:pt x="190055" y="334861"/>
                  <a:pt x="197427" y="353291"/>
                </a:cubicBezTo>
                <a:cubicBezTo>
                  <a:pt x="291935" y="589558"/>
                  <a:pt x="136505" y="221908"/>
                  <a:pt x="238990" y="488373"/>
                </a:cubicBezTo>
                <a:cubicBezTo>
                  <a:pt x="247331" y="510059"/>
                  <a:pt x="261227" y="529271"/>
                  <a:pt x="270163" y="550718"/>
                </a:cubicBezTo>
                <a:cubicBezTo>
                  <a:pt x="278589" y="570939"/>
                  <a:pt x="283081" y="592618"/>
                  <a:pt x="290945" y="613064"/>
                </a:cubicBezTo>
                <a:cubicBezTo>
                  <a:pt x="300414" y="637684"/>
                  <a:pt x="313339" y="660926"/>
                  <a:pt x="322118" y="685800"/>
                </a:cubicBezTo>
                <a:cubicBezTo>
                  <a:pt x="334153" y="719900"/>
                  <a:pt x="339860" y="756134"/>
                  <a:pt x="353290" y="789709"/>
                </a:cubicBezTo>
                <a:cubicBezTo>
                  <a:pt x="367672" y="825664"/>
                  <a:pt x="389110" y="858415"/>
                  <a:pt x="405245" y="893618"/>
                </a:cubicBezTo>
                <a:cubicBezTo>
                  <a:pt x="427226" y="941577"/>
                  <a:pt x="450907" y="989042"/>
                  <a:pt x="467590" y="1039091"/>
                </a:cubicBezTo>
                <a:cubicBezTo>
                  <a:pt x="471054" y="1049482"/>
                  <a:pt x="472547" y="1060754"/>
                  <a:pt x="477981" y="1070264"/>
                </a:cubicBezTo>
                <a:cubicBezTo>
                  <a:pt x="486573" y="1085300"/>
                  <a:pt x="500692" y="1096717"/>
                  <a:pt x="509154" y="1111827"/>
                </a:cubicBezTo>
                <a:cubicBezTo>
                  <a:pt x="583628" y="1244816"/>
                  <a:pt x="625169" y="1322846"/>
                  <a:pt x="675409" y="1454727"/>
                </a:cubicBezTo>
                <a:cubicBezTo>
                  <a:pt x="687107" y="1485433"/>
                  <a:pt x="694070" y="1517862"/>
                  <a:pt x="706581" y="1548246"/>
                </a:cubicBezTo>
                <a:cubicBezTo>
                  <a:pt x="718376" y="1576892"/>
                  <a:pt x="737435" y="1602303"/>
                  <a:pt x="748145" y="1631373"/>
                </a:cubicBezTo>
                <a:cubicBezTo>
                  <a:pt x="761798" y="1668430"/>
                  <a:pt x="765004" y="1708867"/>
                  <a:pt x="779318" y="1745673"/>
                </a:cubicBezTo>
                <a:cubicBezTo>
                  <a:pt x="789439" y="1771699"/>
                  <a:pt x="809072" y="1793104"/>
                  <a:pt x="820881" y="1818409"/>
                </a:cubicBezTo>
                <a:cubicBezTo>
                  <a:pt x="833396" y="1845226"/>
                  <a:pt x="837372" y="1875842"/>
                  <a:pt x="852054" y="1901536"/>
                </a:cubicBezTo>
                <a:cubicBezTo>
                  <a:pt x="865476" y="1925024"/>
                  <a:pt x="888285" y="1941869"/>
                  <a:pt x="904009" y="1963882"/>
                </a:cubicBezTo>
                <a:cubicBezTo>
                  <a:pt x="923001" y="1990471"/>
                  <a:pt x="937838" y="2019821"/>
                  <a:pt x="955963" y="2047009"/>
                </a:cubicBezTo>
                <a:cubicBezTo>
                  <a:pt x="979415" y="2082187"/>
                  <a:pt x="1000859" y="2119100"/>
                  <a:pt x="1028700" y="2150918"/>
                </a:cubicBezTo>
                <a:cubicBezTo>
                  <a:pt x="1136714" y="2274362"/>
                  <a:pt x="1125543" y="2263971"/>
                  <a:pt x="1205345" y="2317173"/>
                </a:cubicBezTo>
                <a:cubicBezTo>
                  <a:pt x="1219200" y="2337955"/>
                  <a:pt x="1231737" y="2359678"/>
                  <a:pt x="1246909" y="2379518"/>
                </a:cubicBezTo>
                <a:cubicBezTo>
                  <a:pt x="1276812" y="2418622"/>
                  <a:pt x="1313121" y="2452858"/>
                  <a:pt x="1340427" y="2493818"/>
                </a:cubicBezTo>
                <a:cubicBezTo>
                  <a:pt x="1347354" y="2504209"/>
                  <a:pt x="1352378" y="2516160"/>
                  <a:pt x="1361209" y="2524991"/>
                </a:cubicBezTo>
                <a:cubicBezTo>
                  <a:pt x="1370039" y="2533822"/>
                  <a:pt x="1383251" y="2537252"/>
                  <a:pt x="1392381" y="2545773"/>
                </a:cubicBezTo>
                <a:cubicBezTo>
                  <a:pt x="1435352" y="2585880"/>
                  <a:pt x="1470048" y="2635197"/>
                  <a:pt x="1517072" y="2670464"/>
                </a:cubicBezTo>
                <a:cubicBezTo>
                  <a:pt x="1530927" y="2680855"/>
                  <a:pt x="1544544" y="2691570"/>
                  <a:pt x="1558636" y="2701636"/>
                </a:cubicBezTo>
                <a:cubicBezTo>
                  <a:pt x="1568798" y="2708895"/>
                  <a:pt x="1580978" y="2713587"/>
                  <a:pt x="1589809" y="2722418"/>
                </a:cubicBezTo>
                <a:cubicBezTo>
                  <a:pt x="1646077" y="2778687"/>
                  <a:pt x="1613511" y="2768396"/>
                  <a:pt x="1672936" y="2815936"/>
                </a:cubicBezTo>
                <a:cubicBezTo>
                  <a:pt x="1692439" y="2831539"/>
                  <a:pt x="1716716" y="2840791"/>
                  <a:pt x="1735281" y="2857500"/>
                </a:cubicBezTo>
                <a:cubicBezTo>
                  <a:pt x="1751766" y="2872337"/>
                  <a:pt x="1761162" y="2893773"/>
                  <a:pt x="1776845" y="2909455"/>
                </a:cubicBezTo>
                <a:cubicBezTo>
                  <a:pt x="1792527" y="2925137"/>
                  <a:pt x="1811482" y="2937164"/>
                  <a:pt x="1828800" y="2951018"/>
                </a:cubicBezTo>
                <a:cubicBezTo>
                  <a:pt x="1835727" y="2968336"/>
                  <a:pt x="1842006" y="2985928"/>
                  <a:pt x="1849581" y="3002973"/>
                </a:cubicBezTo>
                <a:cubicBezTo>
                  <a:pt x="1855872" y="3017128"/>
                  <a:pt x="1865465" y="3029841"/>
                  <a:pt x="1870363" y="3044536"/>
                </a:cubicBezTo>
                <a:cubicBezTo>
                  <a:pt x="1875948" y="3061291"/>
                  <a:pt x="1876783" y="3079282"/>
                  <a:pt x="1880754" y="3096491"/>
                </a:cubicBezTo>
                <a:cubicBezTo>
                  <a:pt x="1887176" y="3124321"/>
                  <a:pt x="1894021" y="3152063"/>
                  <a:pt x="1901536" y="3179618"/>
                </a:cubicBezTo>
                <a:cubicBezTo>
                  <a:pt x="1904418" y="3190185"/>
                  <a:pt x="1905851" y="3201677"/>
                  <a:pt x="1911927" y="3210791"/>
                </a:cubicBezTo>
                <a:cubicBezTo>
                  <a:pt x="1920078" y="3223018"/>
                  <a:pt x="1933692" y="3230675"/>
                  <a:pt x="1943100" y="3241964"/>
                </a:cubicBezTo>
                <a:cubicBezTo>
                  <a:pt x="1979254" y="3285349"/>
                  <a:pt x="1943879" y="3266469"/>
                  <a:pt x="1995054" y="328352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FF55A770-C981-73EC-76CE-B47751DA40D8}"/>
              </a:ext>
            </a:extLst>
          </p:cNvPr>
          <p:cNvSpPr/>
          <p:nvPr/>
        </p:nvSpPr>
        <p:spPr>
          <a:xfrm>
            <a:off x="5018809" y="3408218"/>
            <a:ext cx="1859973" cy="1766455"/>
          </a:xfrm>
          <a:custGeom>
            <a:avLst/>
            <a:gdLst>
              <a:gd name="connsiteX0" fmla="*/ 0 w 1859973"/>
              <a:gd name="connsiteY0" fmla="*/ 0 h 1766455"/>
              <a:gd name="connsiteX1" fmla="*/ 31173 w 1859973"/>
              <a:gd name="connsiteY1" fmla="*/ 218209 h 1766455"/>
              <a:gd name="connsiteX2" fmla="*/ 41564 w 1859973"/>
              <a:gd name="connsiteY2" fmla="*/ 270164 h 1766455"/>
              <a:gd name="connsiteX3" fmla="*/ 155864 w 1859973"/>
              <a:gd name="connsiteY3" fmla="*/ 394855 h 1766455"/>
              <a:gd name="connsiteX4" fmla="*/ 207818 w 1859973"/>
              <a:gd name="connsiteY4" fmla="*/ 467591 h 1766455"/>
              <a:gd name="connsiteX5" fmla="*/ 249382 w 1859973"/>
              <a:gd name="connsiteY5" fmla="*/ 509155 h 1766455"/>
              <a:gd name="connsiteX6" fmla="*/ 311727 w 1859973"/>
              <a:gd name="connsiteY6" fmla="*/ 592282 h 1766455"/>
              <a:gd name="connsiteX7" fmla="*/ 529936 w 1859973"/>
              <a:gd name="connsiteY7" fmla="*/ 748146 h 1766455"/>
              <a:gd name="connsiteX8" fmla="*/ 727364 w 1859973"/>
              <a:gd name="connsiteY8" fmla="*/ 852055 h 1766455"/>
              <a:gd name="connsiteX9" fmla="*/ 852055 w 1859973"/>
              <a:gd name="connsiteY9" fmla="*/ 945573 h 1766455"/>
              <a:gd name="connsiteX10" fmla="*/ 904009 w 1859973"/>
              <a:gd name="connsiteY10" fmla="*/ 976746 h 1766455"/>
              <a:gd name="connsiteX11" fmla="*/ 997527 w 1859973"/>
              <a:gd name="connsiteY11" fmla="*/ 1080655 h 1766455"/>
              <a:gd name="connsiteX12" fmla="*/ 1039091 w 1859973"/>
              <a:gd name="connsiteY12" fmla="*/ 1122218 h 1766455"/>
              <a:gd name="connsiteX13" fmla="*/ 1080655 w 1859973"/>
              <a:gd name="connsiteY13" fmla="*/ 1174173 h 1766455"/>
              <a:gd name="connsiteX14" fmla="*/ 1246909 w 1859973"/>
              <a:gd name="connsiteY14" fmla="*/ 1309255 h 1766455"/>
              <a:gd name="connsiteX15" fmla="*/ 1381991 w 1859973"/>
              <a:gd name="connsiteY15" fmla="*/ 1392382 h 1766455"/>
              <a:gd name="connsiteX16" fmla="*/ 1454727 w 1859973"/>
              <a:gd name="connsiteY16" fmla="*/ 1465118 h 1766455"/>
              <a:gd name="connsiteX17" fmla="*/ 1475509 w 1859973"/>
              <a:gd name="connsiteY17" fmla="*/ 1496291 h 1766455"/>
              <a:gd name="connsiteX18" fmla="*/ 1527464 w 1859973"/>
              <a:gd name="connsiteY18" fmla="*/ 1537855 h 1766455"/>
              <a:gd name="connsiteX19" fmla="*/ 1558636 w 1859973"/>
              <a:gd name="connsiteY19" fmla="*/ 1579418 h 1766455"/>
              <a:gd name="connsiteX20" fmla="*/ 1693718 w 1859973"/>
              <a:gd name="connsiteY20" fmla="*/ 1662546 h 1766455"/>
              <a:gd name="connsiteX21" fmla="*/ 1735282 w 1859973"/>
              <a:gd name="connsiteY21" fmla="*/ 1693718 h 1766455"/>
              <a:gd name="connsiteX22" fmla="*/ 1797627 w 1859973"/>
              <a:gd name="connsiteY22" fmla="*/ 1745673 h 1766455"/>
              <a:gd name="connsiteX23" fmla="*/ 1859973 w 1859973"/>
              <a:gd name="connsiteY23" fmla="*/ 1766455 h 176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59973" h="1766455">
                <a:moveTo>
                  <a:pt x="0" y="0"/>
                </a:moveTo>
                <a:cubicBezTo>
                  <a:pt x="13114" y="118022"/>
                  <a:pt x="7828" y="85924"/>
                  <a:pt x="31173" y="218209"/>
                </a:cubicBezTo>
                <a:cubicBezTo>
                  <a:pt x="34242" y="235602"/>
                  <a:pt x="33666" y="254367"/>
                  <a:pt x="41564" y="270164"/>
                </a:cubicBezTo>
                <a:cubicBezTo>
                  <a:pt x="59300" y="305637"/>
                  <a:pt x="137399" y="373313"/>
                  <a:pt x="155864" y="394855"/>
                </a:cubicBezTo>
                <a:cubicBezTo>
                  <a:pt x="175254" y="417477"/>
                  <a:pt x="188951" y="444531"/>
                  <a:pt x="207818" y="467591"/>
                </a:cubicBezTo>
                <a:cubicBezTo>
                  <a:pt x="220225" y="482756"/>
                  <a:pt x="236839" y="494103"/>
                  <a:pt x="249382" y="509155"/>
                </a:cubicBezTo>
                <a:cubicBezTo>
                  <a:pt x="271556" y="535763"/>
                  <a:pt x="286546" y="568500"/>
                  <a:pt x="311727" y="592282"/>
                </a:cubicBezTo>
                <a:cubicBezTo>
                  <a:pt x="337346" y="616478"/>
                  <a:pt x="486244" y="723179"/>
                  <a:pt x="529936" y="748146"/>
                </a:cubicBezTo>
                <a:cubicBezTo>
                  <a:pt x="594505" y="785043"/>
                  <a:pt x="663958" y="813193"/>
                  <a:pt x="727364" y="852055"/>
                </a:cubicBezTo>
                <a:cubicBezTo>
                  <a:pt x="771661" y="879204"/>
                  <a:pt x="807505" y="918842"/>
                  <a:pt x="852055" y="945573"/>
                </a:cubicBezTo>
                <a:lnTo>
                  <a:pt x="904009" y="976746"/>
                </a:lnTo>
                <a:cubicBezTo>
                  <a:pt x="943810" y="1036446"/>
                  <a:pt x="915963" y="999091"/>
                  <a:pt x="997527" y="1080655"/>
                </a:cubicBezTo>
                <a:cubicBezTo>
                  <a:pt x="1011382" y="1094510"/>
                  <a:pt x="1026851" y="1106918"/>
                  <a:pt x="1039091" y="1122218"/>
                </a:cubicBezTo>
                <a:cubicBezTo>
                  <a:pt x="1052946" y="1139536"/>
                  <a:pt x="1064170" y="1159336"/>
                  <a:pt x="1080655" y="1174173"/>
                </a:cubicBezTo>
                <a:cubicBezTo>
                  <a:pt x="1133730" y="1221940"/>
                  <a:pt x="1186097" y="1271832"/>
                  <a:pt x="1246909" y="1309255"/>
                </a:cubicBezTo>
                <a:cubicBezTo>
                  <a:pt x="1291936" y="1336964"/>
                  <a:pt x="1339695" y="1360660"/>
                  <a:pt x="1381991" y="1392382"/>
                </a:cubicBezTo>
                <a:cubicBezTo>
                  <a:pt x="1409421" y="1412955"/>
                  <a:pt x="1435707" y="1436589"/>
                  <a:pt x="1454727" y="1465118"/>
                </a:cubicBezTo>
                <a:cubicBezTo>
                  <a:pt x="1461654" y="1475509"/>
                  <a:pt x="1466678" y="1487460"/>
                  <a:pt x="1475509" y="1496291"/>
                </a:cubicBezTo>
                <a:cubicBezTo>
                  <a:pt x="1491191" y="1511973"/>
                  <a:pt x="1511782" y="1522173"/>
                  <a:pt x="1527464" y="1537855"/>
                </a:cubicBezTo>
                <a:cubicBezTo>
                  <a:pt x="1539710" y="1550101"/>
                  <a:pt x="1545416" y="1568232"/>
                  <a:pt x="1558636" y="1579418"/>
                </a:cubicBezTo>
                <a:cubicBezTo>
                  <a:pt x="1639347" y="1647712"/>
                  <a:pt x="1630771" y="1641563"/>
                  <a:pt x="1693718" y="1662546"/>
                </a:cubicBezTo>
                <a:cubicBezTo>
                  <a:pt x="1707573" y="1672937"/>
                  <a:pt x="1722133" y="1682448"/>
                  <a:pt x="1735282" y="1693718"/>
                </a:cubicBezTo>
                <a:cubicBezTo>
                  <a:pt x="1761633" y="1716304"/>
                  <a:pt x="1765830" y="1731541"/>
                  <a:pt x="1797627" y="1745673"/>
                </a:cubicBezTo>
                <a:cubicBezTo>
                  <a:pt x="1817645" y="1754570"/>
                  <a:pt x="1859973" y="1766455"/>
                  <a:pt x="1859973" y="17664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D40158E8-BD64-0CA4-8787-AE9B5E11C73A}"/>
              </a:ext>
            </a:extLst>
          </p:cNvPr>
          <p:cNvSpPr/>
          <p:nvPr/>
        </p:nvSpPr>
        <p:spPr>
          <a:xfrm>
            <a:off x="5008418" y="2774373"/>
            <a:ext cx="1932709" cy="1246909"/>
          </a:xfrm>
          <a:custGeom>
            <a:avLst/>
            <a:gdLst>
              <a:gd name="connsiteX0" fmla="*/ 0 w 1932709"/>
              <a:gd name="connsiteY0" fmla="*/ 1246909 h 1246909"/>
              <a:gd name="connsiteX1" fmla="*/ 103909 w 1932709"/>
              <a:gd name="connsiteY1" fmla="*/ 1163782 h 1246909"/>
              <a:gd name="connsiteX2" fmla="*/ 145473 w 1932709"/>
              <a:gd name="connsiteY2" fmla="*/ 1122218 h 1246909"/>
              <a:gd name="connsiteX3" fmla="*/ 238991 w 1932709"/>
              <a:gd name="connsiteY3" fmla="*/ 1080654 h 1246909"/>
              <a:gd name="connsiteX4" fmla="*/ 363682 w 1932709"/>
              <a:gd name="connsiteY4" fmla="*/ 1028700 h 1246909"/>
              <a:gd name="connsiteX5" fmla="*/ 477982 w 1932709"/>
              <a:gd name="connsiteY5" fmla="*/ 955963 h 1246909"/>
              <a:gd name="connsiteX6" fmla="*/ 561109 w 1932709"/>
              <a:gd name="connsiteY6" fmla="*/ 904009 h 1246909"/>
              <a:gd name="connsiteX7" fmla="*/ 633846 w 1932709"/>
              <a:gd name="connsiteY7" fmla="*/ 872836 h 1246909"/>
              <a:gd name="connsiteX8" fmla="*/ 675409 w 1932709"/>
              <a:gd name="connsiteY8" fmla="*/ 841663 h 1246909"/>
              <a:gd name="connsiteX9" fmla="*/ 716973 w 1932709"/>
              <a:gd name="connsiteY9" fmla="*/ 820882 h 1246909"/>
              <a:gd name="connsiteX10" fmla="*/ 768927 w 1932709"/>
              <a:gd name="connsiteY10" fmla="*/ 789709 h 1246909"/>
              <a:gd name="connsiteX11" fmla="*/ 862446 w 1932709"/>
              <a:gd name="connsiteY11" fmla="*/ 737754 h 1246909"/>
              <a:gd name="connsiteX12" fmla="*/ 872837 w 1932709"/>
              <a:gd name="connsiteY12" fmla="*/ 706582 h 1246909"/>
              <a:gd name="connsiteX13" fmla="*/ 935182 w 1932709"/>
              <a:gd name="connsiteY13" fmla="*/ 665018 h 1246909"/>
              <a:gd name="connsiteX14" fmla="*/ 1059873 w 1932709"/>
              <a:gd name="connsiteY14" fmla="*/ 592282 h 1246909"/>
              <a:gd name="connsiteX15" fmla="*/ 1101437 w 1932709"/>
              <a:gd name="connsiteY15" fmla="*/ 550718 h 1246909"/>
              <a:gd name="connsiteX16" fmla="*/ 1153391 w 1932709"/>
              <a:gd name="connsiteY16" fmla="*/ 509154 h 1246909"/>
              <a:gd name="connsiteX17" fmla="*/ 1226127 w 1932709"/>
              <a:gd name="connsiteY17" fmla="*/ 415636 h 1246909"/>
              <a:gd name="connsiteX18" fmla="*/ 1278082 w 1932709"/>
              <a:gd name="connsiteY18" fmla="*/ 363682 h 1246909"/>
              <a:gd name="connsiteX19" fmla="*/ 1340427 w 1932709"/>
              <a:gd name="connsiteY19" fmla="*/ 290945 h 1246909"/>
              <a:gd name="connsiteX20" fmla="*/ 1413164 w 1932709"/>
              <a:gd name="connsiteY20" fmla="*/ 238991 h 1246909"/>
              <a:gd name="connsiteX21" fmla="*/ 1652155 w 1932709"/>
              <a:gd name="connsiteY21" fmla="*/ 145472 h 1246909"/>
              <a:gd name="connsiteX22" fmla="*/ 1683327 w 1932709"/>
              <a:gd name="connsiteY22" fmla="*/ 114300 h 1246909"/>
              <a:gd name="connsiteX23" fmla="*/ 1818409 w 1932709"/>
              <a:gd name="connsiteY23" fmla="*/ 62345 h 1246909"/>
              <a:gd name="connsiteX24" fmla="*/ 1849582 w 1932709"/>
              <a:gd name="connsiteY24" fmla="*/ 41563 h 1246909"/>
              <a:gd name="connsiteX25" fmla="*/ 1901537 w 1932709"/>
              <a:gd name="connsiteY25" fmla="*/ 20782 h 1246909"/>
              <a:gd name="connsiteX26" fmla="*/ 1932709 w 1932709"/>
              <a:gd name="connsiteY26" fmla="*/ 0 h 12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932709" h="1246909">
                <a:moveTo>
                  <a:pt x="0" y="1246909"/>
                </a:moveTo>
                <a:cubicBezTo>
                  <a:pt x="34636" y="1219200"/>
                  <a:pt x="72544" y="1195147"/>
                  <a:pt x="103909" y="1163782"/>
                </a:cubicBezTo>
                <a:cubicBezTo>
                  <a:pt x="117764" y="1149927"/>
                  <a:pt x="128786" y="1132487"/>
                  <a:pt x="145473" y="1122218"/>
                </a:cubicBezTo>
                <a:cubicBezTo>
                  <a:pt x="174525" y="1104339"/>
                  <a:pt x="208078" y="1095080"/>
                  <a:pt x="238991" y="1080654"/>
                </a:cubicBezTo>
                <a:cubicBezTo>
                  <a:pt x="341409" y="1032859"/>
                  <a:pt x="259987" y="1063265"/>
                  <a:pt x="363682" y="1028700"/>
                </a:cubicBezTo>
                <a:cubicBezTo>
                  <a:pt x="458292" y="953012"/>
                  <a:pt x="370121" y="1017598"/>
                  <a:pt x="477982" y="955963"/>
                </a:cubicBezTo>
                <a:cubicBezTo>
                  <a:pt x="506352" y="939751"/>
                  <a:pt x="532277" y="919386"/>
                  <a:pt x="561109" y="904009"/>
                </a:cubicBezTo>
                <a:cubicBezTo>
                  <a:pt x="584384" y="891596"/>
                  <a:pt x="610688" y="885467"/>
                  <a:pt x="633846" y="872836"/>
                </a:cubicBezTo>
                <a:cubicBezTo>
                  <a:pt x="649049" y="864543"/>
                  <a:pt x="660723" y="850842"/>
                  <a:pt x="675409" y="841663"/>
                </a:cubicBezTo>
                <a:cubicBezTo>
                  <a:pt x="688544" y="833453"/>
                  <a:pt x="703432" y="828404"/>
                  <a:pt x="716973" y="820882"/>
                </a:cubicBezTo>
                <a:cubicBezTo>
                  <a:pt x="734628" y="811074"/>
                  <a:pt x="751272" y="799517"/>
                  <a:pt x="768927" y="789709"/>
                </a:cubicBezTo>
                <a:cubicBezTo>
                  <a:pt x="903109" y="715163"/>
                  <a:pt x="700003" y="835220"/>
                  <a:pt x="862446" y="737754"/>
                </a:cubicBezTo>
                <a:cubicBezTo>
                  <a:pt x="865910" y="727363"/>
                  <a:pt x="865092" y="714327"/>
                  <a:pt x="872837" y="706582"/>
                </a:cubicBezTo>
                <a:cubicBezTo>
                  <a:pt x="890498" y="688921"/>
                  <a:pt x="913870" y="678042"/>
                  <a:pt x="935182" y="665018"/>
                </a:cubicBezTo>
                <a:cubicBezTo>
                  <a:pt x="976240" y="639927"/>
                  <a:pt x="1025848" y="626307"/>
                  <a:pt x="1059873" y="592282"/>
                </a:cubicBezTo>
                <a:cubicBezTo>
                  <a:pt x="1073728" y="578427"/>
                  <a:pt x="1086793" y="563735"/>
                  <a:pt x="1101437" y="550718"/>
                </a:cubicBezTo>
                <a:cubicBezTo>
                  <a:pt x="1118013" y="535984"/>
                  <a:pt x="1138348" y="525451"/>
                  <a:pt x="1153391" y="509154"/>
                </a:cubicBezTo>
                <a:cubicBezTo>
                  <a:pt x="1180177" y="480135"/>
                  <a:pt x="1198202" y="443560"/>
                  <a:pt x="1226127" y="415636"/>
                </a:cubicBezTo>
                <a:cubicBezTo>
                  <a:pt x="1243445" y="398318"/>
                  <a:pt x="1261532" y="381736"/>
                  <a:pt x="1278082" y="363682"/>
                </a:cubicBezTo>
                <a:cubicBezTo>
                  <a:pt x="1299660" y="340142"/>
                  <a:pt x="1316962" y="312605"/>
                  <a:pt x="1340427" y="290945"/>
                </a:cubicBezTo>
                <a:cubicBezTo>
                  <a:pt x="1362321" y="270735"/>
                  <a:pt x="1386514" y="252316"/>
                  <a:pt x="1413164" y="238991"/>
                </a:cubicBezTo>
                <a:cubicBezTo>
                  <a:pt x="1557255" y="166946"/>
                  <a:pt x="1554618" y="169856"/>
                  <a:pt x="1652155" y="145472"/>
                </a:cubicBezTo>
                <a:cubicBezTo>
                  <a:pt x="1662546" y="135081"/>
                  <a:pt x="1670726" y="121860"/>
                  <a:pt x="1683327" y="114300"/>
                </a:cubicBezTo>
                <a:cubicBezTo>
                  <a:pt x="1749000" y="74897"/>
                  <a:pt x="1753626" y="91138"/>
                  <a:pt x="1818409" y="62345"/>
                </a:cubicBezTo>
                <a:cubicBezTo>
                  <a:pt x="1829821" y="57273"/>
                  <a:pt x="1838412" y="47148"/>
                  <a:pt x="1849582" y="41563"/>
                </a:cubicBezTo>
                <a:cubicBezTo>
                  <a:pt x="1866265" y="33222"/>
                  <a:pt x="1884854" y="29123"/>
                  <a:pt x="1901537" y="20782"/>
                </a:cubicBezTo>
                <a:cubicBezTo>
                  <a:pt x="1912707" y="15197"/>
                  <a:pt x="1932709" y="0"/>
                  <a:pt x="1932709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872EE31-AD68-F583-DF42-1DE81B1D20FA}"/>
              </a:ext>
            </a:extLst>
          </p:cNvPr>
          <p:cNvSpPr/>
          <p:nvPr/>
        </p:nvSpPr>
        <p:spPr>
          <a:xfrm>
            <a:off x="5070764" y="2286000"/>
            <a:ext cx="1828800" cy="2171700"/>
          </a:xfrm>
          <a:custGeom>
            <a:avLst/>
            <a:gdLst>
              <a:gd name="connsiteX0" fmla="*/ 1828800 w 1828800"/>
              <a:gd name="connsiteY0" fmla="*/ 0 h 2171700"/>
              <a:gd name="connsiteX1" fmla="*/ 1693718 w 1828800"/>
              <a:gd name="connsiteY1" fmla="*/ 41564 h 2171700"/>
              <a:gd name="connsiteX2" fmla="*/ 1558636 w 1828800"/>
              <a:gd name="connsiteY2" fmla="*/ 103909 h 2171700"/>
              <a:gd name="connsiteX3" fmla="*/ 1527463 w 1828800"/>
              <a:gd name="connsiteY3" fmla="*/ 135082 h 2171700"/>
              <a:gd name="connsiteX4" fmla="*/ 1496291 w 1828800"/>
              <a:gd name="connsiteY4" fmla="*/ 155864 h 2171700"/>
              <a:gd name="connsiteX5" fmla="*/ 1454727 w 1828800"/>
              <a:gd name="connsiteY5" fmla="*/ 207818 h 2171700"/>
              <a:gd name="connsiteX6" fmla="*/ 1423554 w 1828800"/>
              <a:gd name="connsiteY6" fmla="*/ 238991 h 2171700"/>
              <a:gd name="connsiteX7" fmla="*/ 1309254 w 1828800"/>
              <a:gd name="connsiteY7" fmla="*/ 374073 h 2171700"/>
              <a:gd name="connsiteX8" fmla="*/ 1205345 w 1828800"/>
              <a:gd name="connsiteY8" fmla="*/ 509155 h 2171700"/>
              <a:gd name="connsiteX9" fmla="*/ 1143000 w 1828800"/>
              <a:gd name="connsiteY9" fmla="*/ 613064 h 2171700"/>
              <a:gd name="connsiteX10" fmla="*/ 1111827 w 1828800"/>
              <a:gd name="connsiteY10" fmla="*/ 696191 h 2171700"/>
              <a:gd name="connsiteX11" fmla="*/ 945572 w 1828800"/>
              <a:gd name="connsiteY11" fmla="*/ 966355 h 2171700"/>
              <a:gd name="connsiteX12" fmla="*/ 852054 w 1828800"/>
              <a:gd name="connsiteY12" fmla="*/ 1194955 h 2171700"/>
              <a:gd name="connsiteX13" fmla="*/ 696191 w 1828800"/>
              <a:gd name="connsiteY13" fmla="*/ 1454727 h 2171700"/>
              <a:gd name="connsiteX14" fmla="*/ 633845 w 1828800"/>
              <a:gd name="connsiteY14" fmla="*/ 1558636 h 2171700"/>
              <a:gd name="connsiteX15" fmla="*/ 571500 w 1828800"/>
              <a:gd name="connsiteY15" fmla="*/ 1641764 h 2171700"/>
              <a:gd name="connsiteX16" fmla="*/ 467591 w 1828800"/>
              <a:gd name="connsiteY16" fmla="*/ 1766455 h 2171700"/>
              <a:gd name="connsiteX17" fmla="*/ 342900 w 1828800"/>
              <a:gd name="connsiteY17" fmla="*/ 1870364 h 2171700"/>
              <a:gd name="connsiteX18" fmla="*/ 270163 w 1828800"/>
              <a:gd name="connsiteY18" fmla="*/ 1911927 h 2171700"/>
              <a:gd name="connsiteX19" fmla="*/ 218209 w 1828800"/>
              <a:gd name="connsiteY19" fmla="*/ 1953491 h 2171700"/>
              <a:gd name="connsiteX20" fmla="*/ 187036 w 1828800"/>
              <a:gd name="connsiteY20" fmla="*/ 1974273 h 2171700"/>
              <a:gd name="connsiteX21" fmla="*/ 103909 w 1828800"/>
              <a:gd name="connsiteY21" fmla="*/ 2057400 h 2171700"/>
              <a:gd name="connsiteX22" fmla="*/ 20781 w 1828800"/>
              <a:gd name="connsiteY22" fmla="*/ 2171700 h 2171700"/>
              <a:gd name="connsiteX23" fmla="*/ 0 w 1828800"/>
              <a:gd name="connsiteY2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800" h="2171700">
                <a:moveTo>
                  <a:pt x="1828800" y="0"/>
                </a:moveTo>
                <a:cubicBezTo>
                  <a:pt x="1772609" y="11238"/>
                  <a:pt x="1751857" y="12495"/>
                  <a:pt x="1693718" y="41564"/>
                </a:cubicBezTo>
                <a:cubicBezTo>
                  <a:pt x="1554739" y="111053"/>
                  <a:pt x="1664725" y="82691"/>
                  <a:pt x="1558636" y="103909"/>
                </a:cubicBezTo>
                <a:cubicBezTo>
                  <a:pt x="1548245" y="114300"/>
                  <a:pt x="1538752" y="125674"/>
                  <a:pt x="1527463" y="135082"/>
                </a:cubicBezTo>
                <a:cubicBezTo>
                  <a:pt x="1517869" y="143077"/>
                  <a:pt x="1505121" y="147034"/>
                  <a:pt x="1496291" y="155864"/>
                </a:cubicBezTo>
                <a:cubicBezTo>
                  <a:pt x="1480609" y="171546"/>
                  <a:pt x="1469331" y="191127"/>
                  <a:pt x="1454727" y="207818"/>
                </a:cubicBezTo>
                <a:cubicBezTo>
                  <a:pt x="1445050" y="218877"/>
                  <a:pt x="1433231" y="227932"/>
                  <a:pt x="1423554" y="238991"/>
                </a:cubicBezTo>
                <a:cubicBezTo>
                  <a:pt x="1384713" y="283381"/>
                  <a:pt x="1345217" y="327321"/>
                  <a:pt x="1309254" y="374073"/>
                </a:cubicBezTo>
                <a:cubicBezTo>
                  <a:pt x="1274618" y="419100"/>
                  <a:pt x="1234572" y="460443"/>
                  <a:pt x="1205345" y="509155"/>
                </a:cubicBezTo>
                <a:cubicBezTo>
                  <a:pt x="1184563" y="543791"/>
                  <a:pt x="1157183" y="575243"/>
                  <a:pt x="1143000" y="613064"/>
                </a:cubicBezTo>
                <a:cubicBezTo>
                  <a:pt x="1132609" y="640773"/>
                  <a:pt x="1125673" y="670037"/>
                  <a:pt x="1111827" y="696191"/>
                </a:cubicBezTo>
                <a:cubicBezTo>
                  <a:pt x="1045242" y="821961"/>
                  <a:pt x="1007110" y="802251"/>
                  <a:pt x="945572" y="966355"/>
                </a:cubicBezTo>
                <a:cubicBezTo>
                  <a:pt x="923548" y="1025086"/>
                  <a:pt x="876726" y="1153836"/>
                  <a:pt x="852054" y="1194955"/>
                </a:cubicBezTo>
                <a:lnTo>
                  <a:pt x="696191" y="1454727"/>
                </a:lnTo>
                <a:lnTo>
                  <a:pt x="633845" y="1558636"/>
                </a:lnTo>
                <a:cubicBezTo>
                  <a:pt x="613063" y="1586345"/>
                  <a:pt x="593137" y="1614717"/>
                  <a:pt x="571500" y="1641764"/>
                </a:cubicBezTo>
                <a:cubicBezTo>
                  <a:pt x="537702" y="1684012"/>
                  <a:pt x="509155" y="1731819"/>
                  <a:pt x="467591" y="1766455"/>
                </a:cubicBezTo>
                <a:cubicBezTo>
                  <a:pt x="426027" y="1801091"/>
                  <a:pt x="389875" y="1843522"/>
                  <a:pt x="342900" y="1870364"/>
                </a:cubicBezTo>
                <a:cubicBezTo>
                  <a:pt x="318654" y="1884218"/>
                  <a:pt x="293398" y="1896437"/>
                  <a:pt x="270163" y="1911927"/>
                </a:cubicBezTo>
                <a:cubicBezTo>
                  <a:pt x="251710" y="1924229"/>
                  <a:pt x="235951" y="1940184"/>
                  <a:pt x="218209" y="1953491"/>
                </a:cubicBezTo>
                <a:cubicBezTo>
                  <a:pt x="208218" y="1960984"/>
                  <a:pt x="197427" y="1967346"/>
                  <a:pt x="187036" y="1974273"/>
                </a:cubicBezTo>
                <a:cubicBezTo>
                  <a:pt x="85356" y="2126790"/>
                  <a:pt x="199765" y="1977519"/>
                  <a:pt x="103909" y="2057400"/>
                </a:cubicBezTo>
                <a:cubicBezTo>
                  <a:pt x="72208" y="2083818"/>
                  <a:pt x="67617" y="2171700"/>
                  <a:pt x="20781" y="2171700"/>
                </a:cubicBezTo>
                <a:lnTo>
                  <a:pt x="0" y="21717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A14063D7-D75F-0C34-5374-D77BD2E6E91C}"/>
              </a:ext>
            </a:extLst>
          </p:cNvPr>
          <p:cNvSpPr/>
          <p:nvPr/>
        </p:nvSpPr>
        <p:spPr>
          <a:xfrm>
            <a:off x="5101936" y="3252355"/>
            <a:ext cx="1704109" cy="1756063"/>
          </a:xfrm>
          <a:custGeom>
            <a:avLst/>
            <a:gdLst>
              <a:gd name="connsiteX0" fmla="*/ 1704109 w 1704109"/>
              <a:gd name="connsiteY0" fmla="*/ 0 h 1756063"/>
              <a:gd name="connsiteX1" fmla="*/ 1620982 w 1704109"/>
              <a:gd name="connsiteY1" fmla="*/ 51954 h 1756063"/>
              <a:gd name="connsiteX2" fmla="*/ 1454728 w 1704109"/>
              <a:gd name="connsiteY2" fmla="*/ 197427 h 1756063"/>
              <a:gd name="connsiteX3" fmla="*/ 1381991 w 1704109"/>
              <a:gd name="connsiteY3" fmla="*/ 238990 h 1756063"/>
              <a:gd name="connsiteX4" fmla="*/ 1309255 w 1704109"/>
              <a:gd name="connsiteY4" fmla="*/ 301336 h 1756063"/>
              <a:gd name="connsiteX5" fmla="*/ 1101437 w 1704109"/>
              <a:gd name="connsiteY5" fmla="*/ 571500 h 1756063"/>
              <a:gd name="connsiteX6" fmla="*/ 966355 w 1704109"/>
              <a:gd name="connsiteY6" fmla="*/ 810490 h 1756063"/>
              <a:gd name="connsiteX7" fmla="*/ 904009 w 1704109"/>
              <a:gd name="connsiteY7" fmla="*/ 914400 h 1756063"/>
              <a:gd name="connsiteX8" fmla="*/ 789709 w 1704109"/>
              <a:gd name="connsiteY8" fmla="*/ 1070263 h 1756063"/>
              <a:gd name="connsiteX9" fmla="*/ 716973 w 1704109"/>
              <a:gd name="connsiteY9" fmla="*/ 1132609 h 1756063"/>
              <a:gd name="connsiteX10" fmla="*/ 519546 w 1704109"/>
              <a:gd name="connsiteY10" fmla="*/ 1319645 h 1756063"/>
              <a:gd name="connsiteX11" fmla="*/ 426028 w 1704109"/>
              <a:gd name="connsiteY11" fmla="*/ 1381990 h 1756063"/>
              <a:gd name="connsiteX12" fmla="*/ 374073 w 1704109"/>
              <a:gd name="connsiteY12" fmla="*/ 1433945 h 1756063"/>
              <a:gd name="connsiteX13" fmla="*/ 228600 w 1704109"/>
              <a:gd name="connsiteY13" fmla="*/ 1517072 h 1756063"/>
              <a:gd name="connsiteX14" fmla="*/ 197428 w 1704109"/>
              <a:gd name="connsiteY14" fmla="*/ 1537854 h 1756063"/>
              <a:gd name="connsiteX15" fmla="*/ 145473 w 1704109"/>
              <a:gd name="connsiteY15" fmla="*/ 1610590 h 1756063"/>
              <a:gd name="connsiteX16" fmla="*/ 51955 w 1704109"/>
              <a:gd name="connsiteY16" fmla="*/ 1693718 h 1756063"/>
              <a:gd name="connsiteX17" fmla="*/ 41564 w 1704109"/>
              <a:gd name="connsiteY17" fmla="*/ 1724890 h 1756063"/>
              <a:gd name="connsiteX18" fmla="*/ 0 w 1704109"/>
              <a:gd name="connsiteY18" fmla="*/ 1756063 h 175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04109" h="1756063">
                <a:moveTo>
                  <a:pt x="1704109" y="0"/>
                </a:moveTo>
                <a:cubicBezTo>
                  <a:pt x="1697668" y="3865"/>
                  <a:pt x="1634194" y="40828"/>
                  <a:pt x="1620982" y="51954"/>
                </a:cubicBezTo>
                <a:cubicBezTo>
                  <a:pt x="1564656" y="99387"/>
                  <a:pt x="1518664" y="160893"/>
                  <a:pt x="1454728" y="197427"/>
                </a:cubicBezTo>
                <a:lnTo>
                  <a:pt x="1381991" y="238990"/>
                </a:lnTo>
                <a:cubicBezTo>
                  <a:pt x="1280022" y="374953"/>
                  <a:pt x="1421319" y="199460"/>
                  <a:pt x="1309255" y="301336"/>
                </a:cubicBezTo>
                <a:cubicBezTo>
                  <a:pt x="1252941" y="352531"/>
                  <a:pt x="1117995" y="542205"/>
                  <a:pt x="1101437" y="571500"/>
                </a:cubicBezTo>
                <a:cubicBezTo>
                  <a:pt x="1056410" y="651163"/>
                  <a:pt x="1012014" y="731187"/>
                  <a:pt x="966355" y="810490"/>
                </a:cubicBezTo>
                <a:cubicBezTo>
                  <a:pt x="946200" y="845495"/>
                  <a:pt x="927896" y="881827"/>
                  <a:pt x="904009" y="914400"/>
                </a:cubicBezTo>
                <a:cubicBezTo>
                  <a:pt x="865909" y="966354"/>
                  <a:pt x="838625" y="1028334"/>
                  <a:pt x="789709" y="1070263"/>
                </a:cubicBezTo>
                <a:cubicBezTo>
                  <a:pt x="765464" y="1091045"/>
                  <a:pt x="740269" y="1110769"/>
                  <a:pt x="716973" y="1132609"/>
                </a:cubicBezTo>
                <a:cubicBezTo>
                  <a:pt x="633658" y="1210717"/>
                  <a:pt x="610609" y="1247753"/>
                  <a:pt x="519546" y="1319645"/>
                </a:cubicBezTo>
                <a:cubicBezTo>
                  <a:pt x="490140" y="1342860"/>
                  <a:pt x="455487" y="1358843"/>
                  <a:pt x="426028" y="1381990"/>
                </a:cubicBezTo>
                <a:cubicBezTo>
                  <a:pt x="406770" y="1397122"/>
                  <a:pt x="394286" y="1420115"/>
                  <a:pt x="374073" y="1433945"/>
                </a:cubicBezTo>
                <a:cubicBezTo>
                  <a:pt x="327980" y="1465482"/>
                  <a:pt x="275069" y="1486092"/>
                  <a:pt x="228600" y="1517072"/>
                </a:cubicBezTo>
                <a:cubicBezTo>
                  <a:pt x="218209" y="1523999"/>
                  <a:pt x="207022" y="1529859"/>
                  <a:pt x="197428" y="1537854"/>
                </a:cubicBezTo>
                <a:cubicBezTo>
                  <a:pt x="125442" y="1597843"/>
                  <a:pt x="204301" y="1537054"/>
                  <a:pt x="145473" y="1610590"/>
                </a:cubicBezTo>
                <a:cubicBezTo>
                  <a:pt x="104799" y="1661432"/>
                  <a:pt x="94621" y="1665274"/>
                  <a:pt x="51955" y="1693718"/>
                </a:cubicBezTo>
                <a:cubicBezTo>
                  <a:pt x="48491" y="1704109"/>
                  <a:pt x="49309" y="1717145"/>
                  <a:pt x="41564" y="1724890"/>
                </a:cubicBezTo>
                <a:cubicBezTo>
                  <a:pt x="-22635" y="1789088"/>
                  <a:pt x="33447" y="1689169"/>
                  <a:pt x="0" y="17560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2DC1E088-F1A3-58BB-1FDC-AE1537467186}"/>
              </a:ext>
            </a:extLst>
          </p:cNvPr>
          <p:cNvSpPr/>
          <p:nvPr/>
        </p:nvSpPr>
        <p:spPr>
          <a:xfrm>
            <a:off x="5029200" y="1818409"/>
            <a:ext cx="1911927" cy="3689259"/>
          </a:xfrm>
          <a:custGeom>
            <a:avLst/>
            <a:gdLst>
              <a:gd name="connsiteX0" fmla="*/ 1911927 w 1911927"/>
              <a:gd name="connsiteY0" fmla="*/ 0 h 3689259"/>
              <a:gd name="connsiteX1" fmla="*/ 1662545 w 1911927"/>
              <a:gd name="connsiteY1" fmla="*/ 20782 h 3689259"/>
              <a:gd name="connsiteX2" fmla="*/ 1620982 w 1911927"/>
              <a:gd name="connsiteY2" fmla="*/ 41564 h 3689259"/>
              <a:gd name="connsiteX3" fmla="*/ 1548245 w 1911927"/>
              <a:gd name="connsiteY3" fmla="*/ 83127 h 3689259"/>
              <a:gd name="connsiteX4" fmla="*/ 1444336 w 1911927"/>
              <a:gd name="connsiteY4" fmla="*/ 135082 h 3689259"/>
              <a:gd name="connsiteX5" fmla="*/ 1226127 w 1911927"/>
              <a:gd name="connsiteY5" fmla="*/ 290946 h 3689259"/>
              <a:gd name="connsiteX6" fmla="*/ 1184564 w 1911927"/>
              <a:gd name="connsiteY6" fmla="*/ 332509 h 3689259"/>
              <a:gd name="connsiteX7" fmla="*/ 1091045 w 1911927"/>
              <a:gd name="connsiteY7" fmla="*/ 498764 h 3689259"/>
              <a:gd name="connsiteX8" fmla="*/ 935182 w 1911927"/>
              <a:gd name="connsiteY8" fmla="*/ 758536 h 3689259"/>
              <a:gd name="connsiteX9" fmla="*/ 872836 w 1911927"/>
              <a:gd name="connsiteY9" fmla="*/ 924791 h 3689259"/>
              <a:gd name="connsiteX10" fmla="*/ 841664 w 1911927"/>
              <a:gd name="connsiteY10" fmla="*/ 1007918 h 3689259"/>
              <a:gd name="connsiteX11" fmla="*/ 810491 w 1911927"/>
              <a:gd name="connsiteY11" fmla="*/ 1080655 h 3689259"/>
              <a:gd name="connsiteX12" fmla="*/ 737755 w 1911927"/>
              <a:gd name="connsiteY12" fmla="*/ 1319646 h 3689259"/>
              <a:gd name="connsiteX13" fmla="*/ 685800 w 1911927"/>
              <a:gd name="connsiteY13" fmla="*/ 1517073 h 3689259"/>
              <a:gd name="connsiteX14" fmla="*/ 644236 w 1911927"/>
              <a:gd name="connsiteY14" fmla="*/ 1704109 h 3689259"/>
              <a:gd name="connsiteX15" fmla="*/ 633845 w 1911927"/>
              <a:gd name="connsiteY15" fmla="*/ 1797627 h 3689259"/>
              <a:gd name="connsiteX16" fmla="*/ 613064 w 1911927"/>
              <a:gd name="connsiteY16" fmla="*/ 1891146 h 3689259"/>
              <a:gd name="connsiteX17" fmla="*/ 602673 w 1911927"/>
              <a:gd name="connsiteY17" fmla="*/ 1974273 h 3689259"/>
              <a:gd name="connsiteX18" fmla="*/ 561109 w 1911927"/>
              <a:gd name="connsiteY18" fmla="*/ 2182091 h 3689259"/>
              <a:gd name="connsiteX19" fmla="*/ 550718 w 1911927"/>
              <a:gd name="connsiteY19" fmla="*/ 2296391 h 3689259"/>
              <a:gd name="connsiteX20" fmla="*/ 540327 w 1911927"/>
              <a:gd name="connsiteY20" fmla="*/ 2389909 h 3689259"/>
              <a:gd name="connsiteX21" fmla="*/ 519545 w 1911927"/>
              <a:gd name="connsiteY21" fmla="*/ 2992582 h 3689259"/>
              <a:gd name="connsiteX22" fmla="*/ 498764 w 1911927"/>
              <a:gd name="connsiteY22" fmla="*/ 3127664 h 3689259"/>
              <a:gd name="connsiteX23" fmla="*/ 436418 w 1911927"/>
              <a:gd name="connsiteY23" fmla="*/ 3241964 h 3689259"/>
              <a:gd name="connsiteX24" fmla="*/ 405245 w 1911927"/>
              <a:gd name="connsiteY24" fmla="*/ 3314700 h 3689259"/>
              <a:gd name="connsiteX25" fmla="*/ 374073 w 1911927"/>
              <a:gd name="connsiteY25" fmla="*/ 3356264 h 3689259"/>
              <a:gd name="connsiteX26" fmla="*/ 353291 w 1911927"/>
              <a:gd name="connsiteY26" fmla="*/ 3387436 h 3689259"/>
              <a:gd name="connsiteX27" fmla="*/ 322118 w 1911927"/>
              <a:gd name="connsiteY27" fmla="*/ 3418609 h 3689259"/>
              <a:gd name="connsiteX28" fmla="*/ 270164 w 1911927"/>
              <a:gd name="connsiteY28" fmla="*/ 3470564 h 3689259"/>
              <a:gd name="connsiteX29" fmla="*/ 166255 w 1911927"/>
              <a:gd name="connsiteY29" fmla="*/ 3584864 h 3689259"/>
              <a:gd name="connsiteX30" fmla="*/ 103909 w 1911927"/>
              <a:gd name="connsiteY30" fmla="*/ 3626427 h 3689259"/>
              <a:gd name="connsiteX31" fmla="*/ 10391 w 1911927"/>
              <a:gd name="connsiteY31" fmla="*/ 3688773 h 3689259"/>
              <a:gd name="connsiteX32" fmla="*/ 0 w 1911927"/>
              <a:gd name="connsiteY32" fmla="*/ 3688773 h 368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11927" h="3689259">
                <a:moveTo>
                  <a:pt x="1911927" y="0"/>
                </a:moveTo>
                <a:cubicBezTo>
                  <a:pt x="1828800" y="6927"/>
                  <a:pt x="1745122" y="8985"/>
                  <a:pt x="1662545" y="20782"/>
                </a:cubicBezTo>
                <a:cubicBezTo>
                  <a:pt x="1647211" y="22973"/>
                  <a:pt x="1634580" y="34147"/>
                  <a:pt x="1620982" y="41564"/>
                </a:cubicBezTo>
                <a:cubicBezTo>
                  <a:pt x="1596467" y="54936"/>
                  <a:pt x="1572925" y="70061"/>
                  <a:pt x="1548245" y="83127"/>
                </a:cubicBezTo>
                <a:cubicBezTo>
                  <a:pt x="1514021" y="101246"/>
                  <a:pt x="1478267" y="116420"/>
                  <a:pt x="1444336" y="135082"/>
                </a:cubicBezTo>
                <a:cubicBezTo>
                  <a:pt x="1362704" y="179979"/>
                  <a:pt x="1293093" y="223980"/>
                  <a:pt x="1226127" y="290946"/>
                </a:cubicBezTo>
                <a:cubicBezTo>
                  <a:pt x="1212273" y="304800"/>
                  <a:pt x="1196320" y="316835"/>
                  <a:pt x="1184564" y="332509"/>
                </a:cubicBezTo>
                <a:cubicBezTo>
                  <a:pt x="1111634" y="429749"/>
                  <a:pt x="1151541" y="397937"/>
                  <a:pt x="1091045" y="498764"/>
                </a:cubicBezTo>
                <a:cubicBezTo>
                  <a:pt x="1028288" y="603358"/>
                  <a:pt x="977907" y="655995"/>
                  <a:pt x="935182" y="758536"/>
                </a:cubicBezTo>
                <a:cubicBezTo>
                  <a:pt x="912418" y="813170"/>
                  <a:pt x="893618" y="869373"/>
                  <a:pt x="872836" y="924791"/>
                </a:cubicBezTo>
                <a:cubicBezTo>
                  <a:pt x="862445" y="952500"/>
                  <a:pt x="853321" y="980718"/>
                  <a:pt x="841664" y="1007918"/>
                </a:cubicBezTo>
                <a:cubicBezTo>
                  <a:pt x="831273" y="1032164"/>
                  <a:pt x="818833" y="1055630"/>
                  <a:pt x="810491" y="1080655"/>
                </a:cubicBezTo>
                <a:cubicBezTo>
                  <a:pt x="784158" y="1159653"/>
                  <a:pt x="755819" y="1238358"/>
                  <a:pt x="737755" y="1319646"/>
                </a:cubicBezTo>
                <a:cubicBezTo>
                  <a:pt x="709128" y="1448464"/>
                  <a:pt x="726149" y="1382578"/>
                  <a:pt x="685800" y="1517073"/>
                </a:cubicBezTo>
                <a:cubicBezTo>
                  <a:pt x="657729" y="1741634"/>
                  <a:pt x="700519" y="1436767"/>
                  <a:pt x="644236" y="1704109"/>
                </a:cubicBezTo>
                <a:cubicBezTo>
                  <a:pt x="637775" y="1734801"/>
                  <a:pt x="639001" y="1766689"/>
                  <a:pt x="633845" y="1797627"/>
                </a:cubicBezTo>
                <a:cubicBezTo>
                  <a:pt x="628595" y="1829126"/>
                  <a:pt x="618613" y="1859699"/>
                  <a:pt x="613064" y="1891146"/>
                </a:cubicBezTo>
                <a:cubicBezTo>
                  <a:pt x="608211" y="1918646"/>
                  <a:pt x="607526" y="1946773"/>
                  <a:pt x="602673" y="1974273"/>
                </a:cubicBezTo>
                <a:cubicBezTo>
                  <a:pt x="577095" y="2119212"/>
                  <a:pt x="583232" y="2019858"/>
                  <a:pt x="561109" y="2182091"/>
                </a:cubicBezTo>
                <a:cubicBezTo>
                  <a:pt x="555940" y="2219997"/>
                  <a:pt x="554525" y="2258324"/>
                  <a:pt x="550718" y="2296391"/>
                </a:cubicBezTo>
                <a:cubicBezTo>
                  <a:pt x="547597" y="2327600"/>
                  <a:pt x="543791" y="2358736"/>
                  <a:pt x="540327" y="2389909"/>
                </a:cubicBezTo>
                <a:cubicBezTo>
                  <a:pt x="533400" y="2590800"/>
                  <a:pt x="528536" y="2791773"/>
                  <a:pt x="519545" y="2992582"/>
                </a:cubicBezTo>
                <a:cubicBezTo>
                  <a:pt x="518371" y="3018809"/>
                  <a:pt x="511848" y="3092774"/>
                  <a:pt x="498764" y="3127664"/>
                </a:cubicBezTo>
                <a:cubicBezTo>
                  <a:pt x="488522" y="3154976"/>
                  <a:pt x="444151" y="3226498"/>
                  <a:pt x="436418" y="3241964"/>
                </a:cubicBezTo>
                <a:cubicBezTo>
                  <a:pt x="424621" y="3265557"/>
                  <a:pt x="417876" y="3291543"/>
                  <a:pt x="405245" y="3314700"/>
                </a:cubicBezTo>
                <a:cubicBezTo>
                  <a:pt x="396952" y="3329904"/>
                  <a:pt x="384139" y="3342172"/>
                  <a:pt x="374073" y="3356264"/>
                </a:cubicBezTo>
                <a:cubicBezTo>
                  <a:pt x="366814" y="3366426"/>
                  <a:pt x="361286" y="3377842"/>
                  <a:pt x="353291" y="3387436"/>
                </a:cubicBezTo>
                <a:cubicBezTo>
                  <a:pt x="343883" y="3398725"/>
                  <a:pt x="331526" y="3407320"/>
                  <a:pt x="322118" y="3418609"/>
                </a:cubicBezTo>
                <a:cubicBezTo>
                  <a:pt x="278822" y="3470564"/>
                  <a:pt x="327314" y="3432463"/>
                  <a:pt x="270164" y="3470564"/>
                </a:cubicBezTo>
                <a:cubicBezTo>
                  <a:pt x="239368" y="3516756"/>
                  <a:pt x="221425" y="3548085"/>
                  <a:pt x="166255" y="3584864"/>
                </a:cubicBezTo>
                <a:cubicBezTo>
                  <a:pt x="145473" y="3598718"/>
                  <a:pt x="123413" y="3610824"/>
                  <a:pt x="103909" y="3626427"/>
                </a:cubicBezTo>
                <a:cubicBezTo>
                  <a:pt x="36216" y="3680581"/>
                  <a:pt x="92855" y="3661284"/>
                  <a:pt x="10391" y="3688773"/>
                </a:cubicBezTo>
                <a:cubicBezTo>
                  <a:pt x="7105" y="3689868"/>
                  <a:pt x="3464" y="3688773"/>
                  <a:pt x="0" y="368877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54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DD13D-4502-8932-3818-9DD5C480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Neighbour Joining tree for COX1 (mtco1)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A02EC8F6-0F73-2DFF-A27C-64E6D9CBA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85" y="1190339"/>
            <a:ext cx="6302615" cy="5547463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5B038D-FCA0-5D9B-CFDD-9D25A72E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1469"/>
            <a:ext cx="5170021" cy="39950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B25CAE1-4DC2-6838-2299-BE161ECFBF33}"/>
              </a:ext>
            </a:extLst>
          </p:cNvPr>
          <p:cNvSpPr txBox="1"/>
          <p:nvPr/>
        </p:nvSpPr>
        <p:spPr>
          <a:xfrm>
            <a:off x="316659" y="612354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dirty="0"/>
              <a:t>2009 Jun;238(6):1287-308. doi: 10.1002/dvdy.21967.</a:t>
            </a:r>
            <a:endParaRPr lang="zh-TW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15E52405-CD98-A5E4-BD00-DF32C396633A}"/>
              </a:ext>
            </a:extLst>
          </p:cNvPr>
          <p:cNvSpPr/>
          <p:nvPr/>
        </p:nvSpPr>
        <p:spPr>
          <a:xfrm>
            <a:off x="4998027" y="2161309"/>
            <a:ext cx="1745673" cy="1143000"/>
          </a:xfrm>
          <a:custGeom>
            <a:avLst/>
            <a:gdLst>
              <a:gd name="connsiteX0" fmla="*/ 0 w 1745673"/>
              <a:gd name="connsiteY0" fmla="*/ 0 h 1143000"/>
              <a:gd name="connsiteX1" fmla="*/ 93518 w 1745673"/>
              <a:gd name="connsiteY1" fmla="*/ 83127 h 1143000"/>
              <a:gd name="connsiteX2" fmla="*/ 135082 w 1745673"/>
              <a:gd name="connsiteY2" fmla="*/ 103909 h 1143000"/>
              <a:gd name="connsiteX3" fmla="*/ 218209 w 1745673"/>
              <a:gd name="connsiteY3" fmla="*/ 187036 h 1143000"/>
              <a:gd name="connsiteX4" fmla="*/ 290946 w 1745673"/>
              <a:gd name="connsiteY4" fmla="*/ 259773 h 1143000"/>
              <a:gd name="connsiteX5" fmla="*/ 644237 w 1745673"/>
              <a:gd name="connsiteY5" fmla="*/ 529936 h 1143000"/>
              <a:gd name="connsiteX6" fmla="*/ 685800 w 1745673"/>
              <a:gd name="connsiteY6" fmla="*/ 581891 h 1143000"/>
              <a:gd name="connsiteX7" fmla="*/ 737755 w 1745673"/>
              <a:gd name="connsiteY7" fmla="*/ 613064 h 1143000"/>
              <a:gd name="connsiteX8" fmla="*/ 810491 w 1745673"/>
              <a:gd name="connsiteY8" fmla="*/ 665018 h 1143000"/>
              <a:gd name="connsiteX9" fmla="*/ 1080655 w 1745673"/>
              <a:gd name="connsiteY9" fmla="*/ 820882 h 1143000"/>
              <a:gd name="connsiteX10" fmla="*/ 1194955 w 1745673"/>
              <a:gd name="connsiteY10" fmla="*/ 893618 h 1143000"/>
              <a:gd name="connsiteX11" fmla="*/ 1236518 w 1745673"/>
              <a:gd name="connsiteY11" fmla="*/ 914400 h 1143000"/>
              <a:gd name="connsiteX12" fmla="*/ 1288473 w 1745673"/>
              <a:gd name="connsiteY12" fmla="*/ 924791 h 1143000"/>
              <a:gd name="connsiteX13" fmla="*/ 1350818 w 1745673"/>
              <a:gd name="connsiteY13" fmla="*/ 955964 h 1143000"/>
              <a:gd name="connsiteX14" fmla="*/ 1402773 w 1745673"/>
              <a:gd name="connsiteY14" fmla="*/ 976746 h 1143000"/>
              <a:gd name="connsiteX15" fmla="*/ 1475509 w 1745673"/>
              <a:gd name="connsiteY15" fmla="*/ 1007918 h 1143000"/>
              <a:gd name="connsiteX16" fmla="*/ 1517073 w 1745673"/>
              <a:gd name="connsiteY16" fmla="*/ 1039091 h 1143000"/>
              <a:gd name="connsiteX17" fmla="*/ 1548246 w 1745673"/>
              <a:gd name="connsiteY17" fmla="*/ 1070264 h 1143000"/>
              <a:gd name="connsiteX18" fmla="*/ 1600200 w 1745673"/>
              <a:gd name="connsiteY18" fmla="*/ 1091046 h 1143000"/>
              <a:gd name="connsiteX19" fmla="*/ 1631373 w 1745673"/>
              <a:gd name="connsiteY19" fmla="*/ 1111827 h 1143000"/>
              <a:gd name="connsiteX20" fmla="*/ 1662546 w 1745673"/>
              <a:gd name="connsiteY20" fmla="*/ 1122218 h 1143000"/>
              <a:gd name="connsiteX21" fmla="*/ 1745673 w 1745673"/>
              <a:gd name="connsiteY21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45673" h="1143000">
                <a:moveTo>
                  <a:pt x="0" y="0"/>
                </a:moveTo>
                <a:cubicBezTo>
                  <a:pt x="35371" y="35371"/>
                  <a:pt x="52747" y="57645"/>
                  <a:pt x="93518" y="83127"/>
                </a:cubicBezTo>
                <a:cubicBezTo>
                  <a:pt x="106654" y="91337"/>
                  <a:pt x="123182" y="93993"/>
                  <a:pt x="135082" y="103909"/>
                </a:cubicBezTo>
                <a:cubicBezTo>
                  <a:pt x="165186" y="128996"/>
                  <a:pt x="190500" y="159327"/>
                  <a:pt x="218209" y="187036"/>
                </a:cubicBezTo>
                <a:cubicBezTo>
                  <a:pt x="242455" y="211282"/>
                  <a:pt x="263709" y="238944"/>
                  <a:pt x="290946" y="259773"/>
                </a:cubicBezTo>
                <a:cubicBezTo>
                  <a:pt x="408710" y="349827"/>
                  <a:pt x="551627" y="414171"/>
                  <a:pt x="644237" y="529936"/>
                </a:cubicBezTo>
                <a:cubicBezTo>
                  <a:pt x="658091" y="547254"/>
                  <a:pt x="669224" y="567157"/>
                  <a:pt x="685800" y="581891"/>
                </a:cubicBezTo>
                <a:cubicBezTo>
                  <a:pt x="700895" y="595309"/>
                  <a:pt x="720950" y="601861"/>
                  <a:pt x="737755" y="613064"/>
                </a:cubicBezTo>
                <a:cubicBezTo>
                  <a:pt x="762546" y="629591"/>
                  <a:pt x="785010" y="649575"/>
                  <a:pt x="810491" y="665018"/>
                </a:cubicBezTo>
                <a:cubicBezTo>
                  <a:pt x="899403" y="718904"/>
                  <a:pt x="992942" y="765065"/>
                  <a:pt x="1080655" y="820882"/>
                </a:cubicBezTo>
                <a:cubicBezTo>
                  <a:pt x="1118755" y="845127"/>
                  <a:pt x="1156230" y="870383"/>
                  <a:pt x="1194955" y="893618"/>
                </a:cubicBezTo>
                <a:cubicBezTo>
                  <a:pt x="1208237" y="901587"/>
                  <a:pt x="1221823" y="909502"/>
                  <a:pt x="1236518" y="914400"/>
                </a:cubicBezTo>
                <a:cubicBezTo>
                  <a:pt x="1253273" y="919985"/>
                  <a:pt x="1271155" y="921327"/>
                  <a:pt x="1288473" y="924791"/>
                </a:cubicBezTo>
                <a:cubicBezTo>
                  <a:pt x="1309255" y="935182"/>
                  <a:pt x="1329666" y="946349"/>
                  <a:pt x="1350818" y="955964"/>
                </a:cubicBezTo>
                <a:cubicBezTo>
                  <a:pt x="1367799" y="963682"/>
                  <a:pt x="1386090" y="968405"/>
                  <a:pt x="1402773" y="976746"/>
                </a:cubicBezTo>
                <a:cubicBezTo>
                  <a:pt x="1474531" y="1012624"/>
                  <a:pt x="1389009" y="986292"/>
                  <a:pt x="1475509" y="1007918"/>
                </a:cubicBezTo>
                <a:cubicBezTo>
                  <a:pt x="1489364" y="1018309"/>
                  <a:pt x="1503924" y="1027820"/>
                  <a:pt x="1517073" y="1039091"/>
                </a:cubicBezTo>
                <a:cubicBezTo>
                  <a:pt x="1528230" y="1048654"/>
                  <a:pt x="1535785" y="1062476"/>
                  <a:pt x="1548246" y="1070264"/>
                </a:cubicBezTo>
                <a:cubicBezTo>
                  <a:pt x="1564063" y="1080150"/>
                  <a:pt x="1583517" y="1082705"/>
                  <a:pt x="1600200" y="1091046"/>
                </a:cubicBezTo>
                <a:cubicBezTo>
                  <a:pt x="1611370" y="1096631"/>
                  <a:pt x="1620203" y="1106242"/>
                  <a:pt x="1631373" y="1111827"/>
                </a:cubicBezTo>
                <a:cubicBezTo>
                  <a:pt x="1641170" y="1116725"/>
                  <a:pt x="1651979" y="1119336"/>
                  <a:pt x="1662546" y="1122218"/>
                </a:cubicBezTo>
                <a:cubicBezTo>
                  <a:pt x="1690101" y="1129733"/>
                  <a:pt x="1745673" y="1143000"/>
                  <a:pt x="1745673" y="11430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F4CFEBF0-8189-E7A5-7A50-F6EFE9900736}"/>
              </a:ext>
            </a:extLst>
          </p:cNvPr>
          <p:cNvSpPr/>
          <p:nvPr/>
        </p:nvSpPr>
        <p:spPr>
          <a:xfrm>
            <a:off x="4966855" y="2930236"/>
            <a:ext cx="1808032" cy="1454728"/>
          </a:xfrm>
          <a:custGeom>
            <a:avLst/>
            <a:gdLst>
              <a:gd name="connsiteX0" fmla="*/ 0 w 1808032"/>
              <a:gd name="connsiteY0" fmla="*/ 0 h 1454728"/>
              <a:gd name="connsiteX1" fmla="*/ 51954 w 1808032"/>
              <a:gd name="connsiteY1" fmla="*/ 103909 h 1454728"/>
              <a:gd name="connsiteX2" fmla="*/ 72736 w 1808032"/>
              <a:gd name="connsiteY2" fmla="*/ 135082 h 1454728"/>
              <a:gd name="connsiteX3" fmla="*/ 259772 w 1808032"/>
              <a:gd name="connsiteY3" fmla="*/ 249382 h 1454728"/>
              <a:gd name="connsiteX4" fmla="*/ 290945 w 1808032"/>
              <a:gd name="connsiteY4" fmla="*/ 280555 h 1454728"/>
              <a:gd name="connsiteX5" fmla="*/ 405245 w 1808032"/>
              <a:gd name="connsiteY5" fmla="*/ 322119 h 1454728"/>
              <a:gd name="connsiteX6" fmla="*/ 457200 w 1808032"/>
              <a:gd name="connsiteY6" fmla="*/ 363682 h 1454728"/>
              <a:gd name="connsiteX7" fmla="*/ 613063 w 1808032"/>
              <a:gd name="connsiteY7" fmla="*/ 436419 h 1454728"/>
              <a:gd name="connsiteX8" fmla="*/ 644236 w 1808032"/>
              <a:gd name="connsiteY8" fmla="*/ 446809 h 1454728"/>
              <a:gd name="connsiteX9" fmla="*/ 675409 w 1808032"/>
              <a:gd name="connsiteY9" fmla="*/ 467591 h 1454728"/>
              <a:gd name="connsiteX10" fmla="*/ 727363 w 1808032"/>
              <a:gd name="connsiteY10" fmla="*/ 477982 h 1454728"/>
              <a:gd name="connsiteX11" fmla="*/ 748145 w 1808032"/>
              <a:gd name="connsiteY11" fmla="*/ 509155 h 1454728"/>
              <a:gd name="connsiteX12" fmla="*/ 893618 w 1808032"/>
              <a:gd name="connsiteY12" fmla="*/ 581891 h 1454728"/>
              <a:gd name="connsiteX13" fmla="*/ 987136 w 1808032"/>
              <a:gd name="connsiteY13" fmla="*/ 633846 h 1454728"/>
              <a:gd name="connsiteX14" fmla="*/ 1101436 w 1808032"/>
              <a:gd name="connsiteY14" fmla="*/ 758537 h 1454728"/>
              <a:gd name="connsiteX15" fmla="*/ 1174172 w 1808032"/>
              <a:gd name="connsiteY15" fmla="*/ 810491 h 1454728"/>
              <a:gd name="connsiteX16" fmla="*/ 1205345 w 1808032"/>
              <a:gd name="connsiteY16" fmla="*/ 852055 h 1454728"/>
              <a:gd name="connsiteX17" fmla="*/ 1288472 w 1808032"/>
              <a:gd name="connsiteY17" fmla="*/ 924791 h 1454728"/>
              <a:gd name="connsiteX18" fmla="*/ 1319645 w 1808032"/>
              <a:gd name="connsiteY18" fmla="*/ 966355 h 1454728"/>
              <a:gd name="connsiteX19" fmla="*/ 1361209 w 1808032"/>
              <a:gd name="connsiteY19" fmla="*/ 1007919 h 1454728"/>
              <a:gd name="connsiteX20" fmla="*/ 1454727 w 1808032"/>
              <a:gd name="connsiteY20" fmla="*/ 1101437 h 1454728"/>
              <a:gd name="connsiteX21" fmla="*/ 1475509 w 1808032"/>
              <a:gd name="connsiteY21" fmla="*/ 1143000 h 1454728"/>
              <a:gd name="connsiteX22" fmla="*/ 1527463 w 1808032"/>
              <a:gd name="connsiteY22" fmla="*/ 1184564 h 1454728"/>
              <a:gd name="connsiteX23" fmla="*/ 1620981 w 1808032"/>
              <a:gd name="connsiteY23" fmla="*/ 1267691 h 1454728"/>
              <a:gd name="connsiteX24" fmla="*/ 1662545 w 1808032"/>
              <a:gd name="connsiteY24" fmla="*/ 1298864 h 1454728"/>
              <a:gd name="connsiteX25" fmla="*/ 1693718 w 1808032"/>
              <a:gd name="connsiteY25" fmla="*/ 1330037 h 1454728"/>
              <a:gd name="connsiteX26" fmla="*/ 1724890 w 1808032"/>
              <a:gd name="connsiteY26" fmla="*/ 1340428 h 1454728"/>
              <a:gd name="connsiteX27" fmla="*/ 1797627 w 1808032"/>
              <a:gd name="connsiteY27" fmla="*/ 1402773 h 1454728"/>
              <a:gd name="connsiteX28" fmla="*/ 1808018 w 1808032"/>
              <a:gd name="connsiteY28" fmla="*/ 1454728 h 1454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808032" h="1454728">
                <a:moveTo>
                  <a:pt x="0" y="0"/>
                </a:moveTo>
                <a:cubicBezTo>
                  <a:pt x="15691" y="78462"/>
                  <a:pt x="-1838" y="32187"/>
                  <a:pt x="51954" y="103909"/>
                </a:cubicBezTo>
                <a:cubicBezTo>
                  <a:pt x="59447" y="113900"/>
                  <a:pt x="62505" y="127920"/>
                  <a:pt x="72736" y="135082"/>
                </a:cubicBezTo>
                <a:cubicBezTo>
                  <a:pt x="132593" y="176982"/>
                  <a:pt x="208107" y="197717"/>
                  <a:pt x="259772" y="249382"/>
                </a:cubicBezTo>
                <a:cubicBezTo>
                  <a:pt x="270163" y="259773"/>
                  <a:pt x="278484" y="272767"/>
                  <a:pt x="290945" y="280555"/>
                </a:cubicBezTo>
                <a:cubicBezTo>
                  <a:pt x="307468" y="290882"/>
                  <a:pt x="390703" y="317272"/>
                  <a:pt x="405245" y="322119"/>
                </a:cubicBezTo>
                <a:cubicBezTo>
                  <a:pt x="422563" y="335973"/>
                  <a:pt x="438182" y="352272"/>
                  <a:pt x="457200" y="363682"/>
                </a:cubicBezTo>
                <a:cubicBezTo>
                  <a:pt x="503910" y="391708"/>
                  <a:pt x="560740" y="416798"/>
                  <a:pt x="613063" y="436419"/>
                </a:cubicBezTo>
                <a:cubicBezTo>
                  <a:pt x="623319" y="440265"/>
                  <a:pt x="633845" y="443346"/>
                  <a:pt x="644236" y="446809"/>
                </a:cubicBezTo>
                <a:cubicBezTo>
                  <a:pt x="654627" y="453736"/>
                  <a:pt x="663716" y="463206"/>
                  <a:pt x="675409" y="467591"/>
                </a:cubicBezTo>
                <a:cubicBezTo>
                  <a:pt x="691945" y="473792"/>
                  <a:pt x="712029" y="469220"/>
                  <a:pt x="727363" y="477982"/>
                </a:cubicBezTo>
                <a:cubicBezTo>
                  <a:pt x="738206" y="484178"/>
                  <a:pt x="737555" y="502536"/>
                  <a:pt x="748145" y="509155"/>
                </a:cubicBezTo>
                <a:cubicBezTo>
                  <a:pt x="794119" y="537889"/>
                  <a:pt x="848509" y="551818"/>
                  <a:pt x="893618" y="581891"/>
                </a:cubicBezTo>
                <a:cubicBezTo>
                  <a:pt x="965076" y="629531"/>
                  <a:pt x="932268" y="615557"/>
                  <a:pt x="987136" y="633846"/>
                </a:cubicBezTo>
                <a:cubicBezTo>
                  <a:pt x="1021829" y="685885"/>
                  <a:pt x="1036305" y="712015"/>
                  <a:pt x="1101436" y="758537"/>
                </a:cubicBezTo>
                <a:cubicBezTo>
                  <a:pt x="1125681" y="775855"/>
                  <a:pt x="1152025" y="790559"/>
                  <a:pt x="1174172" y="810491"/>
                </a:cubicBezTo>
                <a:cubicBezTo>
                  <a:pt x="1187045" y="822076"/>
                  <a:pt x="1194074" y="838906"/>
                  <a:pt x="1205345" y="852055"/>
                </a:cubicBezTo>
                <a:cubicBezTo>
                  <a:pt x="1255780" y="910896"/>
                  <a:pt x="1219640" y="855959"/>
                  <a:pt x="1288472" y="924791"/>
                </a:cubicBezTo>
                <a:cubicBezTo>
                  <a:pt x="1300718" y="937037"/>
                  <a:pt x="1308241" y="953322"/>
                  <a:pt x="1319645" y="966355"/>
                </a:cubicBezTo>
                <a:cubicBezTo>
                  <a:pt x="1332547" y="981101"/>
                  <a:pt x="1348192" y="993275"/>
                  <a:pt x="1361209" y="1007919"/>
                </a:cubicBezTo>
                <a:cubicBezTo>
                  <a:pt x="1437942" y="1094243"/>
                  <a:pt x="1364138" y="1028966"/>
                  <a:pt x="1454727" y="1101437"/>
                </a:cubicBezTo>
                <a:cubicBezTo>
                  <a:pt x="1461654" y="1115291"/>
                  <a:pt x="1465309" y="1131343"/>
                  <a:pt x="1475509" y="1143000"/>
                </a:cubicBezTo>
                <a:cubicBezTo>
                  <a:pt x="1490113" y="1159691"/>
                  <a:pt x="1510624" y="1170131"/>
                  <a:pt x="1527463" y="1184564"/>
                </a:cubicBezTo>
                <a:cubicBezTo>
                  <a:pt x="1559130" y="1211707"/>
                  <a:pt x="1589142" y="1240750"/>
                  <a:pt x="1620981" y="1267691"/>
                </a:cubicBezTo>
                <a:cubicBezTo>
                  <a:pt x="1634202" y="1278878"/>
                  <a:pt x="1649396" y="1287593"/>
                  <a:pt x="1662545" y="1298864"/>
                </a:cubicBezTo>
                <a:cubicBezTo>
                  <a:pt x="1673702" y="1308427"/>
                  <a:pt x="1681491" y="1321886"/>
                  <a:pt x="1693718" y="1330037"/>
                </a:cubicBezTo>
                <a:cubicBezTo>
                  <a:pt x="1702831" y="1336113"/>
                  <a:pt x="1714499" y="1336964"/>
                  <a:pt x="1724890" y="1340428"/>
                </a:cubicBezTo>
                <a:cubicBezTo>
                  <a:pt x="1739834" y="1351636"/>
                  <a:pt x="1786772" y="1383776"/>
                  <a:pt x="1797627" y="1402773"/>
                </a:cubicBezTo>
                <a:cubicBezTo>
                  <a:pt x="1808858" y="1422427"/>
                  <a:pt x="1808018" y="1436185"/>
                  <a:pt x="1808018" y="145472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1800CC4A-2C24-C0F0-40AC-FCFFA63A1374}"/>
              </a:ext>
            </a:extLst>
          </p:cNvPr>
          <p:cNvSpPr/>
          <p:nvPr/>
        </p:nvSpPr>
        <p:spPr>
          <a:xfrm>
            <a:off x="5029200" y="3480955"/>
            <a:ext cx="1766455" cy="1527463"/>
          </a:xfrm>
          <a:custGeom>
            <a:avLst/>
            <a:gdLst>
              <a:gd name="connsiteX0" fmla="*/ 0 w 1766455"/>
              <a:gd name="connsiteY0" fmla="*/ 0 h 1527463"/>
              <a:gd name="connsiteX1" fmla="*/ 10391 w 1766455"/>
              <a:gd name="connsiteY1" fmla="*/ 51954 h 1527463"/>
              <a:gd name="connsiteX2" fmla="*/ 41564 w 1766455"/>
              <a:gd name="connsiteY2" fmla="*/ 103909 h 1527463"/>
              <a:gd name="connsiteX3" fmla="*/ 270164 w 1766455"/>
              <a:gd name="connsiteY3" fmla="*/ 301336 h 1527463"/>
              <a:gd name="connsiteX4" fmla="*/ 446809 w 1766455"/>
              <a:gd name="connsiteY4" fmla="*/ 446809 h 1527463"/>
              <a:gd name="connsiteX5" fmla="*/ 758536 w 1766455"/>
              <a:gd name="connsiteY5" fmla="*/ 644236 h 1527463"/>
              <a:gd name="connsiteX6" fmla="*/ 820882 w 1766455"/>
              <a:gd name="connsiteY6" fmla="*/ 685800 h 1527463"/>
              <a:gd name="connsiteX7" fmla="*/ 1122218 w 1766455"/>
              <a:gd name="connsiteY7" fmla="*/ 924790 h 1527463"/>
              <a:gd name="connsiteX8" fmla="*/ 1184564 w 1766455"/>
              <a:gd name="connsiteY8" fmla="*/ 966354 h 1527463"/>
              <a:gd name="connsiteX9" fmla="*/ 1257300 w 1766455"/>
              <a:gd name="connsiteY9" fmla="*/ 1018309 h 1527463"/>
              <a:gd name="connsiteX10" fmla="*/ 1350818 w 1766455"/>
              <a:gd name="connsiteY10" fmla="*/ 1039090 h 1527463"/>
              <a:gd name="connsiteX11" fmla="*/ 1444336 w 1766455"/>
              <a:gd name="connsiteY11" fmla="*/ 1111827 h 1527463"/>
              <a:gd name="connsiteX12" fmla="*/ 1485900 w 1766455"/>
              <a:gd name="connsiteY12" fmla="*/ 1184563 h 1527463"/>
              <a:gd name="connsiteX13" fmla="*/ 1548245 w 1766455"/>
              <a:gd name="connsiteY13" fmla="*/ 1267690 h 1527463"/>
              <a:gd name="connsiteX14" fmla="*/ 1600200 w 1766455"/>
              <a:gd name="connsiteY14" fmla="*/ 1361209 h 1527463"/>
              <a:gd name="connsiteX15" fmla="*/ 1641764 w 1766455"/>
              <a:gd name="connsiteY15" fmla="*/ 1423554 h 1527463"/>
              <a:gd name="connsiteX16" fmla="*/ 1693718 w 1766455"/>
              <a:gd name="connsiteY16" fmla="*/ 1496290 h 1527463"/>
              <a:gd name="connsiteX17" fmla="*/ 1766455 w 1766455"/>
              <a:gd name="connsiteY17" fmla="*/ 1527463 h 152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6455" h="1527463">
                <a:moveTo>
                  <a:pt x="0" y="0"/>
                </a:moveTo>
                <a:cubicBezTo>
                  <a:pt x="3464" y="17318"/>
                  <a:pt x="3832" y="35556"/>
                  <a:pt x="10391" y="51954"/>
                </a:cubicBezTo>
                <a:cubicBezTo>
                  <a:pt x="17892" y="70706"/>
                  <a:pt x="28518" y="88491"/>
                  <a:pt x="41564" y="103909"/>
                </a:cubicBezTo>
                <a:cubicBezTo>
                  <a:pt x="121971" y="198935"/>
                  <a:pt x="166783" y="212724"/>
                  <a:pt x="270164" y="301336"/>
                </a:cubicBezTo>
                <a:cubicBezTo>
                  <a:pt x="417735" y="427826"/>
                  <a:pt x="259397" y="324991"/>
                  <a:pt x="446809" y="446809"/>
                </a:cubicBezTo>
                <a:cubicBezTo>
                  <a:pt x="549934" y="513840"/>
                  <a:pt x="654888" y="578017"/>
                  <a:pt x="758536" y="644236"/>
                </a:cubicBezTo>
                <a:cubicBezTo>
                  <a:pt x="779584" y="657683"/>
                  <a:pt x="801918" y="669545"/>
                  <a:pt x="820882" y="685800"/>
                </a:cubicBezTo>
                <a:cubicBezTo>
                  <a:pt x="987861" y="828923"/>
                  <a:pt x="942505" y="796423"/>
                  <a:pt x="1122218" y="924790"/>
                </a:cubicBezTo>
                <a:cubicBezTo>
                  <a:pt x="1142542" y="939308"/>
                  <a:pt x="1164028" y="952137"/>
                  <a:pt x="1184564" y="966354"/>
                </a:cubicBezTo>
                <a:cubicBezTo>
                  <a:pt x="1209061" y="983314"/>
                  <a:pt x="1228214" y="1011846"/>
                  <a:pt x="1257300" y="1018309"/>
                </a:cubicBezTo>
                <a:lnTo>
                  <a:pt x="1350818" y="1039090"/>
                </a:lnTo>
                <a:cubicBezTo>
                  <a:pt x="1387895" y="1063808"/>
                  <a:pt x="1408365" y="1075856"/>
                  <a:pt x="1444336" y="1111827"/>
                </a:cubicBezTo>
                <a:cubicBezTo>
                  <a:pt x="1465593" y="1133084"/>
                  <a:pt x="1469601" y="1160114"/>
                  <a:pt x="1485900" y="1184563"/>
                </a:cubicBezTo>
                <a:cubicBezTo>
                  <a:pt x="1505113" y="1213382"/>
                  <a:pt x="1532755" y="1236710"/>
                  <a:pt x="1548245" y="1267690"/>
                </a:cubicBezTo>
                <a:cubicBezTo>
                  <a:pt x="1578059" y="1327318"/>
                  <a:pt x="1561057" y="1295971"/>
                  <a:pt x="1600200" y="1361209"/>
                </a:cubicBezTo>
                <a:cubicBezTo>
                  <a:pt x="1622999" y="1452402"/>
                  <a:pt x="1590507" y="1362044"/>
                  <a:pt x="1641764" y="1423554"/>
                </a:cubicBezTo>
                <a:cubicBezTo>
                  <a:pt x="1672451" y="1460380"/>
                  <a:pt x="1648428" y="1471129"/>
                  <a:pt x="1693718" y="1496290"/>
                </a:cubicBezTo>
                <a:cubicBezTo>
                  <a:pt x="1794205" y="1552115"/>
                  <a:pt x="1733085" y="1494093"/>
                  <a:pt x="1766455" y="15274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261FF5AF-192F-0C14-1C26-011DA970971F}"/>
              </a:ext>
            </a:extLst>
          </p:cNvPr>
          <p:cNvSpPr/>
          <p:nvPr/>
        </p:nvSpPr>
        <p:spPr>
          <a:xfrm>
            <a:off x="5008418" y="2731998"/>
            <a:ext cx="1787237" cy="1362020"/>
          </a:xfrm>
          <a:custGeom>
            <a:avLst/>
            <a:gdLst>
              <a:gd name="connsiteX0" fmla="*/ 0 w 1787237"/>
              <a:gd name="connsiteY0" fmla="*/ 1362020 h 1362020"/>
              <a:gd name="connsiteX1" fmla="*/ 51955 w 1787237"/>
              <a:gd name="connsiteY1" fmla="*/ 1351629 h 1362020"/>
              <a:gd name="connsiteX2" fmla="*/ 72737 w 1787237"/>
              <a:gd name="connsiteY2" fmla="*/ 1320457 h 1362020"/>
              <a:gd name="connsiteX3" fmla="*/ 145473 w 1787237"/>
              <a:gd name="connsiteY3" fmla="*/ 1268502 h 1362020"/>
              <a:gd name="connsiteX4" fmla="*/ 176646 w 1787237"/>
              <a:gd name="connsiteY4" fmla="*/ 1206157 h 1362020"/>
              <a:gd name="connsiteX5" fmla="*/ 249382 w 1787237"/>
              <a:gd name="connsiteY5" fmla="*/ 1091857 h 1362020"/>
              <a:gd name="connsiteX6" fmla="*/ 280555 w 1787237"/>
              <a:gd name="connsiteY6" fmla="*/ 1029511 h 1362020"/>
              <a:gd name="connsiteX7" fmla="*/ 374073 w 1787237"/>
              <a:gd name="connsiteY7" fmla="*/ 946384 h 1362020"/>
              <a:gd name="connsiteX8" fmla="*/ 758537 w 1787237"/>
              <a:gd name="connsiteY8" fmla="*/ 655438 h 1362020"/>
              <a:gd name="connsiteX9" fmla="*/ 997527 w 1787237"/>
              <a:gd name="connsiteY9" fmla="*/ 406057 h 1362020"/>
              <a:gd name="connsiteX10" fmla="*/ 1215737 w 1787237"/>
              <a:gd name="connsiteY10" fmla="*/ 229411 h 1362020"/>
              <a:gd name="connsiteX11" fmla="*/ 1298864 w 1787237"/>
              <a:gd name="connsiteY11" fmla="*/ 167066 h 1362020"/>
              <a:gd name="connsiteX12" fmla="*/ 1413164 w 1787237"/>
              <a:gd name="connsiteY12" fmla="*/ 115111 h 1362020"/>
              <a:gd name="connsiteX13" fmla="*/ 1465118 w 1787237"/>
              <a:gd name="connsiteY13" fmla="*/ 83938 h 1362020"/>
              <a:gd name="connsiteX14" fmla="*/ 1600200 w 1787237"/>
              <a:gd name="connsiteY14" fmla="*/ 31984 h 1362020"/>
              <a:gd name="connsiteX15" fmla="*/ 1631373 w 1787237"/>
              <a:gd name="connsiteY15" fmla="*/ 11202 h 1362020"/>
              <a:gd name="connsiteX16" fmla="*/ 1787237 w 1787237"/>
              <a:gd name="connsiteY16" fmla="*/ 811 h 136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87237" h="1362020">
                <a:moveTo>
                  <a:pt x="0" y="1362020"/>
                </a:moveTo>
                <a:cubicBezTo>
                  <a:pt x="17318" y="1358556"/>
                  <a:pt x="36621" y="1360391"/>
                  <a:pt x="51955" y="1351629"/>
                </a:cubicBezTo>
                <a:cubicBezTo>
                  <a:pt x="62798" y="1345433"/>
                  <a:pt x="63907" y="1329287"/>
                  <a:pt x="72737" y="1320457"/>
                </a:cubicBezTo>
                <a:cubicBezTo>
                  <a:pt x="85628" y="1307566"/>
                  <a:pt x="127771" y="1280303"/>
                  <a:pt x="145473" y="1268502"/>
                </a:cubicBezTo>
                <a:cubicBezTo>
                  <a:pt x="155864" y="1247720"/>
                  <a:pt x="164939" y="1226227"/>
                  <a:pt x="176646" y="1206157"/>
                </a:cubicBezTo>
                <a:cubicBezTo>
                  <a:pt x="248153" y="1083572"/>
                  <a:pt x="190204" y="1200349"/>
                  <a:pt x="249382" y="1091857"/>
                </a:cubicBezTo>
                <a:cubicBezTo>
                  <a:pt x="260508" y="1071459"/>
                  <a:pt x="265434" y="1047152"/>
                  <a:pt x="280555" y="1029511"/>
                </a:cubicBezTo>
                <a:cubicBezTo>
                  <a:pt x="307698" y="997844"/>
                  <a:pt x="340440" y="971048"/>
                  <a:pt x="374073" y="946384"/>
                </a:cubicBezTo>
                <a:cubicBezTo>
                  <a:pt x="501633" y="852840"/>
                  <a:pt x="654465" y="780325"/>
                  <a:pt x="758537" y="655438"/>
                </a:cubicBezTo>
                <a:cubicBezTo>
                  <a:pt x="836080" y="562386"/>
                  <a:pt x="891930" y="491540"/>
                  <a:pt x="997527" y="406057"/>
                </a:cubicBezTo>
                <a:lnTo>
                  <a:pt x="1215737" y="229411"/>
                </a:lnTo>
                <a:cubicBezTo>
                  <a:pt x="1242874" y="207888"/>
                  <a:pt x="1266705" y="179930"/>
                  <a:pt x="1298864" y="167066"/>
                </a:cubicBezTo>
                <a:cubicBezTo>
                  <a:pt x="1352563" y="145586"/>
                  <a:pt x="1358835" y="144745"/>
                  <a:pt x="1413164" y="115111"/>
                </a:cubicBezTo>
                <a:cubicBezTo>
                  <a:pt x="1430894" y="105440"/>
                  <a:pt x="1446662" y="92140"/>
                  <a:pt x="1465118" y="83938"/>
                </a:cubicBezTo>
                <a:cubicBezTo>
                  <a:pt x="1509203" y="64345"/>
                  <a:pt x="1560060" y="58744"/>
                  <a:pt x="1600200" y="31984"/>
                </a:cubicBezTo>
                <a:cubicBezTo>
                  <a:pt x="1610591" y="25057"/>
                  <a:pt x="1619525" y="15151"/>
                  <a:pt x="1631373" y="11202"/>
                </a:cubicBezTo>
                <a:cubicBezTo>
                  <a:pt x="1677920" y="-4314"/>
                  <a:pt x="1741521" y="811"/>
                  <a:pt x="1787237" y="8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5FE4A6C0-59E8-820F-5D60-5E2A45207F0F}"/>
              </a:ext>
            </a:extLst>
          </p:cNvPr>
          <p:cNvSpPr/>
          <p:nvPr/>
        </p:nvSpPr>
        <p:spPr>
          <a:xfrm>
            <a:off x="5101936" y="1662545"/>
            <a:ext cx="1704109" cy="2971800"/>
          </a:xfrm>
          <a:custGeom>
            <a:avLst/>
            <a:gdLst>
              <a:gd name="connsiteX0" fmla="*/ 0 w 1704109"/>
              <a:gd name="connsiteY0" fmla="*/ 2971800 h 2971800"/>
              <a:gd name="connsiteX1" fmla="*/ 20782 w 1704109"/>
              <a:gd name="connsiteY1" fmla="*/ 2805546 h 2971800"/>
              <a:gd name="connsiteX2" fmla="*/ 93519 w 1704109"/>
              <a:gd name="connsiteY2" fmla="*/ 2670464 h 2971800"/>
              <a:gd name="connsiteX3" fmla="*/ 166255 w 1704109"/>
              <a:gd name="connsiteY3" fmla="*/ 2493819 h 2971800"/>
              <a:gd name="connsiteX4" fmla="*/ 218209 w 1704109"/>
              <a:gd name="connsiteY4" fmla="*/ 2389910 h 2971800"/>
              <a:gd name="connsiteX5" fmla="*/ 311728 w 1704109"/>
              <a:gd name="connsiteY5" fmla="*/ 2244437 h 2971800"/>
              <a:gd name="connsiteX6" fmla="*/ 363682 w 1704109"/>
              <a:gd name="connsiteY6" fmla="*/ 2098964 h 2971800"/>
              <a:gd name="connsiteX7" fmla="*/ 426028 w 1704109"/>
              <a:gd name="connsiteY7" fmla="*/ 1963882 h 2971800"/>
              <a:gd name="connsiteX8" fmla="*/ 457200 w 1704109"/>
              <a:gd name="connsiteY8" fmla="*/ 1839191 h 2971800"/>
              <a:gd name="connsiteX9" fmla="*/ 498764 w 1704109"/>
              <a:gd name="connsiteY9" fmla="*/ 1724891 h 2971800"/>
              <a:gd name="connsiteX10" fmla="*/ 540328 w 1704109"/>
              <a:gd name="connsiteY10" fmla="*/ 1579419 h 2971800"/>
              <a:gd name="connsiteX11" fmla="*/ 592282 w 1704109"/>
              <a:gd name="connsiteY11" fmla="*/ 1433946 h 2971800"/>
              <a:gd name="connsiteX12" fmla="*/ 768928 w 1704109"/>
              <a:gd name="connsiteY12" fmla="*/ 1028700 h 2971800"/>
              <a:gd name="connsiteX13" fmla="*/ 831273 w 1704109"/>
              <a:gd name="connsiteY13" fmla="*/ 862446 h 2971800"/>
              <a:gd name="connsiteX14" fmla="*/ 966355 w 1704109"/>
              <a:gd name="connsiteY14" fmla="*/ 592282 h 2971800"/>
              <a:gd name="connsiteX15" fmla="*/ 1059873 w 1704109"/>
              <a:gd name="connsiteY15" fmla="*/ 477982 h 2971800"/>
              <a:gd name="connsiteX16" fmla="*/ 1143000 w 1704109"/>
              <a:gd name="connsiteY16" fmla="*/ 394855 h 2971800"/>
              <a:gd name="connsiteX17" fmla="*/ 1205346 w 1704109"/>
              <a:gd name="connsiteY17" fmla="*/ 322119 h 2971800"/>
              <a:gd name="connsiteX18" fmla="*/ 1257300 w 1704109"/>
              <a:gd name="connsiteY18" fmla="*/ 301337 h 2971800"/>
              <a:gd name="connsiteX19" fmla="*/ 1278082 w 1704109"/>
              <a:gd name="connsiteY19" fmla="*/ 270164 h 2971800"/>
              <a:gd name="connsiteX20" fmla="*/ 1350819 w 1704109"/>
              <a:gd name="connsiteY20" fmla="*/ 228600 h 2971800"/>
              <a:gd name="connsiteX21" fmla="*/ 1423555 w 1704109"/>
              <a:gd name="connsiteY21" fmla="*/ 155864 h 2971800"/>
              <a:gd name="connsiteX22" fmla="*/ 1454728 w 1704109"/>
              <a:gd name="connsiteY22" fmla="*/ 135082 h 2971800"/>
              <a:gd name="connsiteX23" fmla="*/ 1496291 w 1704109"/>
              <a:gd name="connsiteY23" fmla="*/ 103910 h 2971800"/>
              <a:gd name="connsiteX24" fmla="*/ 1548246 w 1704109"/>
              <a:gd name="connsiteY24" fmla="*/ 83128 h 2971800"/>
              <a:gd name="connsiteX25" fmla="*/ 1589809 w 1704109"/>
              <a:gd name="connsiteY25" fmla="*/ 51955 h 2971800"/>
              <a:gd name="connsiteX26" fmla="*/ 1631373 w 1704109"/>
              <a:gd name="connsiteY26" fmla="*/ 41564 h 2971800"/>
              <a:gd name="connsiteX27" fmla="*/ 1662546 w 1704109"/>
              <a:gd name="connsiteY27" fmla="*/ 31173 h 2971800"/>
              <a:gd name="connsiteX28" fmla="*/ 1704109 w 1704109"/>
              <a:gd name="connsiteY28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04109" h="2971800">
                <a:moveTo>
                  <a:pt x="0" y="2971800"/>
                </a:moveTo>
                <a:cubicBezTo>
                  <a:pt x="6927" y="2916382"/>
                  <a:pt x="8405" y="2860006"/>
                  <a:pt x="20782" y="2805546"/>
                </a:cubicBezTo>
                <a:cubicBezTo>
                  <a:pt x="25097" y="2786562"/>
                  <a:pt x="87715" y="2681242"/>
                  <a:pt x="93519" y="2670464"/>
                </a:cubicBezTo>
                <a:cubicBezTo>
                  <a:pt x="152850" y="2560277"/>
                  <a:pt x="99251" y="2650161"/>
                  <a:pt x="166255" y="2493819"/>
                </a:cubicBezTo>
                <a:cubicBezTo>
                  <a:pt x="181509" y="2458226"/>
                  <a:pt x="198697" y="2423359"/>
                  <a:pt x="218209" y="2389910"/>
                </a:cubicBezTo>
                <a:cubicBezTo>
                  <a:pt x="247255" y="2340116"/>
                  <a:pt x="285948" y="2295998"/>
                  <a:pt x="311728" y="2244437"/>
                </a:cubicBezTo>
                <a:cubicBezTo>
                  <a:pt x="334755" y="2198382"/>
                  <a:pt x="344255" y="2146649"/>
                  <a:pt x="363682" y="2098964"/>
                </a:cubicBezTo>
                <a:cubicBezTo>
                  <a:pt x="382393" y="2053037"/>
                  <a:pt x="409230" y="2010542"/>
                  <a:pt x="426028" y="1963882"/>
                </a:cubicBezTo>
                <a:cubicBezTo>
                  <a:pt x="440540" y="1923572"/>
                  <a:pt x="444726" y="1880178"/>
                  <a:pt x="457200" y="1839191"/>
                </a:cubicBezTo>
                <a:cubicBezTo>
                  <a:pt x="469004" y="1800407"/>
                  <a:pt x="486408" y="1763503"/>
                  <a:pt x="498764" y="1724891"/>
                </a:cubicBezTo>
                <a:cubicBezTo>
                  <a:pt x="514134" y="1676859"/>
                  <a:pt x="524896" y="1627431"/>
                  <a:pt x="540328" y="1579419"/>
                </a:cubicBezTo>
                <a:cubicBezTo>
                  <a:pt x="556085" y="1530398"/>
                  <a:pt x="571999" y="1481273"/>
                  <a:pt x="592282" y="1433946"/>
                </a:cubicBezTo>
                <a:cubicBezTo>
                  <a:pt x="684783" y="1218111"/>
                  <a:pt x="682633" y="1316356"/>
                  <a:pt x="768928" y="1028700"/>
                </a:cubicBezTo>
                <a:cubicBezTo>
                  <a:pt x="831336" y="820670"/>
                  <a:pt x="768148" y="1009736"/>
                  <a:pt x="831273" y="862446"/>
                </a:cubicBezTo>
                <a:cubicBezTo>
                  <a:pt x="878832" y="751476"/>
                  <a:pt x="868937" y="711349"/>
                  <a:pt x="966355" y="592282"/>
                </a:cubicBezTo>
                <a:cubicBezTo>
                  <a:pt x="997528" y="554182"/>
                  <a:pt x="1034545" y="520194"/>
                  <a:pt x="1059873" y="477982"/>
                </a:cubicBezTo>
                <a:cubicBezTo>
                  <a:pt x="1101437" y="408710"/>
                  <a:pt x="1073728" y="436419"/>
                  <a:pt x="1143000" y="394855"/>
                </a:cubicBezTo>
                <a:cubicBezTo>
                  <a:pt x="1155902" y="377653"/>
                  <a:pt x="1184912" y="334890"/>
                  <a:pt x="1205346" y="322119"/>
                </a:cubicBezTo>
                <a:cubicBezTo>
                  <a:pt x="1221163" y="312233"/>
                  <a:pt x="1239982" y="308264"/>
                  <a:pt x="1257300" y="301337"/>
                </a:cubicBezTo>
                <a:cubicBezTo>
                  <a:pt x="1264227" y="290946"/>
                  <a:pt x="1269251" y="278995"/>
                  <a:pt x="1278082" y="270164"/>
                </a:cubicBezTo>
                <a:cubicBezTo>
                  <a:pt x="1315766" y="232480"/>
                  <a:pt x="1305995" y="265274"/>
                  <a:pt x="1350819" y="228600"/>
                </a:cubicBezTo>
                <a:cubicBezTo>
                  <a:pt x="1377357" y="206888"/>
                  <a:pt x="1395026" y="174884"/>
                  <a:pt x="1423555" y="155864"/>
                </a:cubicBezTo>
                <a:cubicBezTo>
                  <a:pt x="1433946" y="148937"/>
                  <a:pt x="1444566" y="142341"/>
                  <a:pt x="1454728" y="135082"/>
                </a:cubicBezTo>
                <a:cubicBezTo>
                  <a:pt x="1468820" y="125016"/>
                  <a:pt x="1481152" y="112320"/>
                  <a:pt x="1496291" y="103910"/>
                </a:cubicBezTo>
                <a:cubicBezTo>
                  <a:pt x="1512596" y="94852"/>
                  <a:pt x="1531941" y="92186"/>
                  <a:pt x="1548246" y="83128"/>
                </a:cubicBezTo>
                <a:cubicBezTo>
                  <a:pt x="1563385" y="74718"/>
                  <a:pt x="1574319" y="59700"/>
                  <a:pt x="1589809" y="51955"/>
                </a:cubicBezTo>
                <a:cubicBezTo>
                  <a:pt x="1602582" y="45568"/>
                  <a:pt x="1617641" y="45487"/>
                  <a:pt x="1631373" y="41564"/>
                </a:cubicBezTo>
                <a:cubicBezTo>
                  <a:pt x="1641905" y="38555"/>
                  <a:pt x="1652749" y="36071"/>
                  <a:pt x="1662546" y="31173"/>
                </a:cubicBezTo>
                <a:cubicBezTo>
                  <a:pt x="1686047" y="19422"/>
                  <a:pt x="1689496" y="14614"/>
                  <a:pt x="1704109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2530F341-D3B1-3F30-AB92-50A983140AA6}"/>
              </a:ext>
            </a:extLst>
          </p:cNvPr>
          <p:cNvSpPr/>
          <p:nvPr/>
        </p:nvSpPr>
        <p:spPr>
          <a:xfrm>
            <a:off x="5133109" y="5133109"/>
            <a:ext cx="1641764" cy="914400"/>
          </a:xfrm>
          <a:custGeom>
            <a:avLst/>
            <a:gdLst>
              <a:gd name="connsiteX0" fmla="*/ 0 w 1641764"/>
              <a:gd name="connsiteY0" fmla="*/ 0 h 914400"/>
              <a:gd name="connsiteX1" fmla="*/ 20782 w 1641764"/>
              <a:gd name="connsiteY1" fmla="*/ 62346 h 914400"/>
              <a:gd name="connsiteX2" fmla="*/ 41564 w 1641764"/>
              <a:gd name="connsiteY2" fmla="*/ 93518 h 914400"/>
              <a:gd name="connsiteX3" fmla="*/ 176646 w 1641764"/>
              <a:gd name="connsiteY3" fmla="*/ 249382 h 914400"/>
              <a:gd name="connsiteX4" fmla="*/ 207818 w 1641764"/>
              <a:gd name="connsiteY4" fmla="*/ 270164 h 914400"/>
              <a:gd name="connsiteX5" fmla="*/ 353291 w 1641764"/>
              <a:gd name="connsiteY5" fmla="*/ 353291 h 914400"/>
              <a:gd name="connsiteX6" fmla="*/ 436418 w 1641764"/>
              <a:gd name="connsiteY6" fmla="*/ 405246 h 914400"/>
              <a:gd name="connsiteX7" fmla="*/ 477982 w 1641764"/>
              <a:gd name="connsiteY7" fmla="*/ 426027 h 914400"/>
              <a:gd name="connsiteX8" fmla="*/ 561109 w 1641764"/>
              <a:gd name="connsiteY8" fmla="*/ 477982 h 914400"/>
              <a:gd name="connsiteX9" fmla="*/ 789709 w 1641764"/>
              <a:gd name="connsiteY9" fmla="*/ 550718 h 914400"/>
              <a:gd name="connsiteX10" fmla="*/ 945573 w 1641764"/>
              <a:gd name="connsiteY10" fmla="*/ 602673 h 914400"/>
              <a:gd name="connsiteX11" fmla="*/ 1101436 w 1641764"/>
              <a:gd name="connsiteY11" fmla="*/ 633846 h 914400"/>
              <a:gd name="connsiteX12" fmla="*/ 1246909 w 1641764"/>
              <a:gd name="connsiteY12" fmla="*/ 675409 h 914400"/>
              <a:gd name="connsiteX13" fmla="*/ 1361209 w 1641764"/>
              <a:gd name="connsiteY13" fmla="*/ 706582 h 914400"/>
              <a:gd name="connsiteX14" fmla="*/ 1475509 w 1641764"/>
              <a:gd name="connsiteY14" fmla="*/ 779318 h 914400"/>
              <a:gd name="connsiteX15" fmla="*/ 1558636 w 1641764"/>
              <a:gd name="connsiteY15" fmla="*/ 831273 h 914400"/>
              <a:gd name="connsiteX16" fmla="*/ 1589809 w 1641764"/>
              <a:gd name="connsiteY16" fmla="*/ 883227 h 914400"/>
              <a:gd name="connsiteX17" fmla="*/ 1641764 w 1641764"/>
              <a:gd name="connsiteY17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41764" h="914400">
                <a:moveTo>
                  <a:pt x="0" y="0"/>
                </a:moveTo>
                <a:cubicBezTo>
                  <a:pt x="6927" y="20782"/>
                  <a:pt x="11885" y="42328"/>
                  <a:pt x="20782" y="62346"/>
                </a:cubicBezTo>
                <a:cubicBezTo>
                  <a:pt x="25854" y="73758"/>
                  <a:pt x="34071" y="83527"/>
                  <a:pt x="41564" y="93518"/>
                </a:cubicBezTo>
                <a:cubicBezTo>
                  <a:pt x="65214" y="125051"/>
                  <a:pt x="136335" y="222507"/>
                  <a:pt x="176646" y="249382"/>
                </a:cubicBezTo>
                <a:cubicBezTo>
                  <a:pt x="187037" y="256309"/>
                  <a:pt x="197827" y="262671"/>
                  <a:pt x="207818" y="270164"/>
                </a:cubicBezTo>
                <a:cubicBezTo>
                  <a:pt x="320703" y="354828"/>
                  <a:pt x="260185" y="334670"/>
                  <a:pt x="353291" y="353291"/>
                </a:cubicBezTo>
                <a:cubicBezTo>
                  <a:pt x="381000" y="370609"/>
                  <a:pt x="407192" y="390633"/>
                  <a:pt x="436418" y="405246"/>
                </a:cubicBezTo>
                <a:cubicBezTo>
                  <a:pt x="450273" y="412173"/>
                  <a:pt x="464602" y="418222"/>
                  <a:pt x="477982" y="426027"/>
                </a:cubicBezTo>
                <a:cubicBezTo>
                  <a:pt x="506207" y="442491"/>
                  <a:pt x="531075" y="465110"/>
                  <a:pt x="561109" y="477982"/>
                </a:cubicBezTo>
                <a:cubicBezTo>
                  <a:pt x="706336" y="540222"/>
                  <a:pt x="561338" y="482207"/>
                  <a:pt x="789709" y="550718"/>
                </a:cubicBezTo>
                <a:cubicBezTo>
                  <a:pt x="842164" y="566455"/>
                  <a:pt x="892657" y="588562"/>
                  <a:pt x="945573" y="602673"/>
                </a:cubicBezTo>
                <a:cubicBezTo>
                  <a:pt x="996767" y="616325"/>
                  <a:pt x="1049932" y="621414"/>
                  <a:pt x="1101436" y="633846"/>
                </a:cubicBezTo>
                <a:cubicBezTo>
                  <a:pt x="1150459" y="645679"/>
                  <a:pt x="1198138" y="662575"/>
                  <a:pt x="1246909" y="675409"/>
                </a:cubicBezTo>
                <a:cubicBezTo>
                  <a:pt x="1302510" y="690041"/>
                  <a:pt x="1304230" y="680284"/>
                  <a:pt x="1361209" y="706582"/>
                </a:cubicBezTo>
                <a:cubicBezTo>
                  <a:pt x="1468775" y="756228"/>
                  <a:pt x="1399331" y="731707"/>
                  <a:pt x="1475509" y="779318"/>
                </a:cubicBezTo>
                <a:cubicBezTo>
                  <a:pt x="1589604" y="850627"/>
                  <a:pt x="1440908" y="742975"/>
                  <a:pt x="1558636" y="831273"/>
                </a:cubicBezTo>
                <a:cubicBezTo>
                  <a:pt x="1569027" y="848591"/>
                  <a:pt x="1576665" y="867893"/>
                  <a:pt x="1589809" y="883227"/>
                </a:cubicBezTo>
                <a:cubicBezTo>
                  <a:pt x="1599214" y="894199"/>
                  <a:pt x="1627309" y="907172"/>
                  <a:pt x="1641764" y="9144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D74F2F81-5376-7046-C4E7-987FCB5EA3B5}"/>
              </a:ext>
            </a:extLst>
          </p:cNvPr>
          <p:cNvSpPr/>
          <p:nvPr/>
        </p:nvSpPr>
        <p:spPr>
          <a:xfrm>
            <a:off x="5070764" y="5652655"/>
            <a:ext cx="1766454" cy="1028700"/>
          </a:xfrm>
          <a:custGeom>
            <a:avLst/>
            <a:gdLst>
              <a:gd name="connsiteX0" fmla="*/ 0 w 1766454"/>
              <a:gd name="connsiteY0" fmla="*/ 0 h 1028700"/>
              <a:gd name="connsiteX1" fmla="*/ 51954 w 1766454"/>
              <a:gd name="connsiteY1" fmla="*/ 31172 h 1028700"/>
              <a:gd name="connsiteX2" fmla="*/ 197427 w 1766454"/>
              <a:gd name="connsiteY2" fmla="*/ 155863 h 1028700"/>
              <a:gd name="connsiteX3" fmla="*/ 290945 w 1766454"/>
              <a:gd name="connsiteY3" fmla="*/ 207818 h 1028700"/>
              <a:gd name="connsiteX4" fmla="*/ 374072 w 1766454"/>
              <a:gd name="connsiteY4" fmla="*/ 259772 h 1028700"/>
              <a:gd name="connsiteX5" fmla="*/ 633845 w 1766454"/>
              <a:gd name="connsiteY5" fmla="*/ 394854 h 1028700"/>
              <a:gd name="connsiteX6" fmla="*/ 800100 w 1766454"/>
              <a:gd name="connsiteY6" fmla="*/ 467590 h 1028700"/>
              <a:gd name="connsiteX7" fmla="*/ 1018309 w 1766454"/>
              <a:gd name="connsiteY7" fmla="*/ 623454 h 1028700"/>
              <a:gd name="connsiteX8" fmla="*/ 1163781 w 1766454"/>
              <a:gd name="connsiteY8" fmla="*/ 716972 h 1028700"/>
              <a:gd name="connsiteX9" fmla="*/ 1381991 w 1766454"/>
              <a:gd name="connsiteY9" fmla="*/ 862445 h 1028700"/>
              <a:gd name="connsiteX10" fmla="*/ 1475509 w 1766454"/>
              <a:gd name="connsiteY10" fmla="*/ 924790 h 1028700"/>
              <a:gd name="connsiteX11" fmla="*/ 1569027 w 1766454"/>
              <a:gd name="connsiteY11" fmla="*/ 966354 h 1028700"/>
              <a:gd name="connsiteX12" fmla="*/ 1600200 w 1766454"/>
              <a:gd name="connsiteY12" fmla="*/ 976745 h 1028700"/>
              <a:gd name="connsiteX13" fmla="*/ 1745672 w 1766454"/>
              <a:gd name="connsiteY13" fmla="*/ 1028700 h 1028700"/>
              <a:gd name="connsiteX14" fmla="*/ 1766454 w 1766454"/>
              <a:gd name="connsiteY14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66454" h="1028700">
                <a:moveTo>
                  <a:pt x="0" y="0"/>
                </a:moveTo>
                <a:cubicBezTo>
                  <a:pt x="17318" y="10391"/>
                  <a:pt x="36184" y="18556"/>
                  <a:pt x="51954" y="31172"/>
                </a:cubicBezTo>
                <a:cubicBezTo>
                  <a:pt x="193335" y="144276"/>
                  <a:pt x="-14590" y="14518"/>
                  <a:pt x="197427" y="155863"/>
                </a:cubicBezTo>
                <a:cubicBezTo>
                  <a:pt x="227098" y="175644"/>
                  <a:pt x="260208" y="189737"/>
                  <a:pt x="290945" y="207818"/>
                </a:cubicBezTo>
                <a:cubicBezTo>
                  <a:pt x="319109" y="224385"/>
                  <a:pt x="345386" y="244125"/>
                  <a:pt x="374072" y="259772"/>
                </a:cubicBezTo>
                <a:cubicBezTo>
                  <a:pt x="459753" y="306507"/>
                  <a:pt x="544429" y="355735"/>
                  <a:pt x="633845" y="394854"/>
                </a:cubicBezTo>
                <a:cubicBezTo>
                  <a:pt x="689263" y="419099"/>
                  <a:pt x="748107" y="436675"/>
                  <a:pt x="800100" y="467590"/>
                </a:cubicBezTo>
                <a:cubicBezTo>
                  <a:pt x="876931" y="513273"/>
                  <a:pt x="944590" y="572904"/>
                  <a:pt x="1018309" y="623454"/>
                </a:cubicBezTo>
                <a:cubicBezTo>
                  <a:pt x="1065851" y="656055"/>
                  <a:pt x="1118767" y="680961"/>
                  <a:pt x="1163781" y="716972"/>
                </a:cubicBezTo>
                <a:cubicBezTo>
                  <a:pt x="1344294" y="861383"/>
                  <a:pt x="1186958" y="745426"/>
                  <a:pt x="1381991" y="862445"/>
                </a:cubicBezTo>
                <a:cubicBezTo>
                  <a:pt x="1414117" y="881720"/>
                  <a:pt x="1443602" y="905155"/>
                  <a:pt x="1475509" y="924790"/>
                </a:cubicBezTo>
                <a:cubicBezTo>
                  <a:pt x="1500071" y="939905"/>
                  <a:pt x="1543253" y="956689"/>
                  <a:pt x="1569027" y="966354"/>
                </a:cubicBezTo>
                <a:cubicBezTo>
                  <a:pt x="1579283" y="970200"/>
                  <a:pt x="1589944" y="972899"/>
                  <a:pt x="1600200" y="976745"/>
                </a:cubicBezTo>
                <a:cubicBezTo>
                  <a:pt x="1632046" y="988687"/>
                  <a:pt x="1723629" y="1028700"/>
                  <a:pt x="1745672" y="1028700"/>
                </a:cubicBezTo>
                <a:lnTo>
                  <a:pt x="1766454" y="10287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41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B991D-8C08-BBF2-D9F2-16FC6742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tree for COX1 (mtco1)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AB38B3DB-365D-FEB4-43FF-B6227F1B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21" y="1399597"/>
            <a:ext cx="6133116" cy="5260976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5636167-159D-4CE6-DAC1-F7CE0DBD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3" y="2032577"/>
            <a:ext cx="5170021" cy="39950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F1050AB-AF23-E08D-65C0-779F03A42E4E}"/>
              </a:ext>
            </a:extLst>
          </p:cNvPr>
          <p:cNvSpPr txBox="1"/>
          <p:nvPr/>
        </p:nvSpPr>
        <p:spPr>
          <a:xfrm>
            <a:off x="480580" y="612354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dirty="0"/>
              <a:t>2009 Jun;238(6):1287-308. doi: 10.1002/dvdy.21967.</a:t>
            </a:r>
            <a:endParaRPr lang="zh-TW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028BC33F-DCC6-2AB0-F153-F10D29621B4F}"/>
              </a:ext>
            </a:extLst>
          </p:cNvPr>
          <p:cNvSpPr/>
          <p:nvPr/>
        </p:nvSpPr>
        <p:spPr>
          <a:xfrm>
            <a:off x="5039591" y="2441864"/>
            <a:ext cx="1870364" cy="1995054"/>
          </a:xfrm>
          <a:custGeom>
            <a:avLst/>
            <a:gdLst>
              <a:gd name="connsiteX0" fmla="*/ 0 w 1870364"/>
              <a:gd name="connsiteY0" fmla="*/ 0 h 1995054"/>
              <a:gd name="connsiteX1" fmla="*/ 83127 w 1870364"/>
              <a:gd name="connsiteY1" fmla="*/ 41563 h 1995054"/>
              <a:gd name="connsiteX2" fmla="*/ 114300 w 1870364"/>
              <a:gd name="connsiteY2" fmla="*/ 72736 h 1995054"/>
              <a:gd name="connsiteX3" fmla="*/ 176645 w 1870364"/>
              <a:gd name="connsiteY3" fmla="*/ 103909 h 1995054"/>
              <a:gd name="connsiteX4" fmla="*/ 540327 w 1870364"/>
              <a:gd name="connsiteY4" fmla="*/ 384463 h 1995054"/>
              <a:gd name="connsiteX5" fmla="*/ 623454 w 1870364"/>
              <a:gd name="connsiteY5" fmla="*/ 477981 h 1995054"/>
              <a:gd name="connsiteX6" fmla="*/ 665018 w 1870364"/>
              <a:gd name="connsiteY6" fmla="*/ 592281 h 1995054"/>
              <a:gd name="connsiteX7" fmla="*/ 737754 w 1870364"/>
              <a:gd name="connsiteY7" fmla="*/ 779318 h 1995054"/>
              <a:gd name="connsiteX8" fmla="*/ 800100 w 1870364"/>
              <a:gd name="connsiteY8" fmla="*/ 904009 h 1995054"/>
              <a:gd name="connsiteX9" fmla="*/ 852054 w 1870364"/>
              <a:gd name="connsiteY9" fmla="*/ 1070263 h 1995054"/>
              <a:gd name="connsiteX10" fmla="*/ 904009 w 1870364"/>
              <a:gd name="connsiteY10" fmla="*/ 1184563 h 1995054"/>
              <a:gd name="connsiteX11" fmla="*/ 976745 w 1870364"/>
              <a:gd name="connsiteY11" fmla="*/ 1350818 h 1995054"/>
              <a:gd name="connsiteX12" fmla="*/ 1091045 w 1870364"/>
              <a:gd name="connsiteY12" fmla="*/ 1496291 h 1995054"/>
              <a:gd name="connsiteX13" fmla="*/ 1215736 w 1870364"/>
              <a:gd name="connsiteY13" fmla="*/ 1652154 h 1995054"/>
              <a:gd name="connsiteX14" fmla="*/ 1350818 w 1870364"/>
              <a:gd name="connsiteY14" fmla="*/ 1756063 h 1995054"/>
              <a:gd name="connsiteX15" fmla="*/ 1392382 w 1870364"/>
              <a:gd name="connsiteY15" fmla="*/ 1797627 h 1995054"/>
              <a:gd name="connsiteX16" fmla="*/ 1454727 w 1870364"/>
              <a:gd name="connsiteY16" fmla="*/ 1828800 h 1995054"/>
              <a:gd name="connsiteX17" fmla="*/ 1496291 w 1870364"/>
              <a:gd name="connsiteY17" fmla="*/ 1859972 h 1995054"/>
              <a:gd name="connsiteX18" fmla="*/ 1579418 w 1870364"/>
              <a:gd name="connsiteY18" fmla="*/ 1891145 h 1995054"/>
              <a:gd name="connsiteX19" fmla="*/ 1620982 w 1870364"/>
              <a:gd name="connsiteY19" fmla="*/ 1911927 h 1995054"/>
              <a:gd name="connsiteX20" fmla="*/ 1693718 w 1870364"/>
              <a:gd name="connsiteY20" fmla="*/ 1932709 h 1995054"/>
              <a:gd name="connsiteX21" fmla="*/ 1724891 w 1870364"/>
              <a:gd name="connsiteY21" fmla="*/ 1953491 h 1995054"/>
              <a:gd name="connsiteX22" fmla="*/ 1839191 w 1870364"/>
              <a:gd name="connsiteY22" fmla="*/ 1974272 h 1995054"/>
              <a:gd name="connsiteX23" fmla="*/ 1870364 w 1870364"/>
              <a:gd name="connsiteY23" fmla="*/ 1995054 h 199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70364" h="1995054">
                <a:moveTo>
                  <a:pt x="0" y="0"/>
                </a:moveTo>
                <a:cubicBezTo>
                  <a:pt x="36728" y="14691"/>
                  <a:pt x="54393" y="17618"/>
                  <a:pt x="83127" y="41563"/>
                </a:cubicBezTo>
                <a:cubicBezTo>
                  <a:pt x="94416" y="50971"/>
                  <a:pt x="102073" y="64585"/>
                  <a:pt x="114300" y="72736"/>
                </a:cubicBezTo>
                <a:cubicBezTo>
                  <a:pt x="133632" y="85624"/>
                  <a:pt x="156798" y="91828"/>
                  <a:pt x="176645" y="103909"/>
                </a:cubicBezTo>
                <a:cubicBezTo>
                  <a:pt x="341974" y="204544"/>
                  <a:pt x="397629" y="241765"/>
                  <a:pt x="540327" y="384463"/>
                </a:cubicBezTo>
                <a:cubicBezTo>
                  <a:pt x="611503" y="455639"/>
                  <a:pt x="586370" y="422355"/>
                  <a:pt x="623454" y="477981"/>
                </a:cubicBezTo>
                <a:cubicBezTo>
                  <a:pt x="642457" y="553992"/>
                  <a:pt x="624130" y="490060"/>
                  <a:pt x="665018" y="592281"/>
                </a:cubicBezTo>
                <a:cubicBezTo>
                  <a:pt x="689862" y="654391"/>
                  <a:pt x="707838" y="719486"/>
                  <a:pt x="737754" y="779318"/>
                </a:cubicBezTo>
                <a:cubicBezTo>
                  <a:pt x="758536" y="820882"/>
                  <a:pt x="783108" y="860757"/>
                  <a:pt x="800100" y="904009"/>
                </a:cubicBezTo>
                <a:cubicBezTo>
                  <a:pt x="821330" y="958049"/>
                  <a:pt x="831889" y="1015816"/>
                  <a:pt x="852054" y="1070263"/>
                </a:cubicBezTo>
                <a:cubicBezTo>
                  <a:pt x="866590" y="1109509"/>
                  <a:pt x="887768" y="1145991"/>
                  <a:pt x="904009" y="1184563"/>
                </a:cubicBezTo>
                <a:cubicBezTo>
                  <a:pt x="938740" y="1267048"/>
                  <a:pt x="929610" y="1272260"/>
                  <a:pt x="976745" y="1350818"/>
                </a:cubicBezTo>
                <a:cubicBezTo>
                  <a:pt x="1017377" y="1418538"/>
                  <a:pt x="1041338" y="1434157"/>
                  <a:pt x="1091045" y="1496291"/>
                </a:cubicBezTo>
                <a:cubicBezTo>
                  <a:pt x="1138331" y="1555399"/>
                  <a:pt x="1162399" y="1598817"/>
                  <a:pt x="1215736" y="1652154"/>
                </a:cubicBezTo>
                <a:cubicBezTo>
                  <a:pt x="1380578" y="1816996"/>
                  <a:pt x="1230807" y="1662721"/>
                  <a:pt x="1350818" y="1756063"/>
                </a:cubicBezTo>
                <a:cubicBezTo>
                  <a:pt x="1366284" y="1768092"/>
                  <a:pt x="1376330" y="1786391"/>
                  <a:pt x="1392382" y="1797627"/>
                </a:cubicBezTo>
                <a:cubicBezTo>
                  <a:pt x="1411417" y="1810951"/>
                  <a:pt x="1434803" y="1816846"/>
                  <a:pt x="1454727" y="1828800"/>
                </a:cubicBezTo>
                <a:cubicBezTo>
                  <a:pt x="1469577" y="1837710"/>
                  <a:pt x="1481605" y="1850793"/>
                  <a:pt x="1496291" y="1859972"/>
                </a:cubicBezTo>
                <a:cubicBezTo>
                  <a:pt x="1554153" y="1896136"/>
                  <a:pt x="1519576" y="1868704"/>
                  <a:pt x="1579418" y="1891145"/>
                </a:cubicBezTo>
                <a:cubicBezTo>
                  <a:pt x="1593922" y="1896584"/>
                  <a:pt x="1606744" y="1905825"/>
                  <a:pt x="1620982" y="1911927"/>
                </a:cubicBezTo>
                <a:cubicBezTo>
                  <a:pt x="1641853" y="1920872"/>
                  <a:pt x="1672624" y="1927436"/>
                  <a:pt x="1693718" y="1932709"/>
                </a:cubicBezTo>
                <a:cubicBezTo>
                  <a:pt x="1704109" y="1939636"/>
                  <a:pt x="1713198" y="1949106"/>
                  <a:pt x="1724891" y="1953491"/>
                </a:cubicBezTo>
                <a:cubicBezTo>
                  <a:pt x="1736504" y="1957846"/>
                  <a:pt x="1832195" y="1973106"/>
                  <a:pt x="1839191" y="1974272"/>
                </a:cubicBezTo>
                <a:lnTo>
                  <a:pt x="1870364" y="19950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9A4DE69F-8153-1A9D-7ECC-1F03EC5ADB41}"/>
              </a:ext>
            </a:extLst>
          </p:cNvPr>
          <p:cNvSpPr/>
          <p:nvPr/>
        </p:nvSpPr>
        <p:spPr>
          <a:xfrm>
            <a:off x="4998027" y="3169227"/>
            <a:ext cx="1891146" cy="758593"/>
          </a:xfrm>
          <a:custGeom>
            <a:avLst/>
            <a:gdLst>
              <a:gd name="connsiteX0" fmla="*/ 0 w 1891146"/>
              <a:gd name="connsiteY0" fmla="*/ 0 h 758593"/>
              <a:gd name="connsiteX1" fmla="*/ 51955 w 1891146"/>
              <a:gd name="connsiteY1" fmla="*/ 20782 h 758593"/>
              <a:gd name="connsiteX2" fmla="*/ 155864 w 1891146"/>
              <a:gd name="connsiteY2" fmla="*/ 93518 h 758593"/>
              <a:gd name="connsiteX3" fmla="*/ 550718 w 1891146"/>
              <a:gd name="connsiteY3" fmla="*/ 290946 h 758593"/>
              <a:gd name="connsiteX4" fmla="*/ 748146 w 1891146"/>
              <a:gd name="connsiteY4" fmla="*/ 436418 h 758593"/>
              <a:gd name="connsiteX5" fmla="*/ 1070264 w 1891146"/>
              <a:gd name="connsiteY5" fmla="*/ 571500 h 758593"/>
              <a:gd name="connsiteX6" fmla="*/ 1444337 w 1891146"/>
              <a:gd name="connsiteY6" fmla="*/ 696191 h 758593"/>
              <a:gd name="connsiteX7" fmla="*/ 1485900 w 1891146"/>
              <a:gd name="connsiteY7" fmla="*/ 716973 h 758593"/>
              <a:gd name="connsiteX8" fmla="*/ 1756064 w 1891146"/>
              <a:gd name="connsiteY8" fmla="*/ 727364 h 758593"/>
              <a:gd name="connsiteX9" fmla="*/ 1808018 w 1891146"/>
              <a:gd name="connsiteY9" fmla="*/ 737755 h 758593"/>
              <a:gd name="connsiteX10" fmla="*/ 1891146 w 1891146"/>
              <a:gd name="connsiteY10" fmla="*/ 758537 h 758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1146" h="758593">
                <a:moveTo>
                  <a:pt x="0" y="0"/>
                </a:moveTo>
                <a:cubicBezTo>
                  <a:pt x="17318" y="6927"/>
                  <a:pt x="35961" y="11185"/>
                  <a:pt x="51955" y="20782"/>
                </a:cubicBezTo>
                <a:cubicBezTo>
                  <a:pt x="154633" y="82389"/>
                  <a:pt x="53061" y="44173"/>
                  <a:pt x="155864" y="93518"/>
                </a:cubicBezTo>
                <a:cubicBezTo>
                  <a:pt x="270059" y="148332"/>
                  <a:pt x="446242" y="213964"/>
                  <a:pt x="550718" y="290946"/>
                </a:cubicBezTo>
                <a:cubicBezTo>
                  <a:pt x="616527" y="339437"/>
                  <a:pt x="673925" y="402162"/>
                  <a:pt x="748146" y="436418"/>
                </a:cubicBezTo>
                <a:cubicBezTo>
                  <a:pt x="885578" y="499849"/>
                  <a:pt x="915765" y="517139"/>
                  <a:pt x="1070264" y="571500"/>
                </a:cubicBezTo>
                <a:cubicBezTo>
                  <a:pt x="1194249" y="615124"/>
                  <a:pt x="1326778" y="637410"/>
                  <a:pt x="1444337" y="696191"/>
                </a:cubicBezTo>
                <a:cubicBezTo>
                  <a:pt x="1458191" y="703118"/>
                  <a:pt x="1470487" y="715432"/>
                  <a:pt x="1485900" y="716973"/>
                </a:cubicBezTo>
                <a:cubicBezTo>
                  <a:pt x="1575574" y="725940"/>
                  <a:pt x="1666009" y="723900"/>
                  <a:pt x="1756064" y="727364"/>
                </a:cubicBezTo>
                <a:cubicBezTo>
                  <a:pt x="1773382" y="730828"/>
                  <a:pt x="1790979" y="733108"/>
                  <a:pt x="1808018" y="737755"/>
                </a:cubicBezTo>
                <a:cubicBezTo>
                  <a:pt x="1892250" y="760728"/>
                  <a:pt x="1843615" y="758537"/>
                  <a:pt x="1891146" y="75853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CF133F6A-99A6-503E-E4A3-178F8E546F55}"/>
              </a:ext>
            </a:extLst>
          </p:cNvPr>
          <p:cNvSpPr/>
          <p:nvPr/>
        </p:nvSpPr>
        <p:spPr>
          <a:xfrm>
            <a:off x="5039591" y="3709555"/>
            <a:ext cx="1787236" cy="1278081"/>
          </a:xfrm>
          <a:custGeom>
            <a:avLst/>
            <a:gdLst>
              <a:gd name="connsiteX0" fmla="*/ 0 w 1787236"/>
              <a:gd name="connsiteY0" fmla="*/ 0 h 1278081"/>
              <a:gd name="connsiteX1" fmla="*/ 10391 w 1787236"/>
              <a:gd name="connsiteY1" fmla="*/ 51954 h 1278081"/>
              <a:gd name="connsiteX2" fmla="*/ 31173 w 1787236"/>
              <a:gd name="connsiteY2" fmla="*/ 83127 h 1278081"/>
              <a:gd name="connsiteX3" fmla="*/ 72736 w 1787236"/>
              <a:gd name="connsiteY3" fmla="*/ 228600 h 1278081"/>
              <a:gd name="connsiteX4" fmla="*/ 103909 w 1787236"/>
              <a:gd name="connsiteY4" fmla="*/ 290945 h 1278081"/>
              <a:gd name="connsiteX5" fmla="*/ 155864 w 1787236"/>
              <a:gd name="connsiteY5" fmla="*/ 384463 h 1278081"/>
              <a:gd name="connsiteX6" fmla="*/ 197427 w 1787236"/>
              <a:gd name="connsiteY6" fmla="*/ 457200 h 1278081"/>
              <a:gd name="connsiteX7" fmla="*/ 228600 w 1787236"/>
              <a:gd name="connsiteY7" fmla="*/ 509154 h 1278081"/>
              <a:gd name="connsiteX8" fmla="*/ 259773 w 1787236"/>
              <a:gd name="connsiteY8" fmla="*/ 540327 h 1278081"/>
              <a:gd name="connsiteX9" fmla="*/ 290945 w 1787236"/>
              <a:gd name="connsiteY9" fmla="*/ 581890 h 1278081"/>
              <a:gd name="connsiteX10" fmla="*/ 332509 w 1787236"/>
              <a:gd name="connsiteY10" fmla="*/ 613063 h 1278081"/>
              <a:gd name="connsiteX11" fmla="*/ 394854 w 1787236"/>
              <a:gd name="connsiteY11" fmla="*/ 675409 h 1278081"/>
              <a:gd name="connsiteX12" fmla="*/ 498764 w 1787236"/>
              <a:gd name="connsiteY12" fmla="*/ 758536 h 1278081"/>
              <a:gd name="connsiteX13" fmla="*/ 602673 w 1787236"/>
              <a:gd name="connsiteY13" fmla="*/ 800100 h 1278081"/>
              <a:gd name="connsiteX14" fmla="*/ 644236 w 1787236"/>
              <a:gd name="connsiteY14" fmla="*/ 820881 h 1278081"/>
              <a:gd name="connsiteX15" fmla="*/ 758536 w 1787236"/>
              <a:gd name="connsiteY15" fmla="*/ 862445 h 1278081"/>
              <a:gd name="connsiteX16" fmla="*/ 924791 w 1787236"/>
              <a:gd name="connsiteY16" fmla="*/ 935181 h 1278081"/>
              <a:gd name="connsiteX17" fmla="*/ 1059873 w 1787236"/>
              <a:gd name="connsiteY17" fmla="*/ 976745 h 1278081"/>
              <a:gd name="connsiteX18" fmla="*/ 1143000 w 1787236"/>
              <a:gd name="connsiteY18" fmla="*/ 1018309 h 1278081"/>
              <a:gd name="connsiteX19" fmla="*/ 1174173 w 1787236"/>
              <a:gd name="connsiteY19" fmla="*/ 1039090 h 1278081"/>
              <a:gd name="connsiteX20" fmla="*/ 1215736 w 1787236"/>
              <a:gd name="connsiteY20" fmla="*/ 1059872 h 1278081"/>
              <a:gd name="connsiteX21" fmla="*/ 1267691 w 1787236"/>
              <a:gd name="connsiteY21" fmla="*/ 1091045 h 1278081"/>
              <a:gd name="connsiteX22" fmla="*/ 1413164 w 1787236"/>
              <a:gd name="connsiteY22" fmla="*/ 1143000 h 1278081"/>
              <a:gd name="connsiteX23" fmla="*/ 1454727 w 1787236"/>
              <a:gd name="connsiteY23" fmla="*/ 1174172 h 1278081"/>
              <a:gd name="connsiteX24" fmla="*/ 1537854 w 1787236"/>
              <a:gd name="connsiteY24" fmla="*/ 1194954 h 1278081"/>
              <a:gd name="connsiteX25" fmla="*/ 1579418 w 1787236"/>
              <a:gd name="connsiteY25" fmla="*/ 1215736 h 1278081"/>
              <a:gd name="connsiteX26" fmla="*/ 1652154 w 1787236"/>
              <a:gd name="connsiteY26" fmla="*/ 1236518 h 1278081"/>
              <a:gd name="connsiteX27" fmla="*/ 1683327 w 1787236"/>
              <a:gd name="connsiteY27" fmla="*/ 1257300 h 1278081"/>
              <a:gd name="connsiteX28" fmla="*/ 1745673 w 1787236"/>
              <a:gd name="connsiteY28" fmla="*/ 1267690 h 1278081"/>
              <a:gd name="connsiteX29" fmla="*/ 1787236 w 1787236"/>
              <a:gd name="connsiteY29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87236" h="1278081">
                <a:moveTo>
                  <a:pt x="0" y="0"/>
                </a:moveTo>
                <a:cubicBezTo>
                  <a:pt x="3464" y="17318"/>
                  <a:pt x="4190" y="35418"/>
                  <a:pt x="10391" y="51954"/>
                </a:cubicBezTo>
                <a:cubicBezTo>
                  <a:pt x="14776" y="63647"/>
                  <a:pt x="27017" y="71351"/>
                  <a:pt x="31173" y="83127"/>
                </a:cubicBezTo>
                <a:cubicBezTo>
                  <a:pt x="47957" y="130683"/>
                  <a:pt x="50182" y="183493"/>
                  <a:pt x="72736" y="228600"/>
                </a:cubicBezTo>
                <a:cubicBezTo>
                  <a:pt x="83127" y="249382"/>
                  <a:pt x="94972" y="269498"/>
                  <a:pt x="103909" y="290945"/>
                </a:cubicBezTo>
                <a:cubicBezTo>
                  <a:pt x="140236" y="378129"/>
                  <a:pt x="101890" y="330489"/>
                  <a:pt x="155864" y="384463"/>
                </a:cubicBezTo>
                <a:cubicBezTo>
                  <a:pt x="191334" y="455406"/>
                  <a:pt x="160713" y="398458"/>
                  <a:pt x="197427" y="457200"/>
                </a:cubicBezTo>
                <a:cubicBezTo>
                  <a:pt x="208131" y="474326"/>
                  <a:pt x="216482" y="492997"/>
                  <a:pt x="228600" y="509154"/>
                </a:cubicBezTo>
                <a:cubicBezTo>
                  <a:pt x="237417" y="520910"/>
                  <a:pt x="250210" y="529170"/>
                  <a:pt x="259773" y="540327"/>
                </a:cubicBezTo>
                <a:cubicBezTo>
                  <a:pt x="271043" y="553476"/>
                  <a:pt x="278699" y="569644"/>
                  <a:pt x="290945" y="581890"/>
                </a:cubicBezTo>
                <a:cubicBezTo>
                  <a:pt x="303191" y="594136"/>
                  <a:pt x="319636" y="601478"/>
                  <a:pt x="332509" y="613063"/>
                </a:cubicBezTo>
                <a:cubicBezTo>
                  <a:pt x="354354" y="632724"/>
                  <a:pt x="372736" y="656056"/>
                  <a:pt x="394854" y="675409"/>
                </a:cubicBezTo>
                <a:cubicBezTo>
                  <a:pt x="428236" y="704618"/>
                  <a:pt x="457580" y="742062"/>
                  <a:pt x="498764" y="758536"/>
                </a:cubicBezTo>
                <a:cubicBezTo>
                  <a:pt x="533400" y="772391"/>
                  <a:pt x="569307" y="783417"/>
                  <a:pt x="602673" y="800100"/>
                </a:cubicBezTo>
                <a:cubicBezTo>
                  <a:pt x="616527" y="807027"/>
                  <a:pt x="630081" y="814590"/>
                  <a:pt x="644236" y="820881"/>
                </a:cubicBezTo>
                <a:cubicBezTo>
                  <a:pt x="805358" y="892490"/>
                  <a:pt x="574174" y="785627"/>
                  <a:pt x="758536" y="862445"/>
                </a:cubicBezTo>
                <a:cubicBezTo>
                  <a:pt x="910872" y="925919"/>
                  <a:pt x="708397" y="859914"/>
                  <a:pt x="924791" y="935181"/>
                </a:cubicBezTo>
                <a:cubicBezTo>
                  <a:pt x="969287" y="950658"/>
                  <a:pt x="1014846" y="962890"/>
                  <a:pt x="1059873" y="976745"/>
                </a:cubicBezTo>
                <a:cubicBezTo>
                  <a:pt x="1152174" y="1045973"/>
                  <a:pt x="1052216" y="979403"/>
                  <a:pt x="1143000" y="1018309"/>
                </a:cubicBezTo>
                <a:cubicBezTo>
                  <a:pt x="1154479" y="1023228"/>
                  <a:pt x="1163330" y="1032894"/>
                  <a:pt x="1174173" y="1039090"/>
                </a:cubicBezTo>
                <a:cubicBezTo>
                  <a:pt x="1187622" y="1046775"/>
                  <a:pt x="1202196" y="1052349"/>
                  <a:pt x="1215736" y="1059872"/>
                </a:cubicBezTo>
                <a:cubicBezTo>
                  <a:pt x="1233391" y="1069680"/>
                  <a:pt x="1249128" y="1083089"/>
                  <a:pt x="1267691" y="1091045"/>
                </a:cubicBezTo>
                <a:cubicBezTo>
                  <a:pt x="1284355" y="1098187"/>
                  <a:pt x="1384371" y="1127004"/>
                  <a:pt x="1413164" y="1143000"/>
                </a:cubicBezTo>
                <a:cubicBezTo>
                  <a:pt x="1428303" y="1151410"/>
                  <a:pt x="1438741" y="1167511"/>
                  <a:pt x="1454727" y="1174172"/>
                </a:cubicBezTo>
                <a:cubicBezTo>
                  <a:pt x="1481092" y="1185157"/>
                  <a:pt x="1510758" y="1185922"/>
                  <a:pt x="1537854" y="1194954"/>
                </a:cubicBezTo>
                <a:cubicBezTo>
                  <a:pt x="1552549" y="1199852"/>
                  <a:pt x="1564914" y="1210297"/>
                  <a:pt x="1579418" y="1215736"/>
                </a:cubicBezTo>
                <a:cubicBezTo>
                  <a:pt x="1606054" y="1225725"/>
                  <a:pt x="1627032" y="1223957"/>
                  <a:pt x="1652154" y="1236518"/>
                </a:cubicBezTo>
                <a:cubicBezTo>
                  <a:pt x="1663324" y="1242103"/>
                  <a:pt x="1671479" y="1253351"/>
                  <a:pt x="1683327" y="1257300"/>
                </a:cubicBezTo>
                <a:cubicBezTo>
                  <a:pt x="1703314" y="1263962"/>
                  <a:pt x="1725014" y="1263558"/>
                  <a:pt x="1745673" y="1267690"/>
                </a:cubicBezTo>
                <a:cubicBezTo>
                  <a:pt x="1759676" y="1270491"/>
                  <a:pt x="1787236" y="1278081"/>
                  <a:pt x="1787236" y="12780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3C11E0FD-0BDB-D0DB-6C7D-048944B16E9F}"/>
              </a:ext>
            </a:extLst>
          </p:cNvPr>
          <p:cNvSpPr/>
          <p:nvPr/>
        </p:nvSpPr>
        <p:spPr>
          <a:xfrm>
            <a:off x="5070764" y="2774373"/>
            <a:ext cx="1859972" cy="1527463"/>
          </a:xfrm>
          <a:custGeom>
            <a:avLst/>
            <a:gdLst>
              <a:gd name="connsiteX0" fmla="*/ 0 w 1859972"/>
              <a:gd name="connsiteY0" fmla="*/ 1527463 h 1527463"/>
              <a:gd name="connsiteX1" fmla="*/ 311727 w 1859972"/>
              <a:gd name="connsiteY1" fmla="*/ 1309254 h 1527463"/>
              <a:gd name="connsiteX2" fmla="*/ 561109 w 1859972"/>
              <a:gd name="connsiteY2" fmla="*/ 1101436 h 1527463"/>
              <a:gd name="connsiteX3" fmla="*/ 706581 w 1859972"/>
              <a:gd name="connsiteY3" fmla="*/ 955963 h 1527463"/>
              <a:gd name="connsiteX4" fmla="*/ 820881 w 1859972"/>
              <a:gd name="connsiteY4" fmla="*/ 841663 h 1527463"/>
              <a:gd name="connsiteX5" fmla="*/ 1039091 w 1859972"/>
              <a:gd name="connsiteY5" fmla="*/ 633845 h 1527463"/>
              <a:gd name="connsiteX6" fmla="*/ 1361209 w 1859972"/>
              <a:gd name="connsiteY6" fmla="*/ 301336 h 1527463"/>
              <a:gd name="connsiteX7" fmla="*/ 1444336 w 1859972"/>
              <a:gd name="connsiteY7" fmla="*/ 218209 h 1527463"/>
              <a:gd name="connsiteX8" fmla="*/ 1589809 w 1859972"/>
              <a:gd name="connsiteY8" fmla="*/ 114300 h 1527463"/>
              <a:gd name="connsiteX9" fmla="*/ 1662545 w 1859972"/>
              <a:gd name="connsiteY9" fmla="*/ 62345 h 1527463"/>
              <a:gd name="connsiteX10" fmla="*/ 1724891 w 1859972"/>
              <a:gd name="connsiteY10" fmla="*/ 10391 h 1527463"/>
              <a:gd name="connsiteX11" fmla="*/ 1776845 w 1859972"/>
              <a:gd name="connsiteY11" fmla="*/ 0 h 1527463"/>
              <a:gd name="connsiteX12" fmla="*/ 1859972 w 1859972"/>
              <a:gd name="connsiteY12" fmla="*/ 51954 h 152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972" h="1527463">
                <a:moveTo>
                  <a:pt x="0" y="1527463"/>
                </a:moveTo>
                <a:cubicBezTo>
                  <a:pt x="118062" y="1456627"/>
                  <a:pt x="169693" y="1427615"/>
                  <a:pt x="311727" y="1309254"/>
                </a:cubicBezTo>
                <a:cubicBezTo>
                  <a:pt x="394854" y="1239981"/>
                  <a:pt x="484595" y="1177950"/>
                  <a:pt x="561109" y="1101436"/>
                </a:cubicBezTo>
                <a:lnTo>
                  <a:pt x="706581" y="955963"/>
                </a:lnTo>
                <a:cubicBezTo>
                  <a:pt x="744681" y="917863"/>
                  <a:pt x="780831" y="877708"/>
                  <a:pt x="820881" y="841663"/>
                </a:cubicBezTo>
                <a:cubicBezTo>
                  <a:pt x="935227" y="738752"/>
                  <a:pt x="926083" y="750278"/>
                  <a:pt x="1039091" y="633845"/>
                </a:cubicBezTo>
                <a:cubicBezTo>
                  <a:pt x="1427700" y="233460"/>
                  <a:pt x="1137938" y="524607"/>
                  <a:pt x="1361209" y="301336"/>
                </a:cubicBezTo>
                <a:cubicBezTo>
                  <a:pt x="1388918" y="273627"/>
                  <a:pt x="1412449" y="240986"/>
                  <a:pt x="1444336" y="218209"/>
                </a:cubicBezTo>
                <a:lnTo>
                  <a:pt x="1589809" y="114300"/>
                </a:lnTo>
                <a:cubicBezTo>
                  <a:pt x="1614054" y="96982"/>
                  <a:pt x="1641477" y="83413"/>
                  <a:pt x="1662545" y="62345"/>
                </a:cubicBezTo>
                <a:cubicBezTo>
                  <a:pt x="1678718" y="46172"/>
                  <a:pt x="1701742" y="19072"/>
                  <a:pt x="1724891" y="10391"/>
                </a:cubicBezTo>
                <a:cubicBezTo>
                  <a:pt x="1741428" y="4190"/>
                  <a:pt x="1759527" y="3464"/>
                  <a:pt x="1776845" y="0"/>
                </a:cubicBezTo>
                <a:cubicBezTo>
                  <a:pt x="1851038" y="24731"/>
                  <a:pt x="1827040" y="2555"/>
                  <a:pt x="1859972" y="5195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DC24885D-90A3-81A3-C8C5-2CE93BFC1BB6}"/>
              </a:ext>
            </a:extLst>
          </p:cNvPr>
          <p:cNvSpPr/>
          <p:nvPr/>
        </p:nvSpPr>
        <p:spPr>
          <a:xfrm>
            <a:off x="5174673" y="1818409"/>
            <a:ext cx="1714500" cy="2982191"/>
          </a:xfrm>
          <a:custGeom>
            <a:avLst/>
            <a:gdLst>
              <a:gd name="connsiteX0" fmla="*/ 0 w 1714500"/>
              <a:gd name="connsiteY0" fmla="*/ 2982191 h 2982191"/>
              <a:gd name="connsiteX1" fmla="*/ 93518 w 1714500"/>
              <a:gd name="connsiteY1" fmla="*/ 2774373 h 2982191"/>
              <a:gd name="connsiteX2" fmla="*/ 197427 w 1714500"/>
              <a:gd name="connsiteY2" fmla="*/ 2545773 h 2982191"/>
              <a:gd name="connsiteX3" fmla="*/ 249382 w 1714500"/>
              <a:gd name="connsiteY3" fmla="*/ 2400300 h 2982191"/>
              <a:gd name="connsiteX4" fmla="*/ 301336 w 1714500"/>
              <a:gd name="connsiteY4" fmla="*/ 2286000 h 2982191"/>
              <a:gd name="connsiteX5" fmla="*/ 394854 w 1714500"/>
              <a:gd name="connsiteY5" fmla="*/ 2047009 h 2982191"/>
              <a:gd name="connsiteX6" fmla="*/ 498763 w 1714500"/>
              <a:gd name="connsiteY6" fmla="*/ 1808018 h 2982191"/>
              <a:gd name="connsiteX7" fmla="*/ 550718 w 1714500"/>
              <a:gd name="connsiteY7" fmla="*/ 1672936 h 2982191"/>
              <a:gd name="connsiteX8" fmla="*/ 602672 w 1714500"/>
              <a:gd name="connsiteY8" fmla="*/ 1527464 h 2982191"/>
              <a:gd name="connsiteX9" fmla="*/ 654627 w 1714500"/>
              <a:gd name="connsiteY9" fmla="*/ 1433946 h 2982191"/>
              <a:gd name="connsiteX10" fmla="*/ 675409 w 1714500"/>
              <a:gd name="connsiteY10" fmla="*/ 1361209 h 2982191"/>
              <a:gd name="connsiteX11" fmla="*/ 779318 w 1714500"/>
              <a:gd name="connsiteY11" fmla="*/ 1194955 h 2982191"/>
              <a:gd name="connsiteX12" fmla="*/ 862445 w 1714500"/>
              <a:gd name="connsiteY12" fmla="*/ 1111827 h 2982191"/>
              <a:gd name="connsiteX13" fmla="*/ 987136 w 1714500"/>
              <a:gd name="connsiteY13" fmla="*/ 955964 h 2982191"/>
              <a:gd name="connsiteX14" fmla="*/ 1091045 w 1714500"/>
              <a:gd name="connsiteY14" fmla="*/ 862446 h 2982191"/>
              <a:gd name="connsiteX15" fmla="*/ 1111827 w 1714500"/>
              <a:gd name="connsiteY15" fmla="*/ 820882 h 2982191"/>
              <a:gd name="connsiteX16" fmla="*/ 1143000 w 1714500"/>
              <a:gd name="connsiteY16" fmla="*/ 789709 h 2982191"/>
              <a:gd name="connsiteX17" fmla="*/ 1184563 w 1714500"/>
              <a:gd name="connsiteY17" fmla="*/ 737755 h 2982191"/>
              <a:gd name="connsiteX18" fmla="*/ 1236518 w 1714500"/>
              <a:gd name="connsiteY18" fmla="*/ 623455 h 2982191"/>
              <a:gd name="connsiteX19" fmla="*/ 1278082 w 1714500"/>
              <a:gd name="connsiteY19" fmla="*/ 540327 h 2982191"/>
              <a:gd name="connsiteX20" fmla="*/ 1298863 w 1714500"/>
              <a:gd name="connsiteY20" fmla="*/ 498764 h 2982191"/>
              <a:gd name="connsiteX21" fmla="*/ 1330036 w 1714500"/>
              <a:gd name="connsiteY21" fmla="*/ 457200 h 2982191"/>
              <a:gd name="connsiteX22" fmla="*/ 1402772 w 1714500"/>
              <a:gd name="connsiteY22" fmla="*/ 311727 h 2982191"/>
              <a:gd name="connsiteX23" fmla="*/ 1423554 w 1714500"/>
              <a:gd name="connsiteY23" fmla="*/ 270164 h 2982191"/>
              <a:gd name="connsiteX24" fmla="*/ 1454727 w 1714500"/>
              <a:gd name="connsiteY24" fmla="*/ 238991 h 2982191"/>
              <a:gd name="connsiteX25" fmla="*/ 1517072 w 1714500"/>
              <a:gd name="connsiteY25" fmla="*/ 166255 h 2982191"/>
              <a:gd name="connsiteX26" fmla="*/ 1589809 w 1714500"/>
              <a:gd name="connsiteY26" fmla="*/ 124691 h 2982191"/>
              <a:gd name="connsiteX27" fmla="*/ 1620982 w 1714500"/>
              <a:gd name="connsiteY27" fmla="*/ 93518 h 2982191"/>
              <a:gd name="connsiteX28" fmla="*/ 1672936 w 1714500"/>
              <a:gd name="connsiteY28" fmla="*/ 62346 h 2982191"/>
              <a:gd name="connsiteX29" fmla="*/ 1714500 w 1714500"/>
              <a:gd name="connsiteY29" fmla="*/ 0 h 298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14500" h="2982191">
                <a:moveTo>
                  <a:pt x="0" y="2982191"/>
                </a:moveTo>
                <a:cubicBezTo>
                  <a:pt x="86242" y="2874386"/>
                  <a:pt x="8701" y="2983588"/>
                  <a:pt x="93518" y="2774373"/>
                </a:cubicBezTo>
                <a:cubicBezTo>
                  <a:pt x="124966" y="2696803"/>
                  <a:pt x="169275" y="2624599"/>
                  <a:pt x="197427" y="2545773"/>
                </a:cubicBezTo>
                <a:cubicBezTo>
                  <a:pt x="214745" y="2497282"/>
                  <a:pt x="230259" y="2448108"/>
                  <a:pt x="249382" y="2400300"/>
                </a:cubicBezTo>
                <a:cubicBezTo>
                  <a:pt x="264925" y="2361442"/>
                  <a:pt x="285401" y="2324699"/>
                  <a:pt x="301336" y="2286000"/>
                </a:cubicBezTo>
                <a:cubicBezTo>
                  <a:pt x="333907" y="2206898"/>
                  <a:pt x="360745" y="2125460"/>
                  <a:pt x="394854" y="2047009"/>
                </a:cubicBezTo>
                <a:cubicBezTo>
                  <a:pt x="429490" y="1967345"/>
                  <a:pt x="465352" y="1888203"/>
                  <a:pt x="498763" y="1808018"/>
                </a:cubicBezTo>
                <a:cubicBezTo>
                  <a:pt x="517318" y="1763486"/>
                  <a:pt x="533963" y="1718176"/>
                  <a:pt x="550718" y="1672936"/>
                </a:cubicBezTo>
                <a:cubicBezTo>
                  <a:pt x="568601" y="1624651"/>
                  <a:pt x="577666" y="1572475"/>
                  <a:pt x="602672" y="1527464"/>
                </a:cubicBezTo>
                <a:cubicBezTo>
                  <a:pt x="619990" y="1496291"/>
                  <a:pt x="640334" y="1466616"/>
                  <a:pt x="654627" y="1433946"/>
                </a:cubicBezTo>
                <a:cubicBezTo>
                  <a:pt x="664734" y="1410844"/>
                  <a:pt x="665476" y="1384386"/>
                  <a:pt x="675409" y="1361209"/>
                </a:cubicBezTo>
                <a:cubicBezTo>
                  <a:pt x="689394" y="1328578"/>
                  <a:pt x="763421" y="1214259"/>
                  <a:pt x="779318" y="1194955"/>
                </a:cubicBezTo>
                <a:cubicBezTo>
                  <a:pt x="804229" y="1164706"/>
                  <a:pt x="836640" y="1141318"/>
                  <a:pt x="862445" y="1111827"/>
                </a:cubicBezTo>
                <a:cubicBezTo>
                  <a:pt x="945196" y="1017254"/>
                  <a:pt x="901102" y="1041998"/>
                  <a:pt x="987136" y="955964"/>
                </a:cubicBezTo>
                <a:cubicBezTo>
                  <a:pt x="1019435" y="923665"/>
                  <a:pt x="1063017" y="899817"/>
                  <a:pt x="1091045" y="862446"/>
                </a:cubicBezTo>
                <a:cubicBezTo>
                  <a:pt x="1100339" y="850054"/>
                  <a:pt x="1102824" y="833487"/>
                  <a:pt x="1111827" y="820882"/>
                </a:cubicBezTo>
                <a:cubicBezTo>
                  <a:pt x="1120368" y="808924"/>
                  <a:pt x="1133323" y="800768"/>
                  <a:pt x="1143000" y="789709"/>
                </a:cubicBezTo>
                <a:cubicBezTo>
                  <a:pt x="1157604" y="773018"/>
                  <a:pt x="1170709" y="755073"/>
                  <a:pt x="1184563" y="737755"/>
                </a:cubicBezTo>
                <a:cubicBezTo>
                  <a:pt x="1208909" y="640371"/>
                  <a:pt x="1185148" y="674823"/>
                  <a:pt x="1236518" y="623455"/>
                </a:cubicBezTo>
                <a:cubicBezTo>
                  <a:pt x="1255514" y="566467"/>
                  <a:pt x="1237183" y="613945"/>
                  <a:pt x="1278082" y="540327"/>
                </a:cubicBezTo>
                <a:cubicBezTo>
                  <a:pt x="1285604" y="526787"/>
                  <a:pt x="1290654" y="511899"/>
                  <a:pt x="1298863" y="498764"/>
                </a:cubicBezTo>
                <a:cubicBezTo>
                  <a:pt x="1308042" y="484078"/>
                  <a:pt x="1321310" y="472159"/>
                  <a:pt x="1330036" y="457200"/>
                </a:cubicBezTo>
                <a:cubicBezTo>
                  <a:pt x="1330053" y="457170"/>
                  <a:pt x="1396699" y="323873"/>
                  <a:pt x="1402772" y="311727"/>
                </a:cubicBezTo>
                <a:cubicBezTo>
                  <a:pt x="1409699" y="297873"/>
                  <a:pt x="1412601" y="281117"/>
                  <a:pt x="1423554" y="270164"/>
                </a:cubicBezTo>
                <a:cubicBezTo>
                  <a:pt x="1433945" y="259773"/>
                  <a:pt x="1445319" y="250280"/>
                  <a:pt x="1454727" y="238991"/>
                </a:cubicBezTo>
                <a:cubicBezTo>
                  <a:pt x="1500687" y="183839"/>
                  <a:pt x="1444227" y="228693"/>
                  <a:pt x="1517072" y="166255"/>
                </a:cubicBezTo>
                <a:cubicBezTo>
                  <a:pt x="1566159" y="124181"/>
                  <a:pt x="1530842" y="166810"/>
                  <a:pt x="1589809" y="124691"/>
                </a:cubicBezTo>
                <a:cubicBezTo>
                  <a:pt x="1601767" y="116150"/>
                  <a:pt x="1609226" y="102335"/>
                  <a:pt x="1620982" y="93518"/>
                </a:cubicBezTo>
                <a:cubicBezTo>
                  <a:pt x="1637139" y="81400"/>
                  <a:pt x="1655618" y="72737"/>
                  <a:pt x="1672936" y="62346"/>
                </a:cubicBezTo>
                <a:lnTo>
                  <a:pt x="171450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53EAE7A7-7324-9A53-A09A-BFA6F020516E}"/>
              </a:ext>
            </a:extLst>
          </p:cNvPr>
          <p:cNvSpPr/>
          <p:nvPr/>
        </p:nvSpPr>
        <p:spPr>
          <a:xfrm>
            <a:off x="5164282" y="5351318"/>
            <a:ext cx="1724891" cy="1205386"/>
          </a:xfrm>
          <a:custGeom>
            <a:avLst/>
            <a:gdLst>
              <a:gd name="connsiteX0" fmla="*/ 0 w 1724891"/>
              <a:gd name="connsiteY0" fmla="*/ 0 h 1205386"/>
              <a:gd name="connsiteX1" fmla="*/ 51954 w 1724891"/>
              <a:gd name="connsiteY1" fmla="*/ 41564 h 1205386"/>
              <a:gd name="connsiteX2" fmla="*/ 62345 w 1724891"/>
              <a:gd name="connsiteY2" fmla="*/ 83127 h 1205386"/>
              <a:gd name="connsiteX3" fmla="*/ 114300 w 1724891"/>
              <a:gd name="connsiteY3" fmla="*/ 145473 h 1205386"/>
              <a:gd name="connsiteX4" fmla="*/ 124691 w 1724891"/>
              <a:gd name="connsiteY4" fmla="*/ 187037 h 1205386"/>
              <a:gd name="connsiteX5" fmla="*/ 155863 w 1724891"/>
              <a:gd name="connsiteY5" fmla="*/ 228600 h 1205386"/>
              <a:gd name="connsiteX6" fmla="*/ 238991 w 1724891"/>
              <a:gd name="connsiteY6" fmla="*/ 332509 h 1205386"/>
              <a:gd name="connsiteX7" fmla="*/ 280554 w 1724891"/>
              <a:gd name="connsiteY7" fmla="*/ 384464 h 1205386"/>
              <a:gd name="connsiteX8" fmla="*/ 322118 w 1724891"/>
              <a:gd name="connsiteY8" fmla="*/ 426027 h 1205386"/>
              <a:gd name="connsiteX9" fmla="*/ 446809 w 1724891"/>
              <a:gd name="connsiteY9" fmla="*/ 592282 h 1205386"/>
              <a:gd name="connsiteX10" fmla="*/ 519545 w 1724891"/>
              <a:gd name="connsiteY10" fmla="*/ 654627 h 1205386"/>
              <a:gd name="connsiteX11" fmla="*/ 654627 w 1724891"/>
              <a:gd name="connsiteY11" fmla="*/ 779318 h 1205386"/>
              <a:gd name="connsiteX12" fmla="*/ 852054 w 1724891"/>
              <a:gd name="connsiteY12" fmla="*/ 904009 h 1205386"/>
              <a:gd name="connsiteX13" fmla="*/ 924791 w 1724891"/>
              <a:gd name="connsiteY13" fmla="*/ 945573 h 1205386"/>
              <a:gd name="connsiteX14" fmla="*/ 1070263 w 1724891"/>
              <a:gd name="connsiteY14" fmla="*/ 997527 h 1205386"/>
              <a:gd name="connsiteX15" fmla="*/ 1361209 w 1724891"/>
              <a:gd name="connsiteY15" fmla="*/ 1111827 h 1205386"/>
              <a:gd name="connsiteX16" fmla="*/ 1496291 w 1724891"/>
              <a:gd name="connsiteY16" fmla="*/ 1132609 h 1205386"/>
              <a:gd name="connsiteX17" fmla="*/ 1589809 w 1724891"/>
              <a:gd name="connsiteY17" fmla="*/ 1163782 h 1205386"/>
              <a:gd name="connsiteX18" fmla="*/ 1683327 w 1724891"/>
              <a:gd name="connsiteY18" fmla="*/ 1184564 h 1205386"/>
              <a:gd name="connsiteX19" fmla="*/ 1724891 w 1724891"/>
              <a:gd name="connsiteY19" fmla="*/ 1205346 h 12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24891" h="1205386">
                <a:moveTo>
                  <a:pt x="0" y="0"/>
                </a:moveTo>
                <a:cubicBezTo>
                  <a:pt x="17318" y="13855"/>
                  <a:pt x="38647" y="23822"/>
                  <a:pt x="51954" y="41564"/>
                </a:cubicBezTo>
                <a:cubicBezTo>
                  <a:pt x="60522" y="52989"/>
                  <a:pt x="56719" y="70001"/>
                  <a:pt x="62345" y="83127"/>
                </a:cubicBezTo>
                <a:cubicBezTo>
                  <a:pt x="73195" y="108444"/>
                  <a:pt x="95575" y="126748"/>
                  <a:pt x="114300" y="145473"/>
                </a:cubicBezTo>
                <a:cubicBezTo>
                  <a:pt x="117764" y="159328"/>
                  <a:pt x="118304" y="174264"/>
                  <a:pt x="124691" y="187037"/>
                </a:cubicBezTo>
                <a:cubicBezTo>
                  <a:pt x="132436" y="202527"/>
                  <a:pt x="145932" y="214413"/>
                  <a:pt x="155863" y="228600"/>
                </a:cubicBezTo>
                <a:cubicBezTo>
                  <a:pt x="251725" y="365546"/>
                  <a:pt x="145697" y="227553"/>
                  <a:pt x="238991" y="332509"/>
                </a:cubicBezTo>
                <a:cubicBezTo>
                  <a:pt x="253725" y="349085"/>
                  <a:pt x="265820" y="367888"/>
                  <a:pt x="280554" y="384464"/>
                </a:cubicBezTo>
                <a:cubicBezTo>
                  <a:pt x="293571" y="399108"/>
                  <a:pt x="310089" y="410561"/>
                  <a:pt x="322118" y="426027"/>
                </a:cubicBezTo>
                <a:cubicBezTo>
                  <a:pt x="391690" y="515475"/>
                  <a:pt x="308642" y="473853"/>
                  <a:pt x="446809" y="592282"/>
                </a:cubicBezTo>
                <a:cubicBezTo>
                  <a:pt x="471054" y="613064"/>
                  <a:pt x="496005" y="633049"/>
                  <a:pt x="519545" y="654627"/>
                </a:cubicBezTo>
                <a:cubicBezTo>
                  <a:pt x="573714" y="704282"/>
                  <a:pt x="588878" y="733050"/>
                  <a:pt x="654627" y="779318"/>
                </a:cubicBezTo>
                <a:cubicBezTo>
                  <a:pt x="718281" y="824112"/>
                  <a:pt x="785765" y="863216"/>
                  <a:pt x="852054" y="904009"/>
                </a:cubicBezTo>
                <a:cubicBezTo>
                  <a:pt x="875837" y="918644"/>
                  <a:pt x="898493" y="936181"/>
                  <a:pt x="924791" y="945573"/>
                </a:cubicBezTo>
                <a:cubicBezTo>
                  <a:pt x="973282" y="962891"/>
                  <a:pt x="1022455" y="978404"/>
                  <a:pt x="1070263" y="997527"/>
                </a:cubicBezTo>
                <a:cubicBezTo>
                  <a:pt x="1162180" y="1034294"/>
                  <a:pt x="1263304" y="1096765"/>
                  <a:pt x="1361209" y="1111827"/>
                </a:cubicBezTo>
                <a:lnTo>
                  <a:pt x="1496291" y="1132609"/>
                </a:lnTo>
                <a:cubicBezTo>
                  <a:pt x="1527464" y="1143000"/>
                  <a:pt x="1558149" y="1154987"/>
                  <a:pt x="1589809" y="1163782"/>
                </a:cubicBezTo>
                <a:cubicBezTo>
                  <a:pt x="1620577" y="1172329"/>
                  <a:pt x="1653033" y="1174466"/>
                  <a:pt x="1683327" y="1184564"/>
                </a:cubicBezTo>
                <a:cubicBezTo>
                  <a:pt x="1751436" y="1207267"/>
                  <a:pt x="1692567" y="1205346"/>
                  <a:pt x="1724891" y="120534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F8550A9F-DAE2-22C3-8723-658033D51742}"/>
              </a:ext>
            </a:extLst>
          </p:cNvPr>
          <p:cNvSpPr/>
          <p:nvPr/>
        </p:nvSpPr>
        <p:spPr>
          <a:xfrm>
            <a:off x="5112327" y="5538355"/>
            <a:ext cx="1724891" cy="332509"/>
          </a:xfrm>
          <a:custGeom>
            <a:avLst/>
            <a:gdLst>
              <a:gd name="connsiteX0" fmla="*/ 0 w 1724891"/>
              <a:gd name="connsiteY0" fmla="*/ 332509 h 332509"/>
              <a:gd name="connsiteX1" fmla="*/ 124691 w 1724891"/>
              <a:gd name="connsiteY1" fmla="*/ 290945 h 332509"/>
              <a:gd name="connsiteX2" fmla="*/ 176646 w 1724891"/>
              <a:gd name="connsiteY2" fmla="*/ 280554 h 332509"/>
              <a:gd name="connsiteX3" fmla="*/ 259773 w 1724891"/>
              <a:gd name="connsiteY3" fmla="*/ 249381 h 332509"/>
              <a:gd name="connsiteX4" fmla="*/ 935182 w 1724891"/>
              <a:gd name="connsiteY4" fmla="*/ 207818 h 332509"/>
              <a:gd name="connsiteX5" fmla="*/ 1049482 w 1724891"/>
              <a:gd name="connsiteY5" fmla="*/ 197427 h 332509"/>
              <a:gd name="connsiteX6" fmla="*/ 1194955 w 1724891"/>
              <a:gd name="connsiteY6" fmla="*/ 155863 h 332509"/>
              <a:gd name="connsiteX7" fmla="*/ 1309255 w 1724891"/>
              <a:gd name="connsiteY7" fmla="*/ 145472 h 332509"/>
              <a:gd name="connsiteX8" fmla="*/ 1465118 w 1724891"/>
              <a:gd name="connsiteY8" fmla="*/ 103909 h 332509"/>
              <a:gd name="connsiteX9" fmla="*/ 1569028 w 1724891"/>
              <a:gd name="connsiteY9" fmla="*/ 62345 h 332509"/>
              <a:gd name="connsiteX10" fmla="*/ 1672937 w 1724891"/>
              <a:gd name="connsiteY10" fmla="*/ 31172 h 332509"/>
              <a:gd name="connsiteX11" fmla="*/ 1724891 w 1724891"/>
              <a:gd name="connsiteY11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4891" h="332509">
                <a:moveTo>
                  <a:pt x="0" y="332509"/>
                </a:moveTo>
                <a:cubicBezTo>
                  <a:pt x="120371" y="308435"/>
                  <a:pt x="-27829" y="341785"/>
                  <a:pt x="124691" y="290945"/>
                </a:cubicBezTo>
                <a:cubicBezTo>
                  <a:pt x="141446" y="285360"/>
                  <a:pt x="159766" y="285748"/>
                  <a:pt x="176646" y="280554"/>
                </a:cubicBezTo>
                <a:cubicBezTo>
                  <a:pt x="204931" y="271851"/>
                  <a:pt x="230984" y="256235"/>
                  <a:pt x="259773" y="249381"/>
                </a:cubicBezTo>
                <a:cubicBezTo>
                  <a:pt x="440805" y="206278"/>
                  <a:pt x="872353" y="210235"/>
                  <a:pt x="935182" y="207818"/>
                </a:cubicBezTo>
                <a:cubicBezTo>
                  <a:pt x="973282" y="204354"/>
                  <a:pt x="1011968" y="204930"/>
                  <a:pt x="1049482" y="197427"/>
                </a:cubicBezTo>
                <a:cubicBezTo>
                  <a:pt x="1098934" y="187537"/>
                  <a:pt x="1144731" y="160429"/>
                  <a:pt x="1194955" y="155863"/>
                </a:cubicBezTo>
                <a:lnTo>
                  <a:pt x="1309255" y="145472"/>
                </a:lnTo>
                <a:cubicBezTo>
                  <a:pt x="1387319" y="128124"/>
                  <a:pt x="1397749" y="129172"/>
                  <a:pt x="1465118" y="103909"/>
                </a:cubicBezTo>
                <a:cubicBezTo>
                  <a:pt x="1500048" y="90811"/>
                  <a:pt x="1533638" y="74142"/>
                  <a:pt x="1569028" y="62345"/>
                </a:cubicBezTo>
                <a:cubicBezTo>
                  <a:pt x="1644921" y="37047"/>
                  <a:pt x="1610121" y="46876"/>
                  <a:pt x="1672937" y="31172"/>
                </a:cubicBezTo>
                <a:lnTo>
                  <a:pt x="172489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79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61B7B-A104-CA14-ECAD-2BFD471F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C123DD-F426-F9E2-CC96-1E480CFD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Trees constructed using HSP60 marker shows less phylogenetics correct corresponds to the reference.</a:t>
            </a:r>
          </a:p>
          <a:p>
            <a:r>
              <a:rPr lang="en-US" altLang="zh-TW" dirty="0"/>
              <a:t>Neighbour Joining tree for COX1 (mtco1) shows the most correctly relation corresponds to the reference.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9407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948</Words>
  <Application>Microsoft Office PowerPoint</Application>
  <PresentationFormat>寬螢幕</PresentationFormat>
  <Paragraphs>121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1_Office 佈景主題</vt:lpstr>
      <vt:lpstr>Ministry of Science and Higher Education of the Russian Federation ITMO University School of Translational Information Technologies  </vt:lpstr>
      <vt:lpstr>Purpose</vt:lpstr>
      <vt:lpstr>Workflow</vt:lpstr>
      <vt:lpstr>Design</vt:lpstr>
      <vt:lpstr>Neighbour Joining tree for HSP60 (hspd1) </vt:lpstr>
      <vt:lpstr>Maximum likelihood tree for HSP60 (hspd1) </vt:lpstr>
      <vt:lpstr>Neighbour Joining tree for COX1 (mtco1)</vt:lpstr>
      <vt:lpstr>Maximum likelihood tree for COX1 (mtco1)</vt:lpstr>
      <vt:lpstr>Conclusion</vt:lpstr>
      <vt:lpstr>Analysis settings for HSP60 (hspd1) </vt:lpstr>
      <vt:lpstr>Analysis settings for COX1 (mtco1)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培峯 翁</dc:creator>
  <cp:lastModifiedBy>培峯 翁</cp:lastModifiedBy>
  <cp:revision>1</cp:revision>
  <dcterms:created xsi:type="dcterms:W3CDTF">2024-10-31T12:33:27Z</dcterms:created>
  <dcterms:modified xsi:type="dcterms:W3CDTF">2024-10-31T15:19:39Z</dcterms:modified>
</cp:coreProperties>
</file>