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12599988"/>
  <p:notesSz cx="6858000" cy="9144000"/>
  <p:defaultTextStyle>
    <a:defPPr>
      <a:defRPr lang="en-US"/>
    </a:defPPr>
    <a:lvl1pPr marL="0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1pPr>
    <a:lvl2pPr marL="90705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2pPr>
    <a:lvl3pPr marL="181411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3pPr>
    <a:lvl4pPr marL="2721167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4pPr>
    <a:lvl5pPr marL="3628223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5pPr>
    <a:lvl6pPr marL="4535279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6pPr>
    <a:lvl7pPr marL="5442335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7pPr>
    <a:lvl8pPr marL="634939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8pPr>
    <a:lvl9pPr marL="725644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-119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062083"/>
            <a:ext cx="18899981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6617911"/>
            <a:ext cx="18899981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670833"/>
            <a:ext cx="5433745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670833"/>
            <a:ext cx="15986234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141249"/>
            <a:ext cx="21734978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8432077"/>
            <a:ext cx="21734978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670834"/>
            <a:ext cx="21734978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088748"/>
            <a:ext cx="10660770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4602496"/>
            <a:ext cx="10660770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088748"/>
            <a:ext cx="10713272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4602496"/>
            <a:ext cx="10713272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814166"/>
            <a:ext cx="12757487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814166"/>
            <a:ext cx="12757487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670834"/>
            <a:ext cx="217349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354163"/>
            <a:ext cx="217349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1678323"/>
            <a:ext cx="850499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13256" y="7366675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Inventory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711886" y="822223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WeaponSlot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26468" y="5029562"/>
            <a:ext cx="95059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Civilian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44801" y="822223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ItemSlot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59401" y="757794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Weapon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00011" y="783129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4476111" y="883667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DisarmTrap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6071866" y="8837791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Trap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3411" y="8851732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Bat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3211" y="8837792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Knife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8311" y="8837791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Shotgun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06410" y="5023691"/>
            <a:ext cx="95059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Murderer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861498" y="4023067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GameCharacterFactory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566439" y="5029562"/>
            <a:ext cx="95059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Ghost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409116" y="402306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GameCharacter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633114" y="8237626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WeaponParts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6781" y="7563169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WeaponFactory</a:t>
            </a:r>
            <a:endParaRPr lang="en-GB" sz="1200" dirty="0"/>
          </a:p>
        </p:txBody>
      </p:sp>
      <p:cxnSp>
        <p:nvCxnSpPr>
          <p:cNvPr id="41" name="Straight Arrow Connector 40"/>
          <p:cNvCxnSpPr>
            <a:stCxn id="5" idx="0"/>
            <a:endCxn id="4" idx="2"/>
          </p:cNvCxnSpPr>
          <p:nvPr/>
        </p:nvCxnSpPr>
        <p:spPr>
          <a:xfrm flipV="1">
            <a:off x="10348791" y="7643674"/>
            <a:ext cx="801370" cy="5785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4" idx="2"/>
          </p:cNvCxnSpPr>
          <p:nvPr/>
        </p:nvCxnSpPr>
        <p:spPr>
          <a:xfrm flipH="1" flipV="1">
            <a:off x="11150163" y="7643674"/>
            <a:ext cx="931545" cy="5785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0"/>
            <a:endCxn id="10" idx="2"/>
          </p:cNvCxnSpPr>
          <p:nvPr/>
        </p:nvCxnSpPr>
        <p:spPr>
          <a:xfrm flipV="1">
            <a:off x="3586962" y="7854944"/>
            <a:ext cx="1109345" cy="99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0"/>
            <a:endCxn id="10" idx="2"/>
          </p:cNvCxnSpPr>
          <p:nvPr/>
        </p:nvCxnSpPr>
        <p:spPr>
          <a:xfrm flipV="1">
            <a:off x="4691862" y="7854946"/>
            <a:ext cx="4445" cy="982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0"/>
            <a:endCxn id="10" idx="2"/>
          </p:cNvCxnSpPr>
          <p:nvPr/>
        </p:nvCxnSpPr>
        <p:spPr>
          <a:xfrm flipH="1" flipV="1">
            <a:off x="4696307" y="7854944"/>
            <a:ext cx="1100455" cy="982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0"/>
            <a:endCxn id="28" idx="2"/>
          </p:cNvCxnSpPr>
          <p:nvPr/>
        </p:nvCxnSpPr>
        <p:spPr>
          <a:xfrm flipV="1">
            <a:off x="15113016" y="8108295"/>
            <a:ext cx="723900" cy="7283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0"/>
            <a:endCxn id="28" idx="2"/>
          </p:cNvCxnSpPr>
          <p:nvPr/>
        </p:nvCxnSpPr>
        <p:spPr>
          <a:xfrm flipH="1" flipV="1">
            <a:off x="15836918" y="8108295"/>
            <a:ext cx="871855" cy="729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0"/>
            <a:endCxn id="37" idx="2"/>
          </p:cNvCxnSpPr>
          <p:nvPr/>
        </p:nvCxnSpPr>
        <p:spPr>
          <a:xfrm flipV="1">
            <a:off x="10001766" y="4300067"/>
            <a:ext cx="1044257" cy="7294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0"/>
            <a:endCxn id="37" idx="2"/>
          </p:cNvCxnSpPr>
          <p:nvPr/>
        </p:nvCxnSpPr>
        <p:spPr>
          <a:xfrm flipV="1">
            <a:off x="11041735" y="4300067"/>
            <a:ext cx="4286" cy="7294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0"/>
            <a:endCxn id="37" idx="2"/>
          </p:cNvCxnSpPr>
          <p:nvPr/>
        </p:nvCxnSpPr>
        <p:spPr>
          <a:xfrm flipH="1" flipV="1">
            <a:off x="11046023" y="4300065"/>
            <a:ext cx="1035685" cy="7236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090857" y="3379372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ConcreteGameCharacter</a:t>
            </a:r>
            <a:endParaRPr lang="en-GB" sz="1200" dirty="0"/>
          </a:p>
        </p:txBody>
      </p:sp>
      <p:cxnSp>
        <p:nvCxnSpPr>
          <p:cNvPr id="90" name="Straight Arrow Connector 74"/>
          <p:cNvCxnSpPr>
            <a:stCxn id="35" idx="0"/>
            <a:endCxn id="89" idx="1"/>
          </p:cNvCxnSpPr>
          <p:nvPr/>
        </p:nvCxnSpPr>
        <p:spPr>
          <a:xfrm rot="5400000" flipH="1" flipV="1">
            <a:off x="8679034" y="3611245"/>
            <a:ext cx="505195" cy="318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3"/>
            <a:endCxn id="37" idx="0"/>
          </p:cNvCxnSpPr>
          <p:nvPr/>
        </p:nvCxnSpPr>
        <p:spPr>
          <a:xfrm>
            <a:off x="10912672" y="3517870"/>
            <a:ext cx="133351" cy="50519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017140" y="360756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88733" y="446149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0566439" y="471466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0044476" y="446149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8242387" y="359349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86501" y="7048585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ConcreteWeapon</a:t>
            </a:r>
            <a:endParaRPr lang="en-GB" sz="1200" dirty="0"/>
          </a:p>
        </p:txBody>
      </p:sp>
      <p:cxnSp>
        <p:nvCxnSpPr>
          <p:cNvPr id="102" name="Straight Arrow Connector 74"/>
          <p:cNvCxnSpPr>
            <a:stCxn id="39" idx="0"/>
            <a:endCxn id="101" idx="3"/>
          </p:cNvCxnSpPr>
          <p:nvPr/>
        </p:nvCxnSpPr>
        <p:spPr>
          <a:xfrm rot="16200000" flipV="1">
            <a:off x="6238957" y="7208439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2"/>
          <p:cNvCxnSpPr>
            <a:stCxn id="10" idx="0"/>
            <a:endCxn id="101" idx="1"/>
          </p:cNvCxnSpPr>
          <p:nvPr/>
        </p:nvCxnSpPr>
        <p:spPr>
          <a:xfrm rot="5400000" flipH="1" flipV="1">
            <a:off x="4645972" y="7237419"/>
            <a:ext cx="390862" cy="29019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7632" y="7252015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90402" y="7198155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70533" y="811451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248239" y="836768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26276" y="811451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006387" y="838278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4962130" y="838278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271448" y="7829865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227191" y="7829865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090089" y="7820460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ItemFactory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6119809" y="7305876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ConcreteItem</a:t>
            </a:r>
            <a:endParaRPr lang="en-GB" sz="1200" dirty="0"/>
          </a:p>
        </p:txBody>
      </p:sp>
      <p:cxnSp>
        <p:nvCxnSpPr>
          <p:cNvPr id="123" name="Straight Arrow Connector 74"/>
          <p:cNvCxnSpPr>
            <a:stCxn id="121" idx="0"/>
            <a:endCxn id="122" idx="3"/>
          </p:cNvCxnSpPr>
          <p:nvPr/>
        </p:nvCxnSpPr>
        <p:spPr>
          <a:xfrm rot="16200000" flipV="1">
            <a:off x="17372265" y="7465730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92"/>
          <p:cNvCxnSpPr>
            <a:stCxn id="28" idx="0"/>
            <a:endCxn id="122" idx="1"/>
          </p:cNvCxnSpPr>
          <p:nvPr/>
        </p:nvCxnSpPr>
        <p:spPr>
          <a:xfrm rot="5400000" flipH="1" flipV="1">
            <a:off x="15784901" y="7496391"/>
            <a:ext cx="386922" cy="2828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4870941" y="750930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7723710" y="7455446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82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 Lee</dc:creator>
  <cp:lastModifiedBy>Jun Xiang Lee</cp:lastModifiedBy>
  <cp:revision>3</cp:revision>
  <dcterms:created xsi:type="dcterms:W3CDTF">2015-02-24T04:57:56Z</dcterms:created>
  <dcterms:modified xsi:type="dcterms:W3CDTF">2015-02-24T05:15:46Z</dcterms:modified>
</cp:coreProperties>
</file>