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199975" cy="12599988"/>
  <p:notesSz cx="6858000" cy="9144000"/>
  <p:defaultTextStyle>
    <a:defPPr>
      <a:defRPr lang="en-US"/>
    </a:defPPr>
    <a:lvl1pPr marL="0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1pPr>
    <a:lvl2pPr marL="907056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2pPr>
    <a:lvl3pPr marL="1814111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3pPr>
    <a:lvl4pPr marL="2721167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4pPr>
    <a:lvl5pPr marL="3628223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5pPr>
    <a:lvl6pPr marL="4535279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6pPr>
    <a:lvl7pPr marL="5442335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7pPr>
    <a:lvl8pPr marL="6349391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8pPr>
    <a:lvl9pPr marL="7256446" algn="l" defTabSz="1814111" rtl="0" eaLnBrk="1" latinLnBrk="0" hangingPunct="1">
      <a:defRPr sz="3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-15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062083"/>
            <a:ext cx="18899981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6617911"/>
            <a:ext cx="18899981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670833"/>
            <a:ext cx="5433745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670833"/>
            <a:ext cx="15986234" cy="10677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141249"/>
            <a:ext cx="21734978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8432077"/>
            <a:ext cx="21734978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354163"/>
            <a:ext cx="1070998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354163"/>
            <a:ext cx="1070998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1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670834"/>
            <a:ext cx="21734978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088748"/>
            <a:ext cx="10660770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4602496"/>
            <a:ext cx="10660770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088748"/>
            <a:ext cx="10713272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4602496"/>
            <a:ext cx="10713272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1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2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839999"/>
            <a:ext cx="8127647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814166"/>
            <a:ext cx="12757487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779996"/>
            <a:ext cx="8127647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839999"/>
            <a:ext cx="8127647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814166"/>
            <a:ext cx="12757487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779996"/>
            <a:ext cx="8127647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670834"/>
            <a:ext cx="2173497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354163"/>
            <a:ext cx="217349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1678323"/>
            <a:ext cx="566999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A47D-D0B1-4FE1-B759-ADBF76074365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1678323"/>
            <a:ext cx="850499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1678323"/>
            <a:ext cx="566999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F990-F8C9-4DB5-854D-B1BE00D98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23522" y="1767014"/>
            <a:ext cx="2944064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&lt;&lt;interface&gt;&gt; </a:t>
            </a:r>
            <a:r>
              <a:rPr lang="en-US" sz="1200" dirty="0" err="1" smtClean="0"/>
              <a:t>WeaponSlot</a:t>
            </a:r>
            <a:endParaRPr lang="en-US" sz="1200" dirty="0" smtClean="0"/>
          </a:p>
          <a:p>
            <a:r>
              <a:rPr lang="en-US" sz="1200" dirty="0" smtClean="0"/>
              <a:t>____________________________________</a:t>
            </a:r>
          </a:p>
          <a:p>
            <a:r>
              <a:rPr lang="en-US" sz="1200" dirty="0"/>
              <a:t>____________________________________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addWeapon</a:t>
            </a:r>
            <a:r>
              <a:rPr lang="en-US" sz="1200" dirty="0" smtClean="0"/>
              <a:t>(Weapon weapon):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removeWeapon</a:t>
            </a:r>
            <a:r>
              <a:rPr lang="en-US" sz="1200" dirty="0" smtClean="0"/>
              <a:t>(Weapon weapon):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cooldownWeapon</a:t>
            </a:r>
            <a:r>
              <a:rPr lang="en-US" sz="1200" dirty="0" smtClean="0"/>
              <a:t>():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useWeapon</a:t>
            </a:r>
            <a:r>
              <a:rPr lang="en-US" sz="1200" dirty="0"/>
              <a:t>(): </a:t>
            </a:r>
            <a:r>
              <a:rPr lang="en-US" sz="1200" dirty="0" smtClean="0"/>
              <a:t>void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308267" y="4057818"/>
            <a:ext cx="3019632" cy="24929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Civilian</a:t>
            </a:r>
          </a:p>
          <a:p>
            <a:pPr algn="ctr"/>
            <a:r>
              <a:rPr lang="en-US" sz="1200" dirty="0" smtClean="0"/>
              <a:t>_____________________________________</a:t>
            </a:r>
            <a:endParaRPr lang="en-US" sz="1200" dirty="0" smtClean="0"/>
          </a:p>
          <a:p>
            <a:r>
              <a:rPr lang="en-US" sz="1200" dirty="0" smtClean="0"/>
              <a:t>- colour: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r>
              <a:rPr lang="en-US" sz="1200" dirty="0"/>
              <a:t>+ </a:t>
            </a:r>
            <a:r>
              <a:rPr lang="en-US" sz="1200" dirty="0" err="1"/>
              <a:t>addWeapon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removeWeapon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cooldownWeapon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useWeapon</a:t>
            </a:r>
            <a:r>
              <a:rPr lang="en-US" sz="1200" dirty="0"/>
              <a:t>(): </a:t>
            </a:r>
            <a:r>
              <a:rPr lang="en-US" sz="1200" dirty="0" smtClean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addItem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removeItem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cooldownItem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useItem</a:t>
            </a:r>
            <a:r>
              <a:rPr lang="en-US" sz="1200" dirty="0"/>
              <a:t>(): void</a:t>
            </a:r>
          </a:p>
          <a:p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601286" y="1767014"/>
            <a:ext cx="2944064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 </a:t>
            </a:r>
            <a:r>
              <a:rPr lang="en-US" sz="1200" dirty="0" err="1"/>
              <a:t>ItemSlot</a:t>
            </a:r>
            <a:endParaRPr lang="en-US" sz="1200" dirty="0" smtClean="0"/>
          </a:p>
          <a:p>
            <a:r>
              <a:rPr lang="en-US" sz="1200" dirty="0"/>
              <a:t>____________________________________</a:t>
            </a:r>
            <a:endParaRPr lang="en-US" sz="1200" dirty="0" smtClean="0"/>
          </a:p>
          <a:p>
            <a:r>
              <a:rPr lang="en-US" sz="1200" dirty="0"/>
              <a:t>____________________________________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addItem</a:t>
            </a:r>
            <a:r>
              <a:rPr lang="en-US" sz="1200" dirty="0" smtClean="0"/>
              <a:t>(</a:t>
            </a:r>
            <a:r>
              <a:rPr lang="en-US" sz="1200" dirty="0"/>
              <a:t>Item</a:t>
            </a:r>
            <a:r>
              <a:rPr lang="en-US" sz="1200" dirty="0" smtClean="0"/>
              <a:t> item):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removeItem</a:t>
            </a:r>
            <a:r>
              <a:rPr lang="en-US" sz="1200" dirty="0" smtClean="0"/>
              <a:t>(</a:t>
            </a:r>
            <a:r>
              <a:rPr lang="en-US" sz="1200" dirty="0"/>
              <a:t>Item</a:t>
            </a:r>
            <a:r>
              <a:rPr lang="en-US" sz="1200" dirty="0" smtClean="0"/>
              <a:t> item):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cooldownItem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</a:p>
          <a:p>
            <a:r>
              <a:rPr lang="en-US" sz="1200" dirty="0"/>
              <a:t>+ </a:t>
            </a:r>
            <a:r>
              <a:rPr lang="en-US" sz="1200" dirty="0" err="1" smtClean="0"/>
              <a:t>useItem</a:t>
            </a:r>
            <a:r>
              <a:rPr lang="en-US" sz="1200" dirty="0" smtClean="0"/>
              <a:t>(): </a:t>
            </a:r>
            <a:r>
              <a:rPr lang="en-US" sz="1200" dirty="0"/>
              <a:t>void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59401" y="7577947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Weapon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486794" y="9348235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762894" y="10353614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DisarmTrap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358649" y="10354728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Trap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3411" y="8851732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Bat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3211" y="8837792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Knife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8311" y="8837791"/>
            <a:ext cx="92710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Shotgun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6563501" y="4039592"/>
            <a:ext cx="3048407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Murderer</a:t>
            </a:r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r>
              <a:rPr lang="en-US" sz="1200" dirty="0" smtClean="0"/>
              <a:t>- disguised: </a:t>
            </a:r>
            <a:r>
              <a:rPr lang="en-US" sz="1200" dirty="0" err="1" smtClean="0"/>
              <a:t>boolean</a:t>
            </a:r>
            <a:endParaRPr lang="en-US" sz="1200" dirty="0" smtClean="0"/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useDisguise</a:t>
            </a:r>
            <a:r>
              <a:rPr lang="en-US" sz="1200" dirty="0" smtClean="0"/>
              <a:t>():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isDisguised</a:t>
            </a:r>
            <a:r>
              <a:rPr lang="en-US" sz="1200" dirty="0" smtClean="0"/>
              <a:t>(): </a:t>
            </a:r>
            <a:r>
              <a:rPr lang="en-US" sz="1200" dirty="0" smtClean="0"/>
              <a:t>Boolean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addWeapon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removeWeapon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cooldownWeapon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useWeapon</a:t>
            </a:r>
            <a:r>
              <a:rPr lang="en-US" sz="1200" dirty="0"/>
              <a:t>(): void</a:t>
            </a:r>
            <a:endParaRPr lang="en-GB" sz="1200" dirty="0"/>
          </a:p>
          <a:p>
            <a:r>
              <a:rPr lang="en-US" sz="1200" dirty="0"/>
              <a:t>+ </a:t>
            </a:r>
            <a:r>
              <a:rPr lang="en-US" sz="1200" dirty="0" err="1"/>
              <a:t>addItem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removeItem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cooldownItem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useItem</a:t>
            </a:r>
            <a:r>
              <a:rPr lang="en-US" sz="1200" dirty="0"/>
              <a:t>(): void</a:t>
            </a:r>
          </a:p>
          <a:p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039084" y="841722"/>
            <a:ext cx="4105036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GameCharacterFactory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createCharacter</a:t>
            </a:r>
            <a:r>
              <a:rPr lang="en-US" sz="1200" dirty="0" smtClean="0"/>
              <a:t>(</a:t>
            </a:r>
            <a:r>
              <a:rPr lang="en-US" sz="1200" dirty="0" err="1" smtClean="0"/>
              <a:t>newCharacterType</a:t>
            </a:r>
            <a:r>
              <a:rPr lang="en-US" sz="1200" dirty="0" smtClean="0"/>
              <a:t>: string): </a:t>
            </a:r>
            <a:r>
              <a:rPr lang="en-US" sz="1200" dirty="0" err="1" smtClean="0"/>
              <a:t>GameCharacter</a:t>
            </a:r>
            <a:endParaRPr lang="en-US" sz="1200" dirty="0" smtClean="0"/>
          </a:p>
          <a:p>
            <a:r>
              <a:rPr lang="en-US" sz="1200" dirty="0"/>
              <a:t>+ </a:t>
            </a:r>
            <a:r>
              <a:rPr lang="en-US" sz="1200" dirty="0" err="1"/>
              <a:t>createCharacter</a:t>
            </a:r>
            <a:r>
              <a:rPr lang="en-US" sz="1200" dirty="0"/>
              <a:t>(</a:t>
            </a:r>
            <a:r>
              <a:rPr lang="en-US" sz="1200" dirty="0" err="1"/>
              <a:t>newCharacterType</a:t>
            </a:r>
            <a:r>
              <a:rPr lang="en-US" sz="1200" dirty="0"/>
              <a:t>: </a:t>
            </a:r>
            <a:r>
              <a:rPr lang="en-US" sz="1200" dirty="0" smtClean="0"/>
              <a:t>string, colour: String): </a:t>
            </a:r>
            <a:r>
              <a:rPr lang="en-US" sz="1200" dirty="0" err="1" smtClean="0"/>
              <a:t>GameCharacter</a:t>
            </a:r>
            <a:endParaRPr lang="en-US" sz="1200" dirty="0" smtClean="0"/>
          </a:p>
          <a:p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435884" y="4035813"/>
            <a:ext cx="301963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Ghost</a:t>
            </a:r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pPr algn="ctr"/>
            <a:r>
              <a:rPr lang="en-US" sz="1200" dirty="0"/>
              <a:t>_____________________________________</a:t>
            </a:r>
            <a:endParaRPr lang="en-US" sz="1200" dirty="0" smtClean="0"/>
          </a:p>
          <a:p>
            <a:r>
              <a:rPr lang="en-US" sz="1200" dirty="0"/>
              <a:t>+ </a:t>
            </a:r>
            <a:r>
              <a:rPr lang="en-US" sz="1200" dirty="0" err="1"/>
              <a:t>addWeapon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removeWeapon</a:t>
            </a:r>
            <a:r>
              <a:rPr lang="en-US" sz="1200" dirty="0"/>
              <a:t>(Weapon weapon):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cooldownWeapon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useWeapon</a:t>
            </a:r>
            <a:r>
              <a:rPr lang="en-US" sz="1200" dirty="0"/>
              <a:t>(): void</a:t>
            </a:r>
            <a:endParaRPr lang="en-GB" sz="1200" dirty="0"/>
          </a:p>
          <a:p>
            <a:r>
              <a:rPr lang="en-US" sz="1200" dirty="0"/>
              <a:t>+ </a:t>
            </a:r>
            <a:r>
              <a:rPr lang="en-US" sz="1200" dirty="0" err="1"/>
              <a:t>addItem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removeItem</a:t>
            </a:r>
            <a:r>
              <a:rPr lang="en-US" sz="1200" dirty="0"/>
              <a:t>(Item item):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cooldownItem</a:t>
            </a:r>
            <a:r>
              <a:rPr lang="en-US" sz="1200" dirty="0"/>
              <a:t>(): void</a:t>
            </a:r>
          </a:p>
          <a:p>
            <a:r>
              <a:rPr lang="en-US" sz="1200" dirty="0"/>
              <a:t>+ </a:t>
            </a:r>
            <a:r>
              <a:rPr lang="en-US" sz="1200" dirty="0" err="1"/>
              <a:t>useItem</a:t>
            </a:r>
            <a:r>
              <a:rPr lang="en-US" sz="1200" dirty="0"/>
              <a:t>(): void</a:t>
            </a:r>
          </a:p>
          <a:p>
            <a:pPr algn="ctr"/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227107" y="841723"/>
            <a:ext cx="3117849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&lt;&lt;abstract&gt;&gt; </a:t>
            </a:r>
            <a:r>
              <a:rPr lang="en-US" sz="1200" dirty="0" err="1" smtClean="0"/>
              <a:t>GameCharacter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velocity: float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alive: </a:t>
            </a:r>
            <a:r>
              <a:rPr lang="en-US" sz="1200" dirty="0" err="1" smtClean="0"/>
              <a:t>boolean</a:t>
            </a:r>
            <a:endParaRPr lang="en-US" sz="1200" dirty="0"/>
          </a:p>
          <a:p>
            <a:pPr algn="ctr"/>
            <a:r>
              <a:rPr lang="en-US" sz="1200" dirty="0" smtClean="0"/>
              <a:t>______________________________________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getVelocity</a:t>
            </a:r>
            <a:r>
              <a:rPr lang="en-US" sz="1200" dirty="0" smtClean="0"/>
              <a:t>(): float</a:t>
            </a:r>
          </a:p>
          <a:p>
            <a:r>
              <a:rPr lang="en-US" sz="1200" dirty="0" smtClean="0"/>
              <a:t>+ spawn(): void</a:t>
            </a:r>
          </a:p>
          <a:p>
            <a:r>
              <a:rPr lang="en-US" sz="1200" dirty="0" smtClean="0"/>
              <a:t>+ die(): void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isAlive</a:t>
            </a:r>
            <a:r>
              <a:rPr lang="en-US" sz="1200" dirty="0" smtClean="0"/>
              <a:t>(): Boolean</a:t>
            </a:r>
          </a:p>
          <a:p>
            <a:r>
              <a:rPr lang="en-US" sz="1200" dirty="0" smtClean="0"/>
              <a:t>+ update(delta: </a:t>
            </a:r>
            <a:r>
              <a:rPr lang="en-US" sz="1200" dirty="0" err="1" smtClean="0"/>
              <a:t>int</a:t>
            </a:r>
            <a:r>
              <a:rPr lang="en-US" sz="1200" dirty="0" smtClean="0"/>
              <a:t>): </a:t>
            </a:r>
            <a:r>
              <a:rPr lang="en-US" sz="1200" dirty="0" smtClean="0"/>
              <a:t>void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633114" y="8237626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WeaponParts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56781" y="7563169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WeaponFactory</a:t>
            </a:r>
            <a:endParaRPr lang="en-GB" sz="1200" dirty="0"/>
          </a:p>
        </p:txBody>
      </p:sp>
      <p:cxnSp>
        <p:nvCxnSpPr>
          <p:cNvPr id="46" name="Straight Arrow Connector 45"/>
          <p:cNvCxnSpPr>
            <a:stCxn id="31" idx="0"/>
            <a:endCxn id="10" idx="2"/>
          </p:cNvCxnSpPr>
          <p:nvPr/>
        </p:nvCxnSpPr>
        <p:spPr>
          <a:xfrm flipV="1">
            <a:off x="3586962" y="7854944"/>
            <a:ext cx="1109345" cy="99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0"/>
            <a:endCxn id="10" idx="2"/>
          </p:cNvCxnSpPr>
          <p:nvPr/>
        </p:nvCxnSpPr>
        <p:spPr>
          <a:xfrm flipV="1">
            <a:off x="4691862" y="7854946"/>
            <a:ext cx="4445" cy="982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0"/>
            <a:endCxn id="10" idx="2"/>
          </p:cNvCxnSpPr>
          <p:nvPr/>
        </p:nvCxnSpPr>
        <p:spPr>
          <a:xfrm flipH="1" flipV="1">
            <a:off x="4696307" y="7854944"/>
            <a:ext cx="1100455" cy="9828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0"/>
            <a:endCxn id="28" idx="2"/>
          </p:cNvCxnSpPr>
          <p:nvPr/>
        </p:nvCxnSpPr>
        <p:spPr>
          <a:xfrm flipV="1">
            <a:off x="13399799" y="9625232"/>
            <a:ext cx="723900" cy="7283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0" idx="0"/>
            <a:endCxn id="28" idx="2"/>
          </p:cNvCxnSpPr>
          <p:nvPr/>
        </p:nvCxnSpPr>
        <p:spPr>
          <a:xfrm flipH="1" flipV="1">
            <a:off x="14123701" y="9625232"/>
            <a:ext cx="871855" cy="729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0"/>
            <a:endCxn id="37" idx="2"/>
          </p:cNvCxnSpPr>
          <p:nvPr/>
        </p:nvCxnSpPr>
        <p:spPr>
          <a:xfrm flipH="1" flipV="1">
            <a:off x="11786032" y="2780715"/>
            <a:ext cx="32051" cy="12771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0"/>
            <a:endCxn id="37" idx="2"/>
          </p:cNvCxnSpPr>
          <p:nvPr/>
        </p:nvCxnSpPr>
        <p:spPr>
          <a:xfrm flipH="1" flipV="1">
            <a:off x="11786032" y="2780715"/>
            <a:ext cx="3159668" cy="125509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0"/>
            <a:endCxn id="37" idx="2"/>
          </p:cNvCxnSpPr>
          <p:nvPr/>
        </p:nvCxnSpPr>
        <p:spPr>
          <a:xfrm flipH="1" flipV="1">
            <a:off x="11786032" y="2780715"/>
            <a:ext cx="6301673" cy="125887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551664" y="198027"/>
            <a:ext cx="18218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ConcreteGameCharacter</a:t>
            </a:r>
            <a:endParaRPr lang="en-GB" sz="1200" dirty="0"/>
          </a:p>
        </p:txBody>
      </p:sp>
      <p:cxnSp>
        <p:nvCxnSpPr>
          <p:cNvPr id="90" name="Straight Arrow Connector 74"/>
          <p:cNvCxnSpPr>
            <a:stCxn id="35" idx="0"/>
            <a:endCxn id="89" idx="1"/>
          </p:cNvCxnSpPr>
          <p:nvPr/>
        </p:nvCxnSpPr>
        <p:spPr>
          <a:xfrm rot="5400000" flipH="1" flipV="1">
            <a:off x="8569036" y="-140906"/>
            <a:ext cx="505195" cy="1460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3"/>
            <a:endCxn id="37" idx="0"/>
          </p:cNvCxnSpPr>
          <p:nvPr/>
        </p:nvCxnSpPr>
        <p:spPr>
          <a:xfrm>
            <a:off x="11373479" y="336527"/>
            <a:ext cx="412553" cy="50519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477947" y="426223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01298" y="42622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86501" y="7048585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ConcreteWeapon</a:t>
            </a:r>
            <a:endParaRPr lang="en-GB" sz="1200" dirty="0"/>
          </a:p>
        </p:txBody>
      </p:sp>
      <p:cxnSp>
        <p:nvCxnSpPr>
          <p:cNvPr id="102" name="Straight Arrow Connector 74"/>
          <p:cNvCxnSpPr>
            <a:stCxn id="39" idx="0"/>
            <a:endCxn id="101" idx="3"/>
          </p:cNvCxnSpPr>
          <p:nvPr/>
        </p:nvCxnSpPr>
        <p:spPr>
          <a:xfrm rot="16200000" flipV="1">
            <a:off x="6238957" y="7208439"/>
            <a:ext cx="376084" cy="333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92"/>
          <p:cNvCxnSpPr>
            <a:stCxn id="101" idx="1"/>
            <a:endCxn id="10" idx="0"/>
          </p:cNvCxnSpPr>
          <p:nvPr/>
        </p:nvCxnSpPr>
        <p:spPr>
          <a:xfrm rot="10800000" flipV="1">
            <a:off x="4696307" y="7187085"/>
            <a:ext cx="290195" cy="39086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37632" y="7252015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90402" y="7198155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70533" y="811451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248239" y="836768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726276" y="811451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93170" y="989972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3248913" y="989972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&lt;Implements&gt;</a:t>
            </a:r>
            <a:endParaRPr lang="en-GB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5376872" y="9337397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ItemFactory</a:t>
            </a:r>
            <a:endParaRPr lang="en-GB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4406592" y="8822813"/>
            <a:ext cx="127381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ConcreteItem</a:t>
            </a:r>
            <a:endParaRPr lang="en-GB" sz="1200" dirty="0"/>
          </a:p>
        </p:txBody>
      </p:sp>
      <p:cxnSp>
        <p:nvCxnSpPr>
          <p:cNvPr id="123" name="Straight Arrow Connector 74"/>
          <p:cNvCxnSpPr>
            <a:stCxn id="121" idx="0"/>
            <a:endCxn id="122" idx="3"/>
          </p:cNvCxnSpPr>
          <p:nvPr/>
        </p:nvCxnSpPr>
        <p:spPr>
          <a:xfrm rot="16200000" flipV="1">
            <a:off x="15659048" y="8982667"/>
            <a:ext cx="376084" cy="333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92"/>
          <p:cNvCxnSpPr>
            <a:stCxn id="28" idx="0"/>
            <a:endCxn id="122" idx="1"/>
          </p:cNvCxnSpPr>
          <p:nvPr/>
        </p:nvCxnSpPr>
        <p:spPr>
          <a:xfrm rot="5400000" flipH="1" flipV="1">
            <a:off x="14071684" y="9013328"/>
            <a:ext cx="386922" cy="28289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3157724" y="9026243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product</a:t>
            </a:r>
            <a:endParaRPr lang="en-GB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010493" y="897238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039084" y="3589749"/>
            <a:ext cx="4105036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CivilianFactory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RED: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BLUE: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GREEN: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algn="ctr"/>
            <a:r>
              <a:rPr lang="en-US" sz="1200" dirty="0" smtClean="0"/>
              <a:t>___________________________________________________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createCivilian</a:t>
            </a:r>
            <a:r>
              <a:rPr lang="en-US" sz="1200" dirty="0" smtClean="0"/>
              <a:t>(</a:t>
            </a:r>
            <a:r>
              <a:rPr lang="en-US" sz="1200" dirty="0" err="1" smtClean="0"/>
              <a:t>newCivilianType</a:t>
            </a:r>
            <a:r>
              <a:rPr lang="en-US" sz="1200" dirty="0" smtClean="0"/>
              <a:t>: string): Civilian</a:t>
            </a:r>
          </a:p>
        </p:txBody>
      </p:sp>
      <p:cxnSp>
        <p:nvCxnSpPr>
          <p:cNvPr id="81" name="Straight Arrow Connector 74"/>
          <p:cNvCxnSpPr>
            <a:stCxn id="80" idx="0"/>
            <a:endCxn id="86" idx="2"/>
          </p:cNvCxnSpPr>
          <p:nvPr/>
        </p:nvCxnSpPr>
        <p:spPr>
          <a:xfrm rot="5400000" flipH="1" flipV="1">
            <a:off x="7823391" y="3321538"/>
            <a:ext cx="536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94948" y="326565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</a:t>
            </a:r>
            <a:endParaRPr lang="en-GB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7180694" y="2776327"/>
            <a:ext cx="18218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ConcreteCivilian</a:t>
            </a:r>
            <a:endParaRPr lang="en-GB" sz="1200" dirty="0"/>
          </a:p>
        </p:txBody>
      </p:sp>
      <p:cxnSp>
        <p:nvCxnSpPr>
          <p:cNvPr id="94" name="Straight Arrow Connector 74"/>
          <p:cNvCxnSpPr>
            <a:stCxn id="86" idx="0"/>
            <a:endCxn id="35" idx="2"/>
          </p:cNvCxnSpPr>
          <p:nvPr/>
        </p:nvCxnSpPr>
        <p:spPr>
          <a:xfrm rot="5400000" flipH="1" flipV="1">
            <a:off x="7816797" y="2501522"/>
            <a:ext cx="549610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69726" y="237841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Returns product</a:t>
            </a:r>
            <a:endParaRPr lang="en-GB" sz="1000" dirty="0"/>
          </a:p>
        </p:txBody>
      </p:sp>
      <p:cxnSp>
        <p:nvCxnSpPr>
          <p:cNvPr id="104" name="Straight Arrow Connector 74"/>
          <p:cNvCxnSpPr/>
          <p:nvPr/>
        </p:nvCxnSpPr>
        <p:spPr>
          <a:xfrm rot="5400000">
            <a:off x="6088438" y="2909642"/>
            <a:ext cx="1372918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2614" y="2391607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 Product</a:t>
            </a:r>
            <a:endParaRPr lang="en-GB" sz="1000" dirty="0"/>
          </a:p>
        </p:txBody>
      </p:sp>
      <p:cxnSp>
        <p:nvCxnSpPr>
          <p:cNvPr id="58" name="Straight Arrow Connector 92"/>
          <p:cNvCxnSpPr>
            <a:stCxn id="6" idx="0"/>
            <a:endCxn id="5" idx="2"/>
          </p:cNvCxnSpPr>
          <p:nvPr/>
        </p:nvCxnSpPr>
        <p:spPr>
          <a:xfrm flipV="1">
            <a:off x="11818083" y="3152009"/>
            <a:ext cx="3177471" cy="9058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92"/>
          <p:cNvCxnSpPr>
            <a:stCxn id="6" idx="0"/>
            <a:endCxn id="7" idx="2"/>
          </p:cNvCxnSpPr>
          <p:nvPr/>
        </p:nvCxnSpPr>
        <p:spPr>
          <a:xfrm flipV="1">
            <a:off x="11818083" y="3152009"/>
            <a:ext cx="6255235" cy="9058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92"/>
          <p:cNvCxnSpPr>
            <a:stCxn id="36" idx="0"/>
            <a:endCxn id="5" idx="2"/>
          </p:cNvCxnSpPr>
          <p:nvPr/>
        </p:nvCxnSpPr>
        <p:spPr>
          <a:xfrm flipV="1">
            <a:off x="14945700" y="3152009"/>
            <a:ext cx="49854" cy="8838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92"/>
          <p:cNvCxnSpPr>
            <a:stCxn id="36" idx="0"/>
            <a:endCxn id="7" idx="2"/>
          </p:cNvCxnSpPr>
          <p:nvPr/>
        </p:nvCxnSpPr>
        <p:spPr>
          <a:xfrm flipV="1">
            <a:off x="14945700" y="3152009"/>
            <a:ext cx="3127618" cy="8838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92"/>
          <p:cNvCxnSpPr>
            <a:stCxn id="34" idx="0"/>
            <a:endCxn id="5" idx="2"/>
          </p:cNvCxnSpPr>
          <p:nvPr/>
        </p:nvCxnSpPr>
        <p:spPr>
          <a:xfrm flipH="1" flipV="1">
            <a:off x="14995554" y="3152009"/>
            <a:ext cx="3092151" cy="887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92"/>
          <p:cNvCxnSpPr>
            <a:stCxn id="34" idx="0"/>
            <a:endCxn id="7" idx="2"/>
          </p:cNvCxnSpPr>
          <p:nvPr/>
        </p:nvCxnSpPr>
        <p:spPr>
          <a:xfrm flipH="1" flipV="1">
            <a:off x="18073318" y="3152009"/>
            <a:ext cx="14387" cy="887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295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 Lee</dc:creator>
  <cp:lastModifiedBy>Jun Xiang Lee</cp:lastModifiedBy>
  <cp:revision>9</cp:revision>
  <dcterms:created xsi:type="dcterms:W3CDTF">2015-02-24T04:57:56Z</dcterms:created>
  <dcterms:modified xsi:type="dcterms:W3CDTF">2015-02-24T15:15:23Z</dcterms:modified>
</cp:coreProperties>
</file>