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5199975" cy="12599988"/>
  <p:notesSz cx="6858000" cy="9144000"/>
  <p:defaultTextStyle>
    <a:defPPr>
      <a:defRPr lang="en-US"/>
    </a:defPPr>
    <a:lvl1pPr marL="0" algn="l" defTabSz="181411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1pPr>
    <a:lvl2pPr marL="907056" algn="l" defTabSz="181411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2pPr>
    <a:lvl3pPr marL="1814111" algn="l" defTabSz="181411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3pPr>
    <a:lvl4pPr marL="2721167" algn="l" defTabSz="181411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4pPr>
    <a:lvl5pPr marL="3628223" algn="l" defTabSz="181411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5pPr>
    <a:lvl6pPr marL="4535279" algn="l" defTabSz="181411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6pPr>
    <a:lvl7pPr marL="5442335" algn="l" defTabSz="181411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7pPr>
    <a:lvl8pPr marL="6349391" algn="l" defTabSz="181411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8pPr>
    <a:lvl9pPr marL="7256446" algn="l" defTabSz="181411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7" autoAdjust="0"/>
    <p:restoredTop sz="94343" autoAdjust="0"/>
  </p:normalViewPr>
  <p:slideViewPr>
    <p:cSldViewPr snapToGrid="0">
      <p:cViewPr>
        <p:scale>
          <a:sx n="70" d="100"/>
          <a:sy n="70" d="100"/>
        </p:scale>
        <p:origin x="-22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2062083"/>
            <a:ext cx="18899981" cy="4386662"/>
          </a:xfrm>
        </p:spPr>
        <p:txBody>
          <a:bodyPr anchor="b"/>
          <a:lstStyle>
            <a:lvl1pPr algn="ctr">
              <a:defRPr sz="110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6617911"/>
            <a:ext cx="18899981" cy="3042080"/>
          </a:xfrm>
        </p:spPr>
        <p:txBody>
          <a:bodyPr/>
          <a:lstStyle>
            <a:lvl1pPr marL="0" indent="0" algn="ctr">
              <a:buNone/>
              <a:defRPr sz="4410"/>
            </a:lvl1pPr>
            <a:lvl2pPr marL="840014" indent="0" algn="ctr">
              <a:buNone/>
              <a:defRPr sz="3675"/>
            </a:lvl2pPr>
            <a:lvl3pPr marL="1680027" indent="0" algn="ctr">
              <a:buNone/>
              <a:defRPr sz="3307"/>
            </a:lvl3pPr>
            <a:lvl4pPr marL="2520041" indent="0" algn="ctr">
              <a:buNone/>
              <a:defRPr sz="2940"/>
            </a:lvl4pPr>
            <a:lvl5pPr marL="3360054" indent="0" algn="ctr">
              <a:buNone/>
              <a:defRPr sz="2940"/>
            </a:lvl5pPr>
            <a:lvl6pPr marL="4200068" indent="0" algn="ctr">
              <a:buNone/>
              <a:defRPr sz="2940"/>
            </a:lvl6pPr>
            <a:lvl7pPr marL="5040081" indent="0" algn="ctr">
              <a:buNone/>
              <a:defRPr sz="2940"/>
            </a:lvl7pPr>
            <a:lvl8pPr marL="5880095" indent="0" algn="ctr">
              <a:buNone/>
              <a:defRPr sz="2940"/>
            </a:lvl8pPr>
            <a:lvl9pPr marL="6720108" indent="0" algn="ctr">
              <a:buNone/>
              <a:defRPr sz="29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63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31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670833"/>
            <a:ext cx="5433745" cy="106779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670833"/>
            <a:ext cx="15986234" cy="106779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4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8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3141249"/>
            <a:ext cx="21734978" cy="5241244"/>
          </a:xfrm>
        </p:spPr>
        <p:txBody>
          <a:bodyPr anchor="b"/>
          <a:lstStyle>
            <a:lvl1pPr>
              <a:defRPr sz="110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8432077"/>
            <a:ext cx="21734978" cy="2756246"/>
          </a:xfrm>
        </p:spPr>
        <p:txBody>
          <a:bodyPr/>
          <a:lstStyle>
            <a:lvl1pPr marL="0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1pPr>
            <a:lvl2pPr marL="840014" indent="0">
              <a:buNone/>
              <a:defRPr sz="3675">
                <a:solidFill>
                  <a:schemeClr val="tx1">
                    <a:tint val="75000"/>
                  </a:schemeClr>
                </a:solidFill>
              </a:defRPr>
            </a:lvl2pPr>
            <a:lvl3pPr marL="168002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52004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4pPr>
            <a:lvl5pPr marL="3360054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5pPr>
            <a:lvl6pPr marL="420006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6pPr>
            <a:lvl7pPr marL="504008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7pPr>
            <a:lvl8pPr marL="5880095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8pPr>
            <a:lvl9pPr marL="672010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3354163"/>
            <a:ext cx="10709989" cy="79945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3354163"/>
            <a:ext cx="10709989" cy="79945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13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670834"/>
            <a:ext cx="21734978" cy="24354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3088748"/>
            <a:ext cx="10660770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4602496"/>
            <a:ext cx="10660770" cy="67695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3088748"/>
            <a:ext cx="10713272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4602496"/>
            <a:ext cx="10713272" cy="67695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41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68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72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839999"/>
            <a:ext cx="8127647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1814166"/>
            <a:ext cx="12757487" cy="8954158"/>
          </a:xfrm>
        </p:spPr>
        <p:txBody>
          <a:bodyPr/>
          <a:lstStyle>
            <a:lvl1pPr>
              <a:defRPr sz="5879"/>
            </a:lvl1pPr>
            <a:lvl2pPr>
              <a:defRPr sz="5144"/>
            </a:lvl2pPr>
            <a:lvl3pPr>
              <a:defRPr sz="4410"/>
            </a:lvl3pPr>
            <a:lvl4pPr>
              <a:defRPr sz="3675"/>
            </a:lvl4pPr>
            <a:lvl5pPr>
              <a:defRPr sz="3675"/>
            </a:lvl5pPr>
            <a:lvl6pPr>
              <a:defRPr sz="3675"/>
            </a:lvl6pPr>
            <a:lvl7pPr>
              <a:defRPr sz="3675"/>
            </a:lvl7pPr>
            <a:lvl8pPr>
              <a:defRPr sz="3675"/>
            </a:lvl8pPr>
            <a:lvl9pPr>
              <a:defRPr sz="36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3779996"/>
            <a:ext cx="8127647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02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839999"/>
            <a:ext cx="8127647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1814166"/>
            <a:ext cx="12757487" cy="8954158"/>
          </a:xfrm>
        </p:spPr>
        <p:txBody>
          <a:bodyPr anchor="t"/>
          <a:lstStyle>
            <a:lvl1pPr marL="0" indent="0">
              <a:buNone/>
              <a:defRPr sz="5879"/>
            </a:lvl1pPr>
            <a:lvl2pPr marL="840014" indent="0">
              <a:buNone/>
              <a:defRPr sz="5144"/>
            </a:lvl2pPr>
            <a:lvl3pPr marL="1680027" indent="0">
              <a:buNone/>
              <a:defRPr sz="4410"/>
            </a:lvl3pPr>
            <a:lvl4pPr marL="2520041" indent="0">
              <a:buNone/>
              <a:defRPr sz="3675"/>
            </a:lvl4pPr>
            <a:lvl5pPr marL="3360054" indent="0">
              <a:buNone/>
              <a:defRPr sz="3675"/>
            </a:lvl5pPr>
            <a:lvl6pPr marL="4200068" indent="0">
              <a:buNone/>
              <a:defRPr sz="3675"/>
            </a:lvl6pPr>
            <a:lvl7pPr marL="5040081" indent="0">
              <a:buNone/>
              <a:defRPr sz="3675"/>
            </a:lvl7pPr>
            <a:lvl8pPr marL="5880095" indent="0">
              <a:buNone/>
              <a:defRPr sz="3675"/>
            </a:lvl8pPr>
            <a:lvl9pPr marL="6720108" indent="0">
              <a:buNone/>
              <a:defRPr sz="367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3779996"/>
            <a:ext cx="8127647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77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670834"/>
            <a:ext cx="21734978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3354163"/>
            <a:ext cx="21734978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1678323"/>
            <a:ext cx="566999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DA47D-D0B1-4FE1-B759-ADBF76074365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1678323"/>
            <a:ext cx="8504992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1678323"/>
            <a:ext cx="566999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31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80027" rtl="0" eaLnBrk="1" latinLnBrk="0" hangingPunct="1">
        <a:lnSpc>
          <a:spcPct val="90000"/>
        </a:lnSpc>
        <a:spcBef>
          <a:spcPct val="0"/>
        </a:spcBef>
        <a:buNone/>
        <a:defRPr sz="8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007" indent="-420007" algn="l" defTabSz="1680027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5144" kern="1200">
          <a:solidFill>
            <a:schemeClr val="tx1"/>
          </a:solidFill>
          <a:latin typeface="+mn-lt"/>
          <a:ea typeface="+mn-ea"/>
          <a:cs typeface="+mn-cs"/>
        </a:defRPr>
      </a:lvl1pPr>
      <a:lvl2pPr marL="1260020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2pPr>
      <a:lvl3pPr marL="2100034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3pPr>
      <a:lvl4pPr marL="2940047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780061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62007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460088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6300102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714011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4001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680027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52004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36005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20006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04008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5880095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672010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23522" y="1767014"/>
            <a:ext cx="2944064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&lt;&lt;interface&gt;&gt; </a:t>
            </a:r>
            <a:r>
              <a:rPr lang="en-US" sz="1200" dirty="0" err="1" smtClean="0"/>
              <a:t>WeaponSlot</a:t>
            </a:r>
            <a:endParaRPr lang="en-US" sz="1200" dirty="0" smtClean="0"/>
          </a:p>
          <a:p>
            <a:r>
              <a:rPr lang="en-US" sz="1200" dirty="0" smtClean="0"/>
              <a:t>____________________________________</a:t>
            </a:r>
          </a:p>
          <a:p>
            <a:r>
              <a:rPr lang="en-US" sz="1200" dirty="0"/>
              <a:t>____________________________________</a:t>
            </a:r>
          </a:p>
          <a:p>
            <a:r>
              <a:rPr lang="en-US" sz="1200" dirty="0"/>
              <a:t>+ </a:t>
            </a:r>
            <a:r>
              <a:rPr lang="en-US" sz="1200" dirty="0" err="1" smtClean="0"/>
              <a:t>addWeapon</a:t>
            </a:r>
            <a:r>
              <a:rPr lang="en-US" sz="1200" dirty="0" smtClean="0"/>
              <a:t>(Weapon weapon): void</a:t>
            </a:r>
          </a:p>
          <a:p>
            <a:r>
              <a:rPr lang="en-US" sz="1200" dirty="0" smtClean="0"/>
              <a:t>+ </a:t>
            </a:r>
            <a:r>
              <a:rPr lang="en-US" sz="1200" dirty="0" err="1" smtClean="0"/>
              <a:t>removeWeapon</a:t>
            </a:r>
            <a:r>
              <a:rPr lang="en-US" sz="1200" dirty="0" smtClean="0"/>
              <a:t>(): void</a:t>
            </a:r>
          </a:p>
          <a:p>
            <a:r>
              <a:rPr lang="en-US" sz="1200" dirty="0" smtClean="0"/>
              <a:t>+ </a:t>
            </a:r>
            <a:r>
              <a:rPr lang="en-US" sz="1200" dirty="0" err="1" smtClean="0"/>
              <a:t>cooldownWeapon</a:t>
            </a:r>
            <a:r>
              <a:rPr lang="en-US" sz="1200" dirty="0" smtClean="0"/>
              <a:t>(): void</a:t>
            </a:r>
          </a:p>
          <a:p>
            <a:r>
              <a:rPr lang="en-US" sz="1200" dirty="0" smtClean="0"/>
              <a:t>+ </a:t>
            </a:r>
            <a:r>
              <a:rPr lang="en-US" sz="1200" dirty="0" err="1" smtClean="0"/>
              <a:t>useWeapon</a:t>
            </a:r>
            <a:r>
              <a:rPr lang="en-US" sz="1200" dirty="0"/>
              <a:t>(): </a:t>
            </a:r>
            <a:r>
              <a:rPr lang="en-US" sz="1200" dirty="0" smtClean="0"/>
              <a:t>void</a:t>
            </a:r>
            <a:endParaRPr lang="en-GB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0308267" y="4057818"/>
            <a:ext cx="3019632" cy="30469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Civilian</a:t>
            </a:r>
          </a:p>
          <a:p>
            <a:pPr algn="ctr"/>
            <a:r>
              <a:rPr lang="en-US" sz="1200" dirty="0" smtClean="0"/>
              <a:t>_____________________________________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colour: </a:t>
            </a:r>
            <a:r>
              <a:rPr lang="en-US" sz="1200" dirty="0" err="1"/>
              <a:t>int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weapon: Weapon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item: Item</a:t>
            </a:r>
          </a:p>
          <a:p>
            <a:endParaRPr lang="en-US" sz="1200" dirty="0" smtClean="0"/>
          </a:p>
          <a:p>
            <a:pPr algn="ctr"/>
            <a:r>
              <a:rPr lang="en-US" sz="1200" dirty="0"/>
              <a:t>_____________________________________</a:t>
            </a:r>
            <a:endParaRPr lang="en-US" sz="1200" dirty="0" smtClean="0"/>
          </a:p>
          <a:p>
            <a:r>
              <a:rPr lang="en-US" sz="1200" dirty="0"/>
              <a:t>+ </a:t>
            </a:r>
            <a:r>
              <a:rPr lang="en-US" sz="1200" dirty="0" err="1"/>
              <a:t>addWeapon</a:t>
            </a:r>
            <a:r>
              <a:rPr lang="en-US" sz="1200" dirty="0"/>
              <a:t>(Weapon weapon): void</a:t>
            </a:r>
          </a:p>
          <a:p>
            <a:r>
              <a:rPr lang="en-US" sz="1200" dirty="0"/>
              <a:t>+ </a:t>
            </a:r>
            <a:r>
              <a:rPr lang="en-US" sz="1200" dirty="0" err="1" smtClean="0"/>
              <a:t>removeWeapon</a:t>
            </a:r>
            <a:r>
              <a:rPr lang="en-US" sz="1200" dirty="0" smtClean="0"/>
              <a:t>(): </a:t>
            </a:r>
            <a:r>
              <a:rPr lang="en-US" sz="1200" dirty="0"/>
              <a:t>void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cooldownWeapon</a:t>
            </a:r>
            <a:r>
              <a:rPr lang="en-US" sz="1200" dirty="0"/>
              <a:t>(): void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useWeapon</a:t>
            </a:r>
            <a:r>
              <a:rPr lang="en-US" sz="1200" dirty="0"/>
              <a:t>(): </a:t>
            </a:r>
            <a:r>
              <a:rPr lang="en-US" sz="1200" dirty="0" smtClean="0"/>
              <a:t>void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addItem</a:t>
            </a:r>
            <a:r>
              <a:rPr lang="en-US" sz="1200" dirty="0"/>
              <a:t>(Item item): void</a:t>
            </a:r>
          </a:p>
          <a:p>
            <a:r>
              <a:rPr lang="en-US" sz="1200" dirty="0"/>
              <a:t>+ </a:t>
            </a:r>
            <a:r>
              <a:rPr lang="en-US" sz="1200" dirty="0" err="1" smtClean="0"/>
              <a:t>removeItem</a:t>
            </a:r>
            <a:r>
              <a:rPr lang="en-US" sz="1200" dirty="0" smtClean="0"/>
              <a:t>(): </a:t>
            </a:r>
            <a:r>
              <a:rPr lang="en-US" sz="1200" dirty="0"/>
              <a:t>void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cooldownItem</a:t>
            </a:r>
            <a:r>
              <a:rPr lang="en-US" sz="1200" dirty="0"/>
              <a:t>(): void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useItem</a:t>
            </a:r>
            <a:r>
              <a:rPr lang="en-US" sz="1200" dirty="0"/>
              <a:t>(): void</a:t>
            </a:r>
          </a:p>
          <a:p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6601286" y="1767014"/>
            <a:ext cx="2944064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 </a:t>
            </a:r>
            <a:r>
              <a:rPr lang="en-US" sz="1200" dirty="0" err="1"/>
              <a:t>ItemSlot</a:t>
            </a:r>
            <a:endParaRPr lang="en-US" sz="1200" dirty="0" smtClean="0"/>
          </a:p>
          <a:p>
            <a:r>
              <a:rPr lang="en-US" sz="1200" dirty="0"/>
              <a:t>____________________________________</a:t>
            </a:r>
            <a:endParaRPr lang="en-US" sz="1200" dirty="0" smtClean="0"/>
          </a:p>
          <a:p>
            <a:r>
              <a:rPr lang="en-US" sz="1200" dirty="0"/>
              <a:t>____________________________________</a:t>
            </a:r>
          </a:p>
          <a:p>
            <a:r>
              <a:rPr lang="en-US" sz="1200" dirty="0"/>
              <a:t>+ </a:t>
            </a:r>
            <a:r>
              <a:rPr lang="en-US" sz="1200" dirty="0" err="1" smtClean="0"/>
              <a:t>addItem</a:t>
            </a:r>
            <a:r>
              <a:rPr lang="en-US" sz="1200" dirty="0" smtClean="0"/>
              <a:t>(</a:t>
            </a:r>
            <a:r>
              <a:rPr lang="en-US" sz="1200" dirty="0"/>
              <a:t>Item</a:t>
            </a:r>
            <a:r>
              <a:rPr lang="en-US" sz="1200" dirty="0" smtClean="0"/>
              <a:t> item): </a:t>
            </a:r>
            <a:r>
              <a:rPr lang="en-US" sz="1200" dirty="0"/>
              <a:t>void</a:t>
            </a:r>
          </a:p>
          <a:p>
            <a:r>
              <a:rPr lang="en-US" sz="1200" dirty="0"/>
              <a:t>+ </a:t>
            </a:r>
            <a:r>
              <a:rPr lang="en-US" sz="1200" dirty="0" err="1" smtClean="0"/>
              <a:t>removeItem</a:t>
            </a:r>
            <a:r>
              <a:rPr lang="en-US" sz="1200" dirty="0" smtClean="0"/>
              <a:t>(): </a:t>
            </a:r>
            <a:r>
              <a:rPr lang="en-US" sz="1200" dirty="0"/>
              <a:t>void</a:t>
            </a:r>
          </a:p>
          <a:p>
            <a:r>
              <a:rPr lang="en-US" sz="1200" dirty="0"/>
              <a:t>+ </a:t>
            </a:r>
            <a:r>
              <a:rPr lang="en-US" sz="1200" dirty="0" err="1" smtClean="0"/>
              <a:t>cooldownItem</a:t>
            </a:r>
            <a:r>
              <a:rPr lang="en-US" sz="1200" dirty="0" smtClean="0"/>
              <a:t>(): </a:t>
            </a:r>
            <a:r>
              <a:rPr lang="en-US" sz="1200" dirty="0"/>
              <a:t>void</a:t>
            </a:r>
          </a:p>
          <a:p>
            <a:r>
              <a:rPr lang="en-US" sz="1200" dirty="0"/>
              <a:t>+ </a:t>
            </a:r>
            <a:r>
              <a:rPr lang="en-US" sz="1200" dirty="0" err="1" smtClean="0"/>
              <a:t>useItem</a:t>
            </a:r>
            <a:r>
              <a:rPr lang="en-US" sz="1200" dirty="0" smtClean="0"/>
              <a:t>(): </a:t>
            </a:r>
            <a:r>
              <a:rPr lang="en-US" sz="1200" dirty="0"/>
              <a:t>void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9734" y="7690770"/>
            <a:ext cx="127381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Weapon</a:t>
            </a:r>
            <a:endParaRPr lang="en-GB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78633" y="7890260"/>
            <a:ext cx="127381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Item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254733" y="8895639"/>
            <a:ext cx="127381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DisarmTrap</a:t>
            </a:r>
            <a:endParaRPr lang="en-GB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850488" y="8896753"/>
            <a:ext cx="127381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Trap</a:t>
            </a:r>
            <a:endParaRPr lang="en-GB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873744" y="8964555"/>
            <a:ext cx="92710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Bat</a:t>
            </a:r>
            <a:endParaRPr lang="en-GB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083544" y="8950615"/>
            <a:ext cx="92710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Knife</a:t>
            </a:r>
            <a:endParaRPr lang="en-GB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978644" y="8950614"/>
            <a:ext cx="92710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Shotgun</a:t>
            </a:r>
            <a:endParaRPr lang="en-GB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6563501" y="4039592"/>
            <a:ext cx="3048407" cy="32316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Murderer</a:t>
            </a:r>
          </a:p>
          <a:p>
            <a:pPr algn="ctr"/>
            <a:r>
              <a:rPr lang="en-US" sz="1200" dirty="0"/>
              <a:t>_____________________________________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disguised: Boolean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weapon: Weapon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item: Item</a:t>
            </a:r>
          </a:p>
          <a:p>
            <a:pPr algn="ctr"/>
            <a:r>
              <a:rPr lang="en-US" sz="1200" dirty="0" smtClean="0"/>
              <a:t>_____________________________________</a:t>
            </a:r>
          </a:p>
          <a:p>
            <a:r>
              <a:rPr lang="en-US" sz="1200" dirty="0" smtClean="0"/>
              <a:t>+ </a:t>
            </a:r>
            <a:r>
              <a:rPr lang="en-US" sz="1200" dirty="0" err="1" smtClean="0"/>
              <a:t>useDisguise</a:t>
            </a:r>
            <a:r>
              <a:rPr lang="en-US" sz="1200" dirty="0" smtClean="0"/>
              <a:t>(): void</a:t>
            </a:r>
          </a:p>
          <a:p>
            <a:r>
              <a:rPr lang="en-US" sz="1200" dirty="0" smtClean="0"/>
              <a:t>+ </a:t>
            </a:r>
            <a:r>
              <a:rPr lang="en-US" sz="1200" dirty="0" err="1" smtClean="0"/>
              <a:t>isDisguised</a:t>
            </a:r>
            <a:r>
              <a:rPr lang="en-US" sz="1200" dirty="0" smtClean="0"/>
              <a:t>(): Boolean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addWeapon</a:t>
            </a:r>
            <a:r>
              <a:rPr lang="en-US" sz="1200" dirty="0"/>
              <a:t>(Weapon weapon): void</a:t>
            </a:r>
          </a:p>
          <a:p>
            <a:r>
              <a:rPr lang="en-US" sz="1200" dirty="0"/>
              <a:t>+ </a:t>
            </a:r>
            <a:r>
              <a:rPr lang="en-US" sz="1200" dirty="0" err="1" smtClean="0"/>
              <a:t>removeWeapon</a:t>
            </a:r>
            <a:r>
              <a:rPr lang="en-US" sz="1200" dirty="0" smtClean="0"/>
              <a:t>(): </a:t>
            </a:r>
            <a:r>
              <a:rPr lang="en-US" sz="1200" dirty="0"/>
              <a:t>void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cooldownWeapon</a:t>
            </a:r>
            <a:r>
              <a:rPr lang="en-US" sz="1200" dirty="0"/>
              <a:t>(): void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useWeapon</a:t>
            </a:r>
            <a:r>
              <a:rPr lang="en-US" sz="1200" dirty="0"/>
              <a:t>(): void</a:t>
            </a:r>
            <a:endParaRPr lang="en-GB" sz="1200" dirty="0"/>
          </a:p>
          <a:p>
            <a:r>
              <a:rPr lang="en-US" sz="1200" dirty="0"/>
              <a:t>+ </a:t>
            </a:r>
            <a:r>
              <a:rPr lang="en-US" sz="1200" dirty="0" err="1"/>
              <a:t>addItem</a:t>
            </a:r>
            <a:r>
              <a:rPr lang="en-US" sz="1200" dirty="0"/>
              <a:t>(Item item): void</a:t>
            </a:r>
          </a:p>
          <a:p>
            <a:r>
              <a:rPr lang="en-US" sz="1200" dirty="0"/>
              <a:t>+ </a:t>
            </a:r>
            <a:r>
              <a:rPr lang="en-US" sz="1200" dirty="0" err="1" smtClean="0"/>
              <a:t>removeItem</a:t>
            </a:r>
            <a:r>
              <a:rPr lang="en-US" sz="1200" dirty="0" smtClean="0"/>
              <a:t>(): </a:t>
            </a:r>
            <a:r>
              <a:rPr lang="en-US" sz="1200" dirty="0"/>
              <a:t>void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cooldownItem</a:t>
            </a:r>
            <a:r>
              <a:rPr lang="en-US" sz="1200" dirty="0"/>
              <a:t>(): void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useItem</a:t>
            </a:r>
            <a:r>
              <a:rPr lang="en-US" sz="1200" dirty="0"/>
              <a:t>(): void</a:t>
            </a:r>
          </a:p>
          <a:p>
            <a:endParaRPr lang="en-GB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039084" y="841722"/>
            <a:ext cx="4105036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GameCharacterFactory</a:t>
            </a:r>
            <a:endParaRPr lang="en-US" sz="1200" dirty="0" smtClean="0"/>
          </a:p>
          <a:p>
            <a:pPr algn="ctr"/>
            <a:r>
              <a:rPr lang="en-US" sz="1200" dirty="0" smtClean="0"/>
              <a:t>___________________________________________________</a:t>
            </a:r>
          </a:p>
          <a:p>
            <a:pPr algn="ctr"/>
            <a:r>
              <a:rPr lang="en-US" sz="1200" dirty="0" smtClean="0"/>
              <a:t>___________________________________________________</a:t>
            </a:r>
          </a:p>
          <a:p>
            <a:r>
              <a:rPr lang="en-US" sz="1200" dirty="0" smtClean="0"/>
              <a:t>+ </a:t>
            </a:r>
            <a:r>
              <a:rPr lang="en-US" sz="1200" dirty="0" err="1" smtClean="0"/>
              <a:t>createCharacter</a:t>
            </a:r>
            <a:r>
              <a:rPr lang="en-US" sz="1200" dirty="0" smtClean="0"/>
              <a:t>(</a:t>
            </a:r>
            <a:r>
              <a:rPr lang="en-US" sz="1200" dirty="0" err="1" smtClean="0"/>
              <a:t>newCharacterType</a:t>
            </a:r>
            <a:r>
              <a:rPr lang="en-US" sz="1200" dirty="0" smtClean="0"/>
              <a:t>: string): </a:t>
            </a:r>
            <a:r>
              <a:rPr lang="en-US" sz="1200" dirty="0" err="1" smtClean="0"/>
              <a:t>GameCharacter</a:t>
            </a:r>
            <a:endParaRPr lang="en-US" sz="1200" dirty="0" smtClean="0"/>
          </a:p>
          <a:p>
            <a:r>
              <a:rPr lang="en-US" sz="1200" dirty="0"/>
              <a:t>+ </a:t>
            </a:r>
            <a:r>
              <a:rPr lang="en-US" sz="1200" dirty="0" err="1"/>
              <a:t>createCharacter</a:t>
            </a:r>
            <a:r>
              <a:rPr lang="en-US" sz="1200" dirty="0"/>
              <a:t>(</a:t>
            </a:r>
            <a:r>
              <a:rPr lang="en-US" sz="1200" dirty="0" err="1"/>
              <a:t>newCharacterType</a:t>
            </a:r>
            <a:r>
              <a:rPr lang="en-US" sz="1200" dirty="0"/>
              <a:t>: </a:t>
            </a:r>
            <a:r>
              <a:rPr lang="en-US" sz="1200" dirty="0" smtClean="0"/>
              <a:t>string, colour: String): </a:t>
            </a:r>
            <a:r>
              <a:rPr lang="en-US" sz="1200" dirty="0" err="1" smtClean="0"/>
              <a:t>GameCharacter</a:t>
            </a:r>
            <a:endParaRPr lang="en-US" sz="1200" dirty="0" smtClean="0"/>
          </a:p>
          <a:p>
            <a:endParaRPr lang="en-GB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3435884" y="4035813"/>
            <a:ext cx="3019632" cy="24929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Ghost</a:t>
            </a:r>
          </a:p>
          <a:p>
            <a:pPr algn="ctr"/>
            <a:r>
              <a:rPr lang="en-US" sz="1200" dirty="0" smtClean="0"/>
              <a:t>_____________________________________</a:t>
            </a:r>
          </a:p>
          <a:p>
            <a:r>
              <a:rPr lang="en-US" sz="1200" dirty="0" smtClean="0"/>
              <a:t>- item</a:t>
            </a:r>
            <a:r>
              <a:rPr lang="en-US" sz="1200" dirty="0"/>
              <a:t>: </a:t>
            </a:r>
            <a:r>
              <a:rPr lang="en-US" sz="1200" dirty="0" smtClean="0"/>
              <a:t>Item</a:t>
            </a:r>
          </a:p>
          <a:p>
            <a:pPr algn="ctr"/>
            <a:r>
              <a:rPr lang="en-US" sz="1200" dirty="0"/>
              <a:t>_____________________________________</a:t>
            </a:r>
            <a:endParaRPr lang="en-US" sz="1200" dirty="0" smtClean="0"/>
          </a:p>
          <a:p>
            <a:r>
              <a:rPr lang="en-US" sz="1200" dirty="0"/>
              <a:t>+ </a:t>
            </a:r>
            <a:r>
              <a:rPr lang="en-US" sz="1200" dirty="0" err="1"/>
              <a:t>addWeapon</a:t>
            </a:r>
            <a:r>
              <a:rPr lang="en-US" sz="1200" dirty="0"/>
              <a:t>(Weapon weapon): void</a:t>
            </a:r>
          </a:p>
          <a:p>
            <a:r>
              <a:rPr lang="en-US" sz="1200" dirty="0"/>
              <a:t>+ </a:t>
            </a:r>
            <a:r>
              <a:rPr lang="en-US" sz="1200" dirty="0" err="1" smtClean="0"/>
              <a:t>removeWeapon</a:t>
            </a:r>
            <a:r>
              <a:rPr lang="en-US" sz="1200" dirty="0"/>
              <a:t>(</a:t>
            </a:r>
            <a:r>
              <a:rPr lang="en-US" sz="1200" dirty="0" smtClean="0"/>
              <a:t>): </a:t>
            </a:r>
            <a:r>
              <a:rPr lang="en-US" sz="1200" dirty="0"/>
              <a:t>void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cooldownWeapon</a:t>
            </a:r>
            <a:r>
              <a:rPr lang="en-US" sz="1200" dirty="0"/>
              <a:t>(): void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useWeapon</a:t>
            </a:r>
            <a:r>
              <a:rPr lang="en-US" sz="1200" dirty="0"/>
              <a:t>(): void</a:t>
            </a:r>
            <a:endParaRPr lang="en-GB" sz="1200" dirty="0"/>
          </a:p>
          <a:p>
            <a:r>
              <a:rPr lang="en-US" sz="1200" dirty="0"/>
              <a:t>+ </a:t>
            </a:r>
            <a:r>
              <a:rPr lang="en-US" sz="1200" dirty="0" err="1"/>
              <a:t>addItem</a:t>
            </a:r>
            <a:r>
              <a:rPr lang="en-US" sz="1200" dirty="0"/>
              <a:t>(Item item): void</a:t>
            </a:r>
          </a:p>
          <a:p>
            <a:r>
              <a:rPr lang="en-US" sz="1200" dirty="0"/>
              <a:t>+ </a:t>
            </a:r>
            <a:r>
              <a:rPr lang="en-US" sz="1200" dirty="0" err="1" smtClean="0"/>
              <a:t>removeItem</a:t>
            </a:r>
            <a:r>
              <a:rPr lang="en-US" sz="1200" dirty="0" smtClean="0"/>
              <a:t>(): </a:t>
            </a:r>
            <a:r>
              <a:rPr lang="en-US" sz="1200" dirty="0"/>
              <a:t>void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cooldownItem</a:t>
            </a:r>
            <a:r>
              <a:rPr lang="en-US" sz="1200" dirty="0"/>
              <a:t>(): void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useItem</a:t>
            </a:r>
            <a:r>
              <a:rPr lang="en-US" sz="1200" dirty="0"/>
              <a:t>(): void</a:t>
            </a:r>
          </a:p>
          <a:p>
            <a:pPr algn="ctr"/>
            <a:endParaRPr lang="en-GB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0227107" y="841723"/>
            <a:ext cx="3117849" cy="19389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&lt;&lt;abstract&gt;&gt; </a:t>
            </a:r>
            <a:r>
              <a:rPr lang="en-US" sz="1200" dirty="0" err="1" smtClean="0"/>
              <a:t>GameCharacter</a:t>
            </a:r>
            <a:endParaRPr lang="en-US" sz="1200" dirty="0" smtClean="0"/>
          </a:p>
          <a:p>
            <a:pPr algn="ctr"/>
            <a:r>
              <a:rPr lang="en-US" sz="1200" dirty="0" smtClean="0"/>
              <a:t>______________________________________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velocity: float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alive: </a:t>
            </a:r>
            <a:r>
              <a:rPr lang="en-US" sz="1200" dirty="0" err="1" smtClean="0"/>
              <a:t>boolean</a:t>
            </a:r>
            <a:endParaRPr lang="en-US" sz="1200" dirty="0"/>
          </a:p>
          <a:p>
            <a:pPr algn="ctr"/>
            <a:r>
              <a:rPr lang="en-US" sz="1200" dirty="0" smtClean="0"/>
              <a:t>______________________________________</a:t>
            </a:r>
          </a:p>
          <a:p>
            <a:r>
              <a:rPr lang="en-US" sz="1200" dirty="0" smtClean="0"/>
              <a:t>+ </a:t>
            </a:r>
            <a:r>
              <a:rPr lang="en-US" sz="1200" dirty="0" err="1" smtClean="0"/>
              <a:t>getVelocity</a:t>
            </a:r>
            <a:r>
              <a:rPr lang="en-US" sz="1200" dirty="0" smtClean="0"/>
              <a:t>(): float</a:t>
            </a:r>
          </a:p>
          <a:p>
            <a:r>
              <a:rPr lang="en-US" sz="1200" dirty="0" smtClean="0"/>
              <a:t>+ spawn(): void</a:t>
            </a:r>
          </a:p>
          <a:p>
            <a:r>
              <a:rPr lang="en-US" sz="1200" dirty="0" smtClean="0"/>
              <a:t>+ die(): void</a:t>
            </a:r>
          </a:p>
          <a:p>
            <a:r>
              <a:rPr lang="en-US" sz="1200" dirty="0" smtClean="0"/>
              <a:t>+ </a:t>
            </a:r>
            <a:r>
              <a:rPr lang="en-US" sz="1200" dirty="0" err="1" smtClean="0"/>
              <a:t>isAlive</a:t>
            </a:r>
            <a:r>
              <a:rPr lang="en-US" sz="1200" dirty="0" smtClean="0"/>
              <a:t>(): Boolean</a:t>
            </a:r>
          </a:p>
          <a:p>
            <a:r>
              <a:rPr lang="en-US" sz="1200" dirty="0" smtClean="0"/>
              <a:t>+ update(delta: </a:t>
            </a:r>
            <a:r>
              <a:rPr lang="en-US" sz="1200" dirty="0" err="1" smtClean="0"/>
              <a:t>int</a:t>
            </a:r>
            <a:r>
              <a:rPr lang="en-US" sz="1200" dirty="0" smtClean="0"/>
              <a:t>): void</a:t>
            </a:r>
            <a:endParaRPr lang="en-GB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979703" y="6304328"/>
            <a:ext cx="127381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WeaponParts</a:t>
            </a:r>
            <a:endParaRPr lang="en-GB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707114" y="7675992"/>
            <a:ext cx="127381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WeaponFactory</a:t>
            </a:r>
            <a:endParaRPr lang="en-GB" sz="1200" dirty="0"/>
          </a:p>
        </p:txBody>
      </p:sp>
      <p:cxnSp>
        <p:nvCxnSpPr>
          <p:cNvPr id="46" name="Straight Arrow Connector 45"/>
          <p:cNvCxnSpPr>
            <a:stCxn id="31" idx="0"/>
            <a:endCxn id="10" idx="2"/>
          </p:cNvCxnSpPr>
          <p:nvPr/>
        </p:nvCxnSpPr>
        <p:spPr>
          <a:xfrm flipV="1">
            <a:off x="1337295" y="7967767"/>
            <a:ext cx="1109345" cy="9967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3" idx="0"/>
            <a:endCxn id="10" idx="2"/>
          </p:cNvCxnSpPr>
          <p:nvPr/>
        </p:nvCxnSpPr>
        <p:spPr>
          <a:xfrm flipV="1">
            <a:off x="2442195" y="7967769"/>
            <a:ext cx="4445" cy="9828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0"/>
            <a:endCxn id="10" idx="2"/>
          </p:cNvCxnSpPr>
          <p:nvPr/>
        </p:nvCxnSpPr>
        <p:spPr>
          <a:xfrm flipH="1" flipV="1">
            <a:off x="2446640" y="7967767"/>
            <a:ext cx="1100455" cy="9828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0"/>
            <a:endCxn id="28" idx="2"/>
          </p:cNvCxnSpPr>
          <p:nvPr/>
        </p:nvCxnSpPr>
        <p:spPr>
          <a:xfrm flipV="1">
            <a:off x="6891638" y="8167257"/>
            <a:ext cx="723900" cy="7283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0" idx="0"/>
            <a:endCxn id="28" idx="2"/>
          </p:cNvCxnSpPr>
          <p:nvPr/>
        </p:nvCxnSpPr>
        <p:spPr>
          <a:xfrm flipH="1" flipV="1">
            <a:off x="7615540" y="8167257"/>
            <a:ext cx="871855" cy="7294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" idx="0"/>
            <a:endCxn id="37" idx="2"/>
          </p:cNvCxnSpPr>
          <p:nvPr/>
        </p:nvCxnSpPr>
        <p:spPr>
          <a:xfrm flipH="1" flipV="1">
            <a:off x="11786032" y="2780715"/>
            <a:ext cx="32051" cy="1277103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6" idx="0"/>
            <a:endCxn id="37" idx="2"/>
          </p:cNvCxnSpPr>
          <p:nvPr/>
        </p:nvCxnSpPr>
        <p:spPr>
          <a:xfrm flipH="1" flipV="1">
            <a:off x="11786032" y="2780715"/>
            <a:ext cx="3159668" cy="125509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4" idx="0"/>
            <a:endCxn id="37" idx="2"/>
          </p:cNvCxnSpPr>
          <p:nvPr/>
        </p:nvCxnSpPr>
        <p:spPr>
          <a:xfrm flipH="1" flipV="1">
            <a:off x="11786032" y="2780715"/>
            <a:ext cx="6301673" cy="125887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551664" y="198027"/>
            <a:ext cx="1821815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ConcreteGameCharacter</a:t>
            </a:r>
            <a:endParaRPr lang="en-GB" sz="1200" dirty="0"/>
          </a:p>
        </p:txBody>
      </p:sp>
      <p:cxnSp>
        <p:nvCxnSpPr>
          <p:cNvPr id="90" name="Straight Arrow Connector 74"/>
          <p:cNvCxnSpPr>
            <a:stCxn id="35" idx="0"/>
            <a:endCxn id="89" idx="1"/>
          </p:cNvCxnSpPr>
          <p:nvPr/>
        </p:nvCxnSpPr>
        <p:spPr>
          <a:xfrm rot="5400000" flipH="1" flipV="1">
            <a:off x="8569036" y="-140906"/>
            <a:ext cx="505195" cy="1460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9" idx="3"/>
            <a:endCxn id="37" idx="0"/>
          </p:cNvCxnSpPr>
          <p:nvPr/>
        </p:nvCxnSpPr>
        <p:spPr>
          <a:xfrm>
            <a:off x="11373479" y="336527"/>
            <a:ext cx="412553" cy="50519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1477947" y="426223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Return product</a:t>
            </a:r>
            <a:endParaRPr lang="en-GB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7801298" y="426222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Creates</a:t>
            </a:r>
            <a:endParaRPr lang="en-GB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736834" y="7161408"/>
            <a:ext cx="127381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ConcreteWeapon</a:t>
            </a:r>
            <a:endParaRPr lang="en-GB" sz="1200" dirty="0"/>
          </a:p>
        </p:txBody>
      </p:sp>
      <p:cxnSp>
        <p:nvCxnSpPr>
          <p:cNvPr id="102" name="Straight Arrow Connector 74"/>
          <p:cNvCxnSpPr>
            <a:stCxn id="39" idx="0"/>
            <a:endCxn id="101" idx="3"/>
          </p:cNvCxnSpPr>
          <p:nvPr/>
        </p:nvCxnSpPr>
        <p:spPr>
          <a:xfrm rot="16200000" flipV="1">
            <a:off x="3989290" y="7321262"/>
            <a:ext cx="376084" cy="333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92"/>
          <p:cNvCxnSpPr>
            <a:stCxn id="101" idx="1"/>
            <a:endCxn id="10" idx="0"/>
          </p:cNvCxnSpPr>
          <p:nvPr/>
        </p:nvCxnSpPr>
        <p:spPr>
          <a:xfrm rot="10800000" flipV="1">
            <a:off x="2446640" y="7299908"/>
            <a:ext cx="290195" cy="390862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487965" y="7364838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Return product</a:t>
            </a:r>
            <a:endParaRPr lang="en-GB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340735" y="7310978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Creates</a:t>
            </a:r>
            <a:endParaRPr lang="en-GB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520866" y="822733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&lt;Implements&gt;</a:t>
            </a:r>
            <a:endParaRPr lang="en-GB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998572" y="8480510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&lt;Implements&gt;</a:t>
            </a:r>
            <a:endParaRPr lang="en-GB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476609" y="822733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&lt;Implements&gt;</a:t>
            </a:r>
            <a:endParaRPr lang="en-GB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85009" y="844174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&lt;Implements&gt;</a:t>
            </a:r>
            <a:endParaRPr lang="en-GB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740752" y="844174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&lt;Implements&gt;</a:t>
            </a:r>
            <a:endParaRPr lang="en-GB" sz="1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8868711" y="7879422"/>
            <a:ext cx="127381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ItemFactory</a:t>
            </a:r>
            <a:endParaRPr lang="en-GB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898431" y="7364838"/>
            <a:ext cx="127381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ConcreteItem</a:t>
            </a:r>
            <a:endParaRPr lang="en-GB" sz="1200" dirty="0"/>
          </a:p>
        </p:txBody>
      </p:sp>
      <p:cxnSp>
        <p:nvCxnSpPr>
          <p:cNvPr id="123" name="Straight Arrow Connector 74"/>
          <p:cNvCxnSpPr>
            <a:stCxn id="121" idx="0"/>
            <a:endCxn id="122" idx="3"/>
          </p:cNvCxnSpPr>
          <p:nvPr/>
        </p:nvCxnSpPr>
        <p:spPr>
          <a:xfrm rot="16200000" flipV="1">
            <a:off x="9150887" y="7524692"/>
            <a:ext cx="376084" cy="333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92"/>
          <p:cNvCxnSpPr>
            <a:stCxn id="28" idx="0"/>
            <a:endCxn id="122" idx="1"/>
          </p:cNvCxnSpPr>
          <p:nvPr/>
        </p:nvCxnSpPr>
        <p:spPr>
          <a:xfrm rot="5400000" flipH="1" flipV="1">
            <a:off x="7563523" y="7555353"/>
            <a:ext cx="386922" cy="28289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649563" y="7568268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Return product</a:t>
            </a:r>
            <a:endParaRPr lang="en-GB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9502332" y="7514408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Creates</a:t>
            </a:r>
            <a:endParaRPr lang="en-GB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6039084" y="3589749"/>
            <a:ext cx="4105036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CivilianFactory</a:t>
            </a:r>
            <a:endParaRPr lang="en-US" sz="1200" dirty="0" smtClean="0"/>
          </a:p>
          <a:p>
            <a:pPr algn="ctr"/>
            <a:r>
              <a:rPr lang="en-US" sz="1200" dirty="0" smtClean="0"/>
              <a:t>___________________________________________________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RED: </a:t>
            </a:r>
            <a:r>
              <a:rPr lang="en-US" sz="1200" dirty="0" err="1" smtClean="0"/>
              <a:t>int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BLUE: </a:t>
            </a:r>
            <a:r>
              <a:rPr lang="en-US" sz="1200" dirty="0" err="1" smtClean="0"/>
              <a:t>int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GREEN: </a:t>
            </a:r>
            <a:r>
              <a:rPr lang="en-US" sz="1200" dirty="0" err="1" smtClean="0"/>
              <a:t>int</a:t>
            </a:r>
            <a:endParaRPr lang="en-US" sz="1200" dirty="0" smtClean="0"/>
          </a:p>
          <a:p>
            <a:pPr algn="ctr"/>
            <a:r>
              <a:rPr lang="en-US" sz="1200" dirty="0" smtClean="0"/>
              <a:t>___________________________________________________</a:t>
            </a:r>
          </a:p>
          <a:p>
            <a:r>
              <a:rPr lang="en-US" sz="1200" dirty="0" smtClean="0"/>
              <a:t>+ </a:t>
            </a:r>
            <a:r>
              <a:rPr lang="en-US" sz="1200" dirty="0" err="1" smtClean="0"/>
              <a:t>createCivilian</a:t>
            </a:r>
            <a:r>
              <a:rPr lang="en-US" sz="1200" dirty="0" smtClean="0"/>
              <a:t>(</a:t>
            </a:r>
            <a:r>
              <a:rPr lang="en-US" sz="1200" dirty="0" err="1" smtClean="0"/>
              <a:t>newCivilianType</a:t>
            </a:r>
            <a:r>
              <a:rPr lang="en-US" sz="1200" dirty="0" smtClean="0"/>
              <a:t>: string): Civilian</a:t>
            </a:r>
          </a:p>
        </p:txBody>
      </p:sp>
      <p:cxnSp>
        <p:nvCxnSpPr>
          <p:cNvPr id="81" name="Straight Arrow Connector 74"/>
          <p:cNvCxnSpPr>
            <a:stCxn id="80" idx="0"/>
            <a:endCxn id="86" idx="2"/>
          </p:cNvCxnSpPr>
          <p:nvPr/>
        </p:nvCxnSpPr>
        <p:spPr>
          <a:xfrm rot="5400000" flipH="1" flipV="1">
            <a:off x="7823391" y="3321538"/>
            <a:ext cx="53642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794948" y="3265652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Creates</a:t>
            </a:r>
            <a:endParaRPr lang="en-GB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7180694" y="2776327"/>
            <a:ext cx="1821815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ConcreteCivilian</a:t>
            </a:r>
            <a:endParaRPr lang="en-GB" sz="1200" dirty="0"/>
          </a:p>
        </p:txBody>
      </p:sp>
      <p:cxnSp>
        <p:nvCxnSpPr>
          <p:cNvPr id="94" name="Straight Arrow Connector 74"/>
          <p:cNvCxnSpPr>
            <a:stCxn id="86" idx="0"/>
            <a:endCxn id="35" idx="2"/>
          </p:cNvCxnSpPr>
          <p:nvPr/>
        </p:nvCxnSpPr>
        <p:spPr>
          <a:xfrm rot="5400000" flipH="1" flipV="1">
            <a:off x="7816797" y="2501522"/>
            <a:ext cx="549610" cy="1270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569726" y="2378411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Returns product</a:t>
            </a:r>
            <a:endParaRPr lang="en-GB" sz="1000" dirty="0"/>
          </a:p>
        </p:txBody>
      </p:sp>
      <p:cxnSp>
        <p:nvCxnSpPr>
          <p:cNvPr id="104" name="Straight Arrow Connector 74"/>
          <p:cNvCxnSpPr/>
          <p:nvPr/>
        </p:nvCxnSpPr>
        <p:spPr>
          <a:xfrm rot="5400000">
            <a:off x="6088438" y="2909642"/>
            <a:ext cx="1372918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272614" y="2391607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Request Product</a:t>
            </a:r>
            <a:endParaRPr lang="en-GB" sz="1000" dirty="0"/>
          </a:p>
        </p:txBody>
      </p:sp>
      <p:cxnSp>
        <p:nvCxnSpPr>
          <p:cNvPr id="58" name="Straight Arrow Connector 92"/>
          <p:cNvCxnSpPr>
            <a:stCxn id="6" idx="0"/>
            <a:endCxn id="5" idx="2"/>
          </p:cNvCxnSpPr>
          <p:nvPr/>
        </p:nvCxnSpPr>
        <p:spPr>
          <a:xfrm flipV="1">
            <a:off x="11818083" y="3152009"/>
            <a:ext cx="3177471" cy="9058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92"/>
          <p:cNvCxnSpPr>
            <a:stCxn id="6" idx="0"/>
            <a:endCxn id="7" idx="2"/>
          </p:cNvCxnSpPr>
          <p:nvPr/>
        </p:nvCxnSpPr>
        <p:spPr>
          <a:xfrm flipV="1">
            <a:off x="11818083" y="3152009"/>
            <a:ext cx="6255235" cy="9058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92"/>
          <p:cNvCxnSpPr>
            <a:stCxn id="36" idx="0"/>
            <a:endCxn id="5" idx="2"/>
          </p:cNvCxnSpPr>
          <p:nvPr/>
        </p:nvCxnSpPr>
        <p:spPr>
          <a:xfrm flipV="1">
            <a:off x="14945700" y="3152009"/>
            <a:ext cx="49854" cy="8838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92"/>
          <p:cNvCxnSpPr>
            <a:stCxn id="36" idx="0"/>
            <a:endCxn id="7" idx="2"/>
          </p:cNvCxnSpPr>
          <p:nvPr/>
        </p:nvCxnSpPr>
        <p:spPr>
          <a:xfrm flipV="1">
            <a:off x="14945700" y="3152009"/>
            <a:ext cx="3127618" cy="8838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92"/>
          <p:cNvCxnSpPr>
            <a:stCxn id="34" idx="0"/>
            <a:endCxn id="5" idx="2"/>
          </p:cNvCxnSpPr>
          <p:nvPr/>
        </p:nvCxnSpPr>
        <p:spPr>
          <a:xfrm flipH="1" flipV="1">
            <a:off x="14995554" y="3152009"/>
            <a:ext cx="3092151" cy="8875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92"/>
          <p:cNvCxnSpPr>
            <a:stCxn id="34" idx="0"/>
            <a:endCxn id="7" idx="2"/>
          </p:cNvCxnSpPr>
          <p:nvPr/>
        </p:nvCxnSpPr>
        <p:spPr>
          <a:xfrm flipH="1" flipV="1">
            <a:off x="18073318" y="3152009"/>
            <a:ext cx="14387" cy="8875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1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301</Words>
  <Application>Microsoft Office PowerPoint</Application>
  <PresentationFormat>Custom</PresentationFormat>
  <Paragraphs>107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Xiang Lee</dc:creator>
  <cp:lastModifiedBy>Jun Xiang Lee</cp:lastModifiedBy>
  <cp:revision>14</cp:revision>
  <dcterms:created xsi:type="dcterms:W3CDTF">2015-02-24T04:57:56Z</dcterms:created>
  <dcterms:modified xsi:type="dcterms:W3CDTF">2015-02-25T04:16:24Z</dcterms:modified>
</cp:coreProperties>
</file>