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7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6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2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36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1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7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2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79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1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89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254-8C6F-4AB5-A8BC-1D863E8F8715}" type="datetimeFigureOut">
              <a:rPr lang="en-SG" smtClean="0"/>
              <a:t>4/3/2015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AACB-3CAC-4F61-936B-633F5F0219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7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27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under_HD-Mark_DiAngelo-58796695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100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8367" y="463640"/>
            <a:ext cx="6529588" cy="3606085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Black Asylum" pitchFamily="2" charset="0"/>
              </a:rPr>
              <a:t>MURDERMANSION</a:t>
            </a:r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589431" y="4971246"/>
            <a:ext cx="22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Black Asylum" pitchFamily="2" charset="0"/>
              </a:rPr>
              <a:t>Enter Here…</a:t>
            </a:r>
            <a:endParaRPr lang="en-SG" sz="2400" dirty="0">
              <a:solidFill>
                <a:schemeClr val="bg1"/>
              </a:solidFill>
              <a:latin typeface="Black Asyl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57" y="689911"/>
            <a:ext cx="6529588" cy="3606085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</a:bodyPr>
          <a:lstStyle/>
          <a:p>
            <a:r>
              <a:rPr lang="en-GB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lack Asylum" pitchFamily="2" charset="0"/>
              </a:rPr>
              <a:t>MURDERMANSION</a:t>
            </a:r>
          </a:p>
          <a:p>
            <a:endParaRPr lang="en-GB" dirty="0" smtClean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  <a:p>
            <a:endParaRPr lang="en-SG" dirty="0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527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7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</Words>
  <Application>Microsoft Office PowerPoint</Application>
  <PresentationFormat>Widescreen</PresentationFormat>
  <Paragraphs>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Black Asylum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.nagareboshi.ritsuke. zZz</dc:creator>
  <cp:lastModifiedBy>.nagareboshi.ritsuke. zZz</cp:lastModifiedBy>
  <cp:revision>4</cp:revision>
  <dcterms:created xsi:type="dcterms:W3CDTF">2015-03-04T04:29:14Z</dcterms:created>
  <dcterms:modified xsi:type="dcterms:W3CDTF">2015-03-04T05:58:32Z</dcterms:modified>
</cp:coreProperties>
</file>