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tiff" ContentType="image/tif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4.xml" ContentType="application/vnd.openxmlformats-officedocument.theme+xml"/>
  <Override PartName="/ppt/tags/tag4.xml" ContentType="application/vnd.openxmlformats-officedocument.presentationml.tags+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drawings/drawing1.xml" ContentType="application/vnd.openxmlformats-officedocument.drawingml.chartshape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48" r:id="rId4"/>
    <p:sldMasterId id="2147483957" r:id="rId5"/>
    <p:sldMasterId id="2147483959" r:id="rId6"/>
    <p:sldMasterId id="2147483970" r:id="rId7"/>
  </p:sldMasterIdLst>
  <p:notesMasterIdLst>
    <p:notesMasterId r:id="rId24"/>
  </p:notesMasterIdLst>
  <p:handoutMasterIdLst>
    <p:handoutMasterId r:id="rId25"/>
  </p:handoutMasterIdLst>
  <p:sldIdLst>
    <p:sldId id="319" r:id="rId8"/>
    <p:sldId id="2147328204" r:id="rId9"/>
    <p:sldId id="2147328208" r:id="rId10"/>
    <p:sldId id="2146847307" r:id="rId11"/>
    <p:sldId id="2147328232" r:id="rId12"/>
    <p:sldId id="2147328212" r:id="rId13"/>
    <p:sldId id="2147328229" r:id="rId14"/>
    <p:sldId id="2147328214" r:id="rId15"/>
    <p:sldId id="2147328215" r:id="rId16"/>
    <p:sldId id="2147328218" r:id="rId17"/>
    <p:sldId id="2147328219" r:id="rId18"/>
    <p:sldId id="2147328223" r:id="rId19"/>
    <p:sldId id="2147328224" r:id="rId20"/>
    <p:sldId id="2147328226" r:id="rId21"/>
    <p:sldId id="2147328230" r:id="rId22"/>
    <p:sldId id="2147328220" r:id="rId23"/>
  </p:sldIdLst>
  <p:sldSz cx="12192000" cy="6858000"/>
  <p:notesSz cx="6858000" cy="9296400"/>
  <p:defaultTextStyle>
    <a:defPPr>
      <a:defRPr lang="en-US"/>
    </a:defPPr>
    <a:lvl1pPr algn="l" rtl="0" fontAlgn="base">
      <a:spcBef>
        <a:spcPct val="0"/>
      </a:spcBef>
      <a:spcAft>
        <a:spcPct val="0"/>
      </a:spcAft>
      <a:defRPr sz="1600" b="1" kern="1200">
        <a:solidFill>
          <a:schemeClr val="tx1"/>
        </a:solidFill>
        <a:latin typeface="Calibri" pitchFamily="34" charset="0"/>
        <a:ea typeface="+mn-ea"/>
        <a:cs typeface="Arial" pitchFamily="34" charset="0"/>
      </a:defRPr>
    </a:lvl1pPr>
    <a:lvl2pPr marL="457200" algn="l" rtl="0" fontAlgn="base">
      <a:spcBef>
        <a:spcPct val="0"/>
      </a:spcBef>
      <a:spcAft>
        <a:spcPct val="0"/>
      </a:spcAft>
      <a:defRPr sz="1600" b="1" kern="1200">
        <a:solidFill>
          <a:schemeClr val="tx1"/>
        </a:solidFill>
        <a:latin typeface="Calibri" pitchFamily="34" charset="0"/>
        <a:ea typeface="+mn-ea"/>
        <a:cs typeface="Arial" pitchFamily="34" charset="0"/>
      </a:defRPr>
    </a:lvl2pPr>
    <a:lvl3pPr marL="914400" algn="l" rtl="0" fontAlgn="base">
      <a:spcBef>
        <a:spcPct val="0"/>
      </a:spcBef>
      <a:spcAft>
        <a:spcPct val="0"/>
      </a:spcAft>
      <a:defRPr sz="1600" b="1" kern="1200">
        <a:solidFill>
          <a:schemeClr val="tx1"/>
        </a:solidFill>
        <a:latin typeface="Calibri" pitchFamily="34" charset="0"/>
        <a:ea typeface="+mn-ea"/>
        <a:cs typeface="Arial" pitchFamily="34" charset="0"/>
      </a:defRPr>
    </a:lvl3pPr>
    <a:lvl4pPr marL="1371600" algn="l" rtl="0" fontAlgn="base">
      <a:spcBef>
        <a:spcPct val="0"/>
      </a:spcBef>
      <a:spcAft>
        <a:spcPct val="0"/>
      </a:spcAft>
      <a:defRPr sz="1600" b="1" kern="1200">
        <a:solidFill>
          <a:schemeClr val="tx1"/>
        </a:solidFill>
        <a:latin typeface="Calibri" pitchFamily="34" charset="0"/>
        <a:ea typeface="+mn-ea"/>
        <a:cs typeface="Arial" pitchFamily="34" charset="0"/>
      </a:defRPr>
    </a:lvl4pPr>
    <a:lvl5pPr marL="1828800" algn="l" rtl="0" fontAlgn="base">
      <a:spcBef>
        <a:spcPct val="0"/>
      </a:spcBef>
      <a:spcAft>
        <a:spcPct val="0"/>
      </a:spcAft>
      <a:defRPr sz="1600" b="1" kern="1200">
        <a:solidFill>
          <a:schemeClr val="tx1"/>
        </a:solidFill>
        <a:latin typeface="Calibri" pitchFamily="34" charset="0"/>
        <a:ea typeface="+mn-ea"/>
        <a:cs typeface="Arial" pitchFamily="34" charset="0"/>
      </a:defRPr>
    </a:lvl5pPr>
    <a:lvl6pPr marL="2286000" algn="l" defTabSz="914400" rtl="0" eaLnBrk="1" latinLnBrk="0" hangingPunct="1">
      <a:defRPr sz="1600" b="1" kern="1200">
        <a:solidFill>
          <a:schemeClr val="tx1"/>
        </a:solidFill>
        <a:latin typeface="Calibri" pitchFamily="34" charset="0"/>
        <a:ea typeface="+mn-ea"/>
        <a:cs typeface="Arial" pitchFamily="34" charset="0"/>
      </a:defRPr>
    </a:lvl6pPr>
    <a:lvl7pPr marL="2743200" algn="l" defTabSz="914400" rtl="0" eaLnBrk="1" latinLnBrk="0" hangingPunct="1">
      <a:defRPr sz="1600" b="1" kern="1200">
        <a:solidFill>
          <a:schemeClr val="tx1"/>
        </a:solidFill>
        <a:latin typeface="Calibri" pitchFamily="34" charset="0"/>
        <a:ea typeface="+mn-ea"/>
        <a:cs typeface="Arial" pitchFamily="34" charset="0"/>
      </a:defRPr>
    </a:lvl7pPr>
    <a:lvl8pPr marL="3200400" algn="l" defTabSz="914400" rtl="0" eaLnBrk="1" latinLnBrk="0" hangingPunct="1">
      <a:defRPr sz="1600" b="1" kern="1200">
        <a:solidFill>
          <a:schemeClr val="tx1"/>
        </a:solidFill>
        <a:latin typeface="Calibri" pitchFamily="34" charset="0"/>
        <a:ea typeface="+mn-ea"/>
        <a:cs typeface="Arial" pitchFamily="34" charset="0"/>
      </a:defRPr>
    </a:lvl8pPr>
    <a:lvl9pPr marL="3657600" algn="l" defTabSz="914400" rtl="0" eaLnBrk="1" latinLnBrk="0" hangingPunct="1">
      <a:defRPr sz="1600" b="1" kern="1200">
        <a:solidFill>
          <a:schemeClr val="tx1"/>
        </a:solidFill>
        <a:latin typeface="Calibri" pitchFamily="34" charset="0"/>
        <a:ea typeface="+mn-ea"/>
        <a:cs typeface="Arial" pitchFamily="34" charset="0"/>
      </a:defRPr>
    </a:lvl9pPr>
  </p:defaultTextStyle>
  <p:extLst>
    <p:ext uri="{EFAFB233-063F-42B5-8137-9DF3F51BA10A}">
      <p15:sldGuideLst xmlns:p15="http://schemas.microsoft.com/office/powerpoint/2012/main">
        <p15:guide id="1" orient="horz" pos="1370" userDrawn="1">
          <p15:clr>
            <a:srgbClr val="A4A3A4"/>
          </p15:clr>
        </p15:guide>
        <p15:guide id="2" orient="horz" pos="249" userDrawn="1">
          <p15:clr>
            <a:srgbClr val="A4A3A4"/>
          </p15:clr>
        </p15:guide>
        <p15:guide id="3" orient="horz" pos="480" userDrawn="1">
          <p15:clr>
            <a:srgbClr val="A4A3A4"/>
          </p15:clr>
        </p15:guide>
        <p15:guide id="4" pos="3840" userDrawn="1">
          <p15:clr>
            <a:srgbClr val="A4A3A4"/>
          </p15:clr>
        </p15:guide>
        <p15:guide id="5" pos="99" userDrawn="1">
          <p15:clr>
            <a:srgbClr val="A4A3A4"/>
          </p15:clr>
        </p15:guide>
        <p15:guide id="6" pos="7228" userDrawn="1">
          <p15:clr>
            <a:srgbClr val="A4A3A4"/>
          </p15:clr>
        </p15:guide>
        <p15:guide id="7" pos="52" userDrawn="1">
          <p15:clr>
            <a:srgbClr val="A4A3A4"/>
          </p15:clr>
        </p15:guide>
        <p15:guide id="8" pos="7231" userDrawn="1">
          <p15:clr>
            <a:srgbClr val="A4A3A4"/>
          </p15:clr>
        </p15:guide>
        <p15:guide id="9" pos="4128" userDrawn="1">
          <p15:clr>
            <a:srgbClr val="A4A3A4"/>
          </p15:clr>
        </p15:guide>
        <p15:guide id="10" pos="3552" userDrawn="1">
          <p15:clr>
            <a:srgbClr val="A4A3A4"/>
          </p15:clr>
        </p15:guide>
      </p15:sldGuideLst>
    </p:ext>
    <p:ext uri="{2D200454-40CA-4A62-9FC3-DE9A4176ACB9}">
      <p15:notesGuideLst xmlns:p15="http://schemas.microsoft.com/office/powerpoint/2012/main">
        <p15:guide id="1" orient="horz" pos="2928">
          <p15:clr>
            <a:srgbClr val="A4A3A4"/>
          </p15:clr>
        </p15:guide>
        <p15:guide id="2" orient="horz" pos="70">
          <p15:clr>
            <a:srgbClr val="A4A3A4"/>
          </p15:clr>
        </p15:guide>
        <p15:guide id="3" pos="2160">
          <p15:clr>
            <a:srgbClr val="A4A3A4"/>
          </p15:clr>
        </p15:guide>
        <p15:guide id="4" pos="137">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1489920-3397-1EE1-872B-2AB3F00B7D7D}" name="Prithin S Kuruvila" initials="PSK" userId="S::prithin.s.kuruvila@aexp.com::de9fed5e-a8eb-4634-8065-2b9ca60ddbae" providerId="AD"/>
  <p188:author id="{6854E368-506C-0232-3B8B-7F224CB67D6A}" name="Aprampal Singh Chohan" initials="ASC" userId="S::APRAMPAL.S.CHOHAN@aexp.com::0cbd8ec2-d925-4ada-b63d-30ff50f126d3" providerId="AD"/>
  <p188:author id="{EF256ACD-4B05-FAB5-81FC-387EAF9ECAC7}" name="Jason Kuan Han Lai" initials="JL" userId="S::JasonKuanHan.Lai@aexp.com::f4bf570a-a977-414f-a91f-6406777a8767"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Prashant Ruwali" initials="PR" lastIdx="1" clrIdx="0">
    <p:extLst>
      <p:ext uri="{19B8F6BF-5375-455C-9EA6-DF929625EA0E}">
        <p15:presenceInfo xmlns:p15="http://schemas.microsoft.com/office/powerpoint/2012/main" userId="S::prashant.ruwali1@aexp.com::e8a4b4bf-685b-43bd-8a09-27dfc437821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4D6B"/>
    <a:srgbClr val="002663"/>
    <a:srgbClr val="006AD2"/>
    <a:srgbClr val="FFF2CC"/>
    <a:srgbClr val="F4F4F4"/>
    <a:srgbClr val="EBF7FF"/>
    <a:srgbClr val="CCE2F5"/>
    <a:srgbClr val="F2F2F2"/>
    <a:srgbClr val="E2FEE4"/>
    <a:srgbClr val="FFD5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F6033F0-F42A-4114-B5D4-9F871E55ED11}" v="2" dt="2024-02-02T00:24:59.28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guide orient="horz" pos="1370"/>
        <p:guide orient="horz" pos="249"/>
        <p:guide orient="horz" pos="480"/>
        <p:guide pos="3840"/>
        <p:guide pos="99"/>
        <p:guide pos="7228"/>
        <p:guide pos="52"/>
        <p:guide pos="7231"/>
        <p:guide pos="4128"/>
        <p:guide pos="3552"/>
      </p:guideLst>
    </p:cSldViewPr>
  </p:slideViewPr>
  <p:notesTextViewPr>
    <p:cViewPr>
      <p:scale>
        <a:sx n="1" d="1"/>
        <a:sy n="1" d="1"/>
      </p:scale>
      <p:origin x="0" y="0"/>
    </p:cViewPr>
  </p:notesTextViewPr>
  <p:notesViewPr>
    <p:cSldViewPr snapToGrid="0">
      <p:cViewPr>
        <p:scale>
          <a:sx n="1" d="2"/>
          <a:sy n="1" d="2"/>
        </p:scale>
        <p:origin x="0" y="0"/>
      </p:cViewPr>
      <p:guideLst>
        <p:guide orient="horz" pos="2928"/>
        <p:guide orient="horz" pos="70"/>
        <p:guide pos="2160"/>
        <p:guide pos="13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handoutMaster" Target="handoutMasters/handoutMaster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notesMaster" Target="notesMasters/notesMaster1.xml"/><Relationship Id="rId32"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viewProps" Target="viewProps.xml"/><Relationship Id="rId10" Type="http://schemas.openxmlformats.org/officeDocument/2006/relationships/slide" Target="slides/slide3.xml"/><Relationship Id="rId19" Type="http://schemas.openxmlformats.org/officeDocument/2006/relationships/slide" Target="slides/slide12.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presProps" Target="presProps.xml"/><Relationship Id="rId30" Type="http://schemas.openxmlformats.org/officeDocument/2006/relationships/tableStyles" Target="tableStyles.xml"/><Relationship Id="rId8"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son Kuan Han Lai" userId="f4bf570a-a977-414f-a91f-6406777a8767" providerId="ADAL" clId="{CF6033F0-F42A-4114-B5D4-9F871E55ED11}"/>
    <pc:docChg chg="addSld delSld modSld">
      <pc:chgData name="Jason Kuan Han Lai" userId="f4bf570a-a977-414f-a91f-6406777a8767" providerId="ADAL" clId="{CF6033F0-F42A-4114-B5D4-9F871E55ED11}" dt="2024-02-13T13:02:48.351" v="72" actId="20577"/>
      <pc:docMkLst>
        <pc:docMk/>
      </pc:docMkLst>
      <pc:sldChg chg="modSp mod">
        <pc:chgData name="Jason Kuan Han Lai" userId="f4bf570a-a977-414f-a91f-6406777a8767" providerId="ADAL" clId="{CF6033F0-F42A-4114-B5D4-9F871E55ED11}" dt="2024-02-13T13:02:29.336" v="65" actId="20577"/>
        <pc:sldMkLst>
          <pc:docMk/>
          <pc:sldMk cId="3600997517" sldId="2147328224"/>
        </pc:sldMkLst>
        <pc:spChg chg="mod">
          <ac:chgData name="Jason Kuan Han Lai" userId="f4bf570a-a977-414f-a91f-6406777a8767" providerId="ADAL" clId="{CF6033F0-F42A-4114-B5D4-9F871E55ED11}" dt="2024-02-13T13:02:29.336" v="65" actId="20577"/>
          <ac:spMkLst>
            <pc:docMk/>
            <pc:sldMk cId="3600997517" sldId="2147328224"/>
            <ac:spMk id="5" creationId="{3CA2F8D0-78E9-EB1E-201F-2CCC3456604A}"/>
          </ac:spMkLst>
        </pc:spChg>
      </pc:sldChg>
      <pc:sldChg chg="modSp mod">
        <pc:chgData name="Jason Kuan Han Lai" userId="f4bf570a-a977-414f-a91f-6406777a8767" providerId="ADAL" clId="{CF6033F0-F42A-4114-B5D4-9F871E55ED11}" dt="2024-02-13T13:02:41.737" v="70" actId="20577"/>
        <pc:sldMkLst>
          <pc:docMk/>
          <pc:sldMk cId="338658623" sldId="2147328226"/>
        </pc:sldMkLst>
        <pc:spChg chg="mod">
          <ac:chgData name="Jason Kuan Han Lai" userId="f4bf570a-a977-414f-a91f-6406777a8767" providerId="ADAL" clId="{CF6033F0-F42A-4114-B5D4-9F871E55ED11}" dt="2024-02-13T13:02:41.737" v="70" actId="20577"/>
          <ac:spMkLst>
            <pc:docMk/>
            <pc:sldMk cId="338658623" sldId="2147328226"/>
            <ac:spMk id="2" creationId="{59E7858B-3568-D75C-FE42-9C696BEC23E4}"/>
          </ac:spMkLst>
        </pc:spChg>
      </pc:sldChg>
      <pc:sldChg chg="addSp modSp mod">
        <pc:chgData name="Jason Kuan Han Lai" userId="f4bf570a-a977-414f-a91f-6406777a8767" providerId="ADAL" clId="{CF6033F0-F42A-4114-B5D4-9F871E55ED11}" dt="2024-02-13T13:02:48.351" v="72" actId="20577"/>
        <pc:sldMkLst>
          <pc:docMk/>
          <pc:sldMk cId="2232054292" sldId="2147328230"/>
        </pc:sldMkLst>
        <pc:spChg chg="mod">
          <ac:chgData name="Jason Kuan Han Lai" userId="f4bf570a-a977-414f-a91f-6406777a8767" providerId="ADAL" clId="{CF6033F0-F42A-4114-B5D4-9F871E55ED11}" dt="2024-02-13T13:02:48.351" v="72" actId="20577"/>
          <ac:spMkLst>
            <pc:docMk/>
            <pc:sldMk cId="2232054292" sldId="2147328230"/>
            <ac:spMk id="2" creationId="{59E7858B-3568-D75C-FE42-9C696BEC23E4}"/>
          </ac:spMkLst>
        </pc:spChg>
        <pc:spChg chg="add mod">
          <ac:chgData name="Jason Kuan Han Lai" userId="f4bf570a-a977-414f-a91f-6406777a8767" providerId="ADAL" clId="{CF6033F0-F42A-4114-B5D4-9F871E55ED11}" dt="2024-02-02T00:25:44.876" v="62" actId="1076"/>
          <ac:spMkLst>
            <pc:docMk/>
            <pc:sldMk cId="2232054292" sldId="2147328230"/>
            <ac:spMk id="5" creationId="{1D765075-8B16-FB79-E6F4-7B7C9CC40189}"/>
          </ac:spMkLst>
        </pc:spChg>
        <pc:picChg chg="mod">
          <ac:chgData name="Jason Kuan Han Lai" userId="f4bf570a-a977-414f-a91f-6406777a8767" providerId="ADAL" clId="{CF6033F0-F42A-4114-B5D4-9F871E55ED11}" dt="2024-02-02T00:24:57.292" v="27" actId="1035"/>
          <ac:picMkLst>
            <pc:docMk/>
            <pc:sldMk cId="2232054292" sldId="2147328230"/>
            <ac:picMk id="6" creationId="{EEA1A0BD-C94A-D832-D08A-B6F964D73068}"/>
          </ac:picMkLst>
        </pc:picChg>
        <pc:picChg chg="mod">
          <ac:chgData name="Jason Kuan Han Lai" userId="f4bf570a-a977-414f-a91f-6406777a8767" providerId="ADAL" clId="{CF6033F0-F42A-4114-B5D4-9F871E55ED11}" dt="2024-02-02T00:24:57.292" v="27" actId="1035"/>
          <ac:picMkLst>
            <pc:docMk/>
            <pc:sldMk cId="2232054292" sldId="2147328230"/>
            <ac:picMk id="10" creationId="{4F4D0394-792B-9912-7AE7-DEF5206D9E66}"/>
          </ac:picMkLst>
        </pc:picChg>
      </pc:sldChg>
      <pc:sldChg chg="add del">
        <pc:chgData name="Jason Kuan Han Lai" userId="f4bf570a-a977-414f-a91f-6406777a8767" providerId="ADAL" clId="{CF6033F0-F42A-4114-B5D4-9F871E55ED11}" dt="2024-02-02T00:24:59.272" v="29"/>
        <pc:sldMkLst>
          <pc:docMk/>
          <pc:sldMk cId="1694241268" sldId="2147328233"/>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5" Type="http://schemas.openxmlformats.org/officeDocument/2006/relationships/chartUserShapes" Target="../drawings/drawing1.xml"/><Relationship Id="rId4"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2.3494319023616136E-2"/>
          <c:y val="0.11394747648024629"/>
          <c:w val="0.93404568632939433"/>
          <c:h val="0.71664955395148933"/>
        </c:manualLayout>
      </c:layout>
      <c:barChart>
        <c:barDir val="col"/>
        <c:grouping val="clustered"/>
        <c:varyColors val="0"/>
        <c:ser>
          <c:idx val="0"/>
          <c:order val="0"/>
          <c:tx>
            <c:strRef>
              <c:f>Sheet1!$B$1</c:f>
              <c:strCache>
                <c:ptCount val="1"/>
                <c:pt idx="0">
                  <c:v>Series 1</c:v>
                </c:pt>
              </c:strCache>
            </c:strRef>
          </c:tx>
          <c:spPr>
            <a:solidFill>
              <a:schemeClr val="tx2"/>
            </a:solidFill>
            <a:ln>
              <a:noFill/>
            </a:ln>
            <a:effectLst/>
          </c:spPr>
          <c:invertIfNegative val="0"/>
          <c:dPt>
            <c:idx val="0"/>
            <c:invertIfNegative val="0"/>
            <c:bubble3D val="0"/>
            <c:spPr>
              <a:solidFill>
                <a:schemeClr val="bg1">
                  <a:lumMod val="85000"/>
                </a:schemeClr>
              </a:solidFill>
              <a:ln>
                <a:noFill/>
              </a:ln>
              <a:effectLst/>
            </c:spPr>
            <c:extLst>
              <c:ext xmlns:c16="http://schemas.microsoft.com/office/drawing/2014/chart" uri="{C3380CC4-5D6E-409C-BE32-E72D297353CC}">
                <c16:uniqueId val="{00000001-BC6B-4062-B29F-4F8BA5DA1457}"/>
              </c:ext>
            </c:extLst>
          </c:dPt>
          <c:cat>
            <c:strRef>
              <c:f>Sheet1!$A$2:$A$3</c:f>
              <c:strCache>
                <c:ptCount val="2"/>
                <c:pt idx="0">
                  <c:v>Holdout
(No Recommendations)</c:v>
                </c:pt>
                <c:pt idx="1">
                  <c:v>Test
(Shown Recommendations)</c:v>
                </c:pt>
              </c:strCache>
            </c:strRef>
          </c:cat>
          <c:val>
            <c:numRef>
              <c:f>Sheet1!$B$2:$B$3</c:f>
              <c:numCache>
                <c:formatCode>0.00%</c:formatCode>
                <c:ptCount val="2"/>
                <c:pt idx="0">
                  <c:v>1.8800000000000001E-2</c:v>
                </c:pt>
                <c:pt idx="1">
                  <c:v>2.86E-2</c:v>
                </c:pt>
              </c:numCache>
            </c:numRef>
          </c:val>
          <c:extLst>
            <c:ext xmlns:c16="http://schemas.microsoft.com/office/drawing/2014/chart" uri="{C3380CC4-5D6E-409C-BE32-E72D297353CC}">
              <c16:uniqueId val="{00000002-BC6B-4062-B29F-4F8BA5DA1457}"/>
            </c:ext>
          </c:extLst>
        </c:ser>
        <c:dLbls>
          <c:showLegendKey val="0"/>
          <c:showVal val="0"/>
          <c:showCatName val="0"/>
          <c:showSerName val="0"/>
          <c:showPercent val="0"/>
          <c:showBubbleSize val="0"/>
        </c:dLbls>
        <c:gapWidth val="110"/>
        <c:axId val="1143462720"/>
        <c:axId val="1143438808"/>
      </c:barChart>
      <c:catAx>
        <c:axId val="11434627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2"/>
                </a:solidFill>
                <a:latin typeface="BentonSans Regular" panose="02000503000000020004" pitchFamily="2" charset="0"/>
                <a:ea typeface="+mn-ea"/>
                <a:cs typeface="+mn-cs"/>
              </a:defRPr>
            </a:pPr>
            <a:endParaRPr lang="en-US"/>
          </a:p>
        </c:txPr>
        <c:crossAx val="1143438808"/>
        <c:crosses val="autoZero"/>
        <c:auto val="1"/>
        <c:lblAlgn val="ctr"/>
        <c:lblOffset val="100"/>
        <c:noMultiLvlLbl val="0"/>
      </c:catAx>
      <c:valAx>
        <c:axId val="1143438808"/>
        <c:scaling>
          <c:orientation val="minMax"/>
        </c:scaling>
        <c:delete val="1"/>
        <c:axPos val="l"/>
        <c:numFmt formatCode="0.00%" sourceLinked="1"/>
        <c:majorTickMark val="out"/>
        <c:minorTickMark val="none"/>
        <c:tickLblPos val="nextTo"/>
        <c:crossAx val="1143462720"/>
        <c:crosses val="autoZero"/>
        <c:crossBetween val="between"/>
      </c:valAx>
      <c:spPr>
        <a:noFill/>
        <a:ln>
          <a:noFill/>
        </a:ln>
        <a:effectLst/>
      </c:spPr>
    </c:plotArea>
    <c:plotVisOnly val="1"/>
    <c:dispBlanksAs val="gap"/>
    <c:showDLblsOverMax val="0"/>
  </c:chart>
  <c:spPr>
    <a:noFill/>
    <a:ln w="19050">
      <a:noFill/>
    </a:ln>
    <a:effectLst/>
  </c:spPr>
  <c:txPr>
    <a:bodyPr/>
    <a:lstStyle/>
    <a:p>
      <a:pPr>
        <a:defRPr>
          <a:latin typeface="BentonSans Book" panose="02000503000000020004" pitchFamily="2" charset="0"/>
        </a:defRPr>
      </a:pPr>
      <a:endParaRPr lang="en-US"/>
    </a:p>
  </c:txPr>
  <c:externalData r:id="rId4">
    <c:autoUpdate val="0"/>
  </c:externalData>
  <c:userShapes r:id="rId5"/>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845552-9005-453B-BDE2-D93052598EEF}" type="doc">
      <dgm:prSet loTypeId="urn:microsoft.com/office/officeart/2005/8/layout/process1" loCatId="process" qsTypeId="urn:microsoft.com/office/officeart/2005/8/quickstyle/simple1" qsCatId="simple" csTypeId="urn:microsoft.com/office/officeart/2005/8/colors/accent3_2" csCatId="accent3" phldr="1"/>
      <dgm:spPr/>
    </dgm:pt>
    <dgm:pt modelId="{D4D6BCEE-B518-4E4B-9806-5BF7F61A6E4C}">
      <dgm:prSet phldrT="[Text]" custT="1"/>
      <dgm:spPr/>
      <dgm:t>
        <a:bodyPr/>
        <a:lstStyle/>
        <a:p>
          <a:r>
            <a:rPr lang="en-US" sz="2000">
              <a:latin typeface="BentonSans Regular" panose="02000503000000020004" pitchFamily="2" charset="0"/>
            </a:rPr>
            <a:t>Round 1 Submission</a:t>
          </a:r>
        </a:p>
        <a:p>
          <a:r>
            <a:rPr lang="en-US" sz="1600">
              <a:latin typeface="BentonSans Regular" panose="02000503000000020004" pitchFamily="2" charset="0"/>
            </a:rPr>
            <a:t>(live leaderboard based on leaderboard evaluation)</a:t>
          </a:r>
        </a:p>
      </dgm:t>
    </dgm:pt>
    <dgm:pt modelId="{B69E2900-79EE-472D-9E89-1B49D512BFD4}" type="parTrans" cxnId="{97A080AE-CB43-4DDB-B148-3500CD4D98F3}">
      <dgm:prSet/>
      <dgm:spPr/>
      <dgm:t>
        <a:bodyPr/>
        <a:lstStyle/>
        <a:p>
          <a:endParaRPr lang="en-US"/>
        </a:p>
      </dgm:t>
    </dgm:pt>
    <dgm:pt modelId="{E37A4E21-D03E-401E-BD7E-2CDDCA3213A8}" type="sibTrans" cxnId="{97A080AE-CB43-4DDB-B148-3500CD4D98F3}">
      <dgm:prSet/>
      <dgm:spPr/>
      <dgm:t>
        <a:bodyPr/>
        <a:lstStyle/>
        <a:p>
          <a:endParaRPr lang="en-US"/>
        </a:p>
      </dgm:t>
    </dgm:pt>
    <dgm:pt modelId="{B47689E7-65EE-40DF-B7D5-68ED797FB0E0}">
      <dgm:prSet phldrT="[Text]" custT="1"/>
      <dgm:spPr/>
      <dgm:t>
        <a:bodyPr/>
        <a:lstStyle/>
        <a:p>
          <a:pPr marL="0" lvl="0" indent="0" algn="ctr" defTabSz="889000">
            <a:lnSpc>
              <a:spcPct val="90000"/>
            </a:lnSpc>
            <a:spcBef>
              <a:spcPct val="0"/>
            </a:spcBef>
            <a:spcAft>
              <a:spcPct val="35000"/>
            </a:spcAft>
            <a:buNone/>
          </a:pPr>
          <a:r>
            <a:rPr lang="en-US" sz="2000" kern="1200">
              <a:solidFill>
                <a:srgbClr val="FFFFFF"/>
              </a:solidFill>
              <a:latin typeface="BentonSans Regular" panose="02000503000000020004" pitchFamily="2" charset="0"/>
              <a:ea typeface="+mn-ea"/>
              <a:cs typeface="+mn-cs"/>
            </a:rPr>
            <a:t>End of Round 1</a:t>
          </a:r>
        </a:p>
        <a:p>
          <a:pPr marL="0" lvl="0" indent="0" algn="ctr" defTabSz="889000">
            <a:lnSpc>
              <a:spcPct val="90000"/>
            </a:lnSpc>
            <a:spcBef>
              <a:spcPct val="0"/>
            </a:spcBef>
            <a:spcAft>
              <a:spcPct val="35000"/>
            </a:spcAft>
            <a:buNone/>
          </a:pPr>
          <a:r>
            <a:rPr lang="en-US" sz="1600" kern="1200">
              <a:latin typeface="BentonSans Regular" panose="02000503000000020004" pitchFamily="2" charset="0"/>
            </a:rPr>
            <a:t>(Final leaderboard rank based on leaderboard and closed evaluations)</a:t>
          </a:r>
          <a:endParaRPr lang="en-US" sz="1600" kern="1200">
            <a:solidFill>
              <a:srgbClr val="FFFFFF"/>
            </a:solidFill>
            <a:latin typeface="BentonSans Regular" panose="02000503000000020004" pitchFamily="2" charset="0"/>
            <a:ea typeface="+mn-ea"/>
            <a:cs typeface="+mn-cs"/>
          </a:endParaRPr>
        </a:p>
      </dgm:t>
    </dgm:pt>
    <dgm:pt modelId="{7A218C1B-C2FE-4464-A79B-885DA61E94BE}" type="parTrans" cxnId="{F7B598B0-3E13-41C5-AAFB-372A3CC63C6D}">
      <dgm:prSet/>
      <dgm:spPr/>
      <dgm:t>
        <a:bodyPr/>
        <a:lstStyle/>
        <a:p>
          <a:endParaRPr lang="en-US"/>
        </a:p>
      </dgm:t>
    </dgm:pt>
    <dgm:pt modelId="{E8E5F8CD-DECF-44C0-B626-CA0246960DEA}" type="sibTrans" cxnId="{F7B598B0-3E13-41C5-AAFB-372A3CC63C6D}">
      <dgm:prSet/>
      <dgm:spPr/>
      <dgm:t>
        <a:bodyPr/>
        <a:lstStyle/>
        <a:p>
          <a:endParaRPr lang="en-US"/>
        </a:p>
      </dgm:t>
    </dgm:pt>
    <dgm:pt modelId="{AC8F77A2-880F-42DF-A20A-99DE286A2979}">
      <dgm:prSet phldrT="[Text]" custT="1"/>
      <dgm:spPr/>
      <dgm:t>
        <a:bodyPr/>
        <a:lstStyle/>
        <a:p>
          <a:pPr marL="0" lvl="0" indent="0" algn="ctr" defTabSz="889000">
            <a:lnSpc>
              <a:spcPct val="90000"/>
            </a:lnSpc>
            <a:spcBef>
              <a:spcPct val="0"/>
            </a:spcBef>
            <a:spcAft>
              <a:spcPct val="35000"/>
            </a:spcAft>
            <a:buNone/>
          </a:pPr>
          <a:r>
            <a:rPr lang="en-US" sz="2000" kern="1200">
              <a:solidFill>
                <a:srgbClr val="FFFFFF"/>
              </a:solidFill>
              <a:latin typeface="BentonSans Regular" panose="02000503000000020004" pitchFamily="2" charset="0"/>
              <a:ea typeface="+mn-ea"/>
              <a:cs typeface="+mn-cs"/>
            </a:rPr>
            <a:t>Final Round </a:t>
          </a:r>
        </a:p>
        <a:p>
          <a:pPr marL="0" lvl="0" indent="0" algn="ctr" defTabSz="889000">
            <a:lnSpc>
              <a:spcPct val="90000"/>
            </a:lnSpc>
            <a:spcBef>
              <a:spcPct val="0"/>
            </a:spcBef>
            <a:spcAft>
              <a:spcPct val="35000"/>
            </a:spcAft>
            <a:buNone/>
          </a:pPr>
          <a:r>
            <a:rPr lang="en-US" sz="1600" kern="1200">
              <a:solidFill>
                <a:srgbClr val="FFFFFF"/>
              </a:solidFill>
              <a:latin typeface="BentonSans Regular" panose="02000503000000020004" pitchFamily="2" charset="0"/>
              <a:ea typeface="+mn-ea"/>
              <a:cs typeface="+mn-cs"/>
            </a:rPr>
            <a:t>(Code/Deck Submission &amp; Presentation)</a:t>
          </a:r>
        </a:p>
      </dgm:t>
    </dgm:pt>
    <dgm:pt modelId="{5040A3AB-2C9D-4AC3-B524-935AE14B57F7}" type="parTrans" cxnId="{2E79A166-FB7D-4160-B401-23E1CDBF3965}">
      <dgm:prSet/>
      <dgm:spPr/>
      <dgm:t>
        <a:bodyPr/>
        <a:lstStyle/>
        <a:p>
          <a:endParaRPr lang="en-US"/>
        </a:p>
      </dgm:t>
    </dgm:pt>
    <dgm:pt modelId="{CC8F8F4E-4C68-4A5A-94AC-279F18A39D3C}" type="sibTrans" cxnId="{2E79A166-FB7D-4160-B401-23E1CDBF3965}">
      <dgm:prSet/>
      <dgm:spPr/>
      <dgm:t>
        <a:bodyPr/>
        <a:lstStyle/>
        <a:p>
          <a:endParaRPr lang="en-US"/>
        </a:p>
      </dgm:t>
    </dgm:pt>
    <dgm:pt modelId="{56F1F4E1-31D6-4AF2-B596-48E3FA42179F}" type="pres">
      <dgm:prSet presAssocID="{96845552-9005-453B-BDE2-D93052598EEF}" presName="Name0" presStyleCnt="0">
        <dgm:presLayoutVars>
          <dgm:dir/>
          <dgm:resizeHandles val="exact"/>
        </dgm:presLayoutVars>
      </dgm:prSet>
      <dgm:spPr/>
    </dgm:pt>
    <dgm:pt modelId="{0E0C7C54-6AB0-4D95-BC06-F80C59FBC37A}" type="pres">
      <dgm:prSet presAssocID="{D4D6BCEE-B518-4E4B-9806-5BF7F61A6E4C}" presName="node" presStyleLbl="node1" presStyleIdx="0" presStyleCnt="3">
        <dgm:presLayoutVars>
          <dgm:bulletEnabled val="1"/>
        </dgm:presLayoutVars>
      </dgm:prSet>
      <dgm:spPr/>
    </dgm:pt>
    <dgm:pt modelId="{8BC5EB23-D810-49E3-AB45-685934EAAC45}" type="pres">
      <dgm:prSet presAssocID="{E37A4E21-D03E-401E-BD7E-2CDDCA3213A8}" presName="sibTrans" presStyleLbl="sibTrans2D1" presStyleIdx="0" presStyleCnt="2"/>
      <dgm:spPr/>
    </dgm:pt>
    <dgm:pt modelId="{934EC464-C49B-41F6-A9F0-DBE96A95197A}" type="pres">
      <dgm:prSet presAssocID="{E37A4E21-D03E-401E-BD7E-2CDDCA3213A8}" presName="connectorText" presStyleLbl="sibTrans2D1" presStyleIdx="0" presStyleCnt="2"/>
      <dgm:spPr/>
    </dgm:pt>
    <dgm:pt modelId="{3B09394F-2951-4527-8A4A-113849CC2E70}" type="pres">
      <dgm:prSet presAssocID="{B47689E7-65EE-40DF-B7D5-68ED797FB0E0}" presName="node" presStyleLbl="node1" presStyleIdx="1" presStyleCnt="3">
        <dgm:presLayoutVars>
          <dgm:bulletEnabled val="1"/>
        </dgm:presLayoutVars>
      </dgm:prSet>
      <dgm:spPr/>
    </dgm:pt>
    <dgm:pt modelId="{B3466CD3-729E-4F5A-82E0-E19256299168}" type="pres">
      <dgm:prSet presAssocID="{E8E5F8CD-DECF-44C0-B626-CA0246960DEA}" presName="sibTrans" presStyleLbl="sibTrans2D1" presStyleIdx="1" presStyleCnt="2"/>
      <dgm:spPr/>
    </dgm:pt>
    <dgm:pt modelId="{6548350B-C52E-460E-85DF-04B6CF909DEA}" type="pres">
      <dgm:prSet presAssocID="{E8E5F8CD-DECF-44C0-B626-CA0246960DEA}" presName="connectorText" presStyleLbl="sibTrans2D1" presStyleIdx="1" presStyleCnt="2"/>
      <dgm:spPr/>
    </dgm:pt>
    <dgm:pt modelId="{122A0908-9533-41FC-A806-81326E2B3150}" type="pres">
      <dgm:prSet presAssocID="{AC8F77A2-880F-42DF-A20A-99DE286A2979}" presName="node" presStyleLbl="node1" presStyleIdx="2" presStyleCnt="3" custScaleX="153321">
        <dgm:presLayoutVars>
          <dgm:bulletEnabled val="1"/>
        </dgm:presLayoutVars>
      </dgm:prSet>
      <dgm:spPr/>
    </dgm:pt>
  </dgm:ptLst>
  <dgm:cxnLst>
    <dgm:cxn modelId="{19125A08-0BAD-4108-AD49-1C53D049A9E4}" type="presOf" srcId="{E8E5F8CD-DECF-44C0-B626-CA0246960DEA}" destId="{6548350B-C52E-460E-85DF-04B6CF909DEA}" srcOrd="1" destOrd="0" presId="urn:microsoft.com/office/officeart/2005/8/layout/process1"/>
    <dgm:cxn modelId="{045ED842-CCC0-48C7-B3BA-62F64735EEE5}" type="presOf" srcId="{AC8F77A2-880F-42DF-A20A-99DE286A2979}" destId="{122A0908-9533-41FC-A806-81326E2B3150}" srcOrd="0" destOrd="0" presId="urn:microsoft.com/office/officeart/2005/8/layout/process1"/>
    <dgm:cxn modelId="{2160B165-9AA1-41BA-ACD5-AB1764205114}" type="presOf" srcId="{E37A4E21-D03E-401E-BD7E-2CDDCA3213A8}" destId="{8BC5EB23-D810-49E3-AB45-685934EAAC45}" srcOrd="0" destOrd="0" presId="urn:microsoft.com/office/officeart/2005/8/layout/process1"/>
    <dgm:cxn modelId="{2E79A166-FB7D-4160-B401-23E1CDBF3965}" srcId="{96845552-9005-453B-BDE2-D93052598EEF}" destId="{AC8F77A2-880F-42DF-A20A-99DE286A2979}" srcOrd="2" destOrd="0" parTransId="{5040A3AB-2C9D-4AC3-B524-935AE14B57F7}" sibTransId="{CC8F8F4E-4C68-4A5A-94AC-279F18A39D3C}"/>
    <dgm:cxn modelId="{BEA0488D-F62C-4B9C-AD6B-BD988EAE055F}" type="presOf" srcId="{E8E5F8CD-DECF-44C0-B626-CA0246960DEA}" destId="{B3466CD3-729E-4F5A-82E0-E19256299168}" srcOrd="0" destOrd="0" presId="urn:microsoft.com/office/officeart/2005/8/layout/process1"/>
    <dgm:cxn modelId="{9A5AC499-F284-4628-985C-4606925B91F4}" type="presOf" srcId="{B47689E7-65EE-40DF-B7D5-68ED797FB0E0}" destId="{3B09394F-2951-4527-8A4A-113849CC2E70}" srcOrd="0" destOrd="0" presId="urn:microsoft.com/office/officeart/2005/8/layout/process1"/>
    <dgm:cxn modelId="{2DC7F79A-67C2-477F-8BD7-373349C7EFA1}" type="presOf" srcId="{96845552-9005-453B-BDE2-D93052598EEF}" destId="{56F1F4E1-31D6-4AF2-B596-48E3FA42179F}" srcOrd="0" destOrd="0" presId="urn:microsoft.com/office/officeart/2005/8/layout/process1"/>
    <dgm:cxn modelId="{D90EE2AA-0265-4332-9DC9-6A09D564F69B}" type="presOf" srcId="{E37A4E21-D03E-401E-BD7E-2CDDCA3213A8}" destId="{934EC464-C49B-41F6-A9F0-DBE96A95197A}" srcOrd="1" destOrd="0" presId="urn:microsoft.com/office/officeart/2005/8/layout/process1"/>
    <dgm:cxn modelId="{97A080AE-CB43-4DDB-B148-3500CD4D98F3}" srcId="{96845552-9005-453B-BDE2-D93052598EEF}" destId="{D4D6BCEE-B518-4E4B-9806-5BF7F61A6E4C}" srcOrd="0" destOrd="0" parTransId="{B69E2900-79EE-472D-9E89-1B49D512BFD4}" sibTransId="{E37A4E21-D03E-401E-BD7E-2CDDCA3213A8}"/>
    <dgm:cxn modelId="{F7B598B0-3E13-41C5-AAFB-372A3CC63C6D}" srcId="{96845552-9005-453B-BDE2-D93052598EEF}" destId="{B47689E7-65EE-40DF-B7D5-68ED797FB0E0}" srcOrd="1" destOrd="0" parTransId="{7A218C1B-C2FE-4464-A79B-885DA61E94BE}" sibTransId="{E8E5F8CD-DECF-44C0-B626-CA0246960DEA}"/>
    <dgm:cxn modelId="{BA4BF8B7-AB50-44F7-ADAD-49B3C1583879}" type="presOf" srcId="{D4D6BCEE-B518-4E4B-9806-5BF7F61A6E4C}" destId="{0E0C7C54-6AB0-4D95-BC06-F80C59FBC37A}" srcOrd="0" destOrd="0" presId="urn:microsoft.com/office/officeart/2005/8/layout/process1"/>
    <dgm:cxn modelId="{1C0D6980-03FC-4E29-ABB6-5925B096E316}" type="presParOf" srcId="{56F1F4E1-31D6-4AF2-B596-48E3FA42179F}" destId="{0E0C7C54-6AB0-4D95-BC06-F80C59FBC37A}" srcOrd="0" destOrd="0" presId="urn:microsoft.com/office/officeart/2005/8/layout/process1"/>
    <dgm:cxn modelId="{2893D6EC-679D-4760-A381-650AA892DC9F}" type="presParOf" srcId="{56F1F4E1-31D6-4AF2-B596-48E3FA42179F}" destId="{8BC5EB23-D810-49E3-AB45-685934EAAC45}" srcOrd="1" destOrd="0" presId="urn:microsoft.com/office/officeart/2005/8/layout/process1"/>
    <dgm:cxn modelId="{590A1122-2D18-450D-B9BB-181138275FBB}" type="presParOf" srcId="{8BC5EB23-D810-49E3-AB45-685934EAAC45}" destId="{934EC464-C49B-41F6-A9F0-DBE96A95197A}" srcOrd="0" destOrd="0" presId="urn:microsoft.com/office/officeart/2005/8/layout/process1"/>
    <dgm:cxn modelId="{664C33E7-3F22-4F29-AC67-6BB655372AC9}" type="presParOf" srcId="{56F1F4E1-31D6-4AF2-B596-48E3FA42179F}" destId="{3B09394F-2951-4527-8A4A-113849CC2E70}" srcOrd="2" destOrd="0" presId="urn:microsoft.com/office/officeart/2005/8/layout/process1"/>
    <dgm:cxn modelId="{4B3E2113-8F86-4260-B33B-C88470B56D5A}" type="presParOf" srcId="{56F1F4E1-31D6-4AF2-B596-48E3FA42179F}" destId="{B3466CD3-729E-4F5A-82E0-E19256299168}" srcOrd="3" destOrd="0" presId="urn:microsoft.com/office/officeart/2005/8/layout/process1"/>
    <dgm:cxn modelId="{88CFF038-66D1-4E1A-BF05-E82B211CEB91}" type="presParOf" srcId="{B3466CD3-729E-4F5A-82E0-E19256299168}" destId="{6548350B-C52E-460E-85DF-04B6CF909DEA}" srcOrd="0" destOrd="0" presId="urn:microsoft.com/office/officeart/2005/8/layout/process1"/>
    <dgm:cxn modelId="{4D67EC6F-19AE-4A3C-9A39-ABD9266502D1}" type="presParOf" srcId="{56F1F4E1-31D6-4AF2-B596-48E3FA42179F}" destId="{122A0908-9533-41FC-A806-81326E2B3150}"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0C7C54-6AB0-4D95-BC06-F80C59FBC37A}">
      <dsp:nvSpPr>
        <dsp:cNvPr id="0" name=""/>
        <dsp:cNvSpPr/>
      </dsp:nvSpPr>
      <dsp:spPr>
        <a:xfrm>
          <a:off x="1283" y="359679"/>
          <a:ext cx="2173360" cy="1793022"/>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latin typeface="BentonSans Regular" panose="02000503000000020004" pitchFamily="2" charset="0"/>
            </a:rPr>
            <a:t>Round 1 Submission</a:t>
          </a:r>
        </a:p>
        <a:p>
          <a:pPr marL="0" lvl="0" indent="0" algn="ctr" defTabSz="889000">
            <a:lnSpc>
              <a:spcPct val="90000"/>
            </a:lnSpc>
            <a:spcBef>
              <a:spcPct val="0"/>
            </a:spcBef>
            <a:spcAft>
              <a:spcPct val="35000"/>
            </a:spcAft>
            <a:buNone/>
          </a:pPr>
          <a:r>
            <a:rPr lang="en-US" sz="1600" kern="1200">
              <a:latin typeface="BentonSans Regular" panose="02000503000000020004" pitchFamily="2" charset="0"/>
            </a:rPr>
            <a:t>(live leaderboard based on leaderboard evaluation)</a:t>
          </a:r>
        </a:p>
      </dsp:txBody>
      <dsp:txXfrm>
        <a:off x="53799" y="412195"/>
        <a:ext cx="2068328" cy="1687990"/>
      </dsp:txXfrm>
    </dsp:sp>
    <dsp:sp modelId="{8BC5EB23-D810-49E3-AB45-685934EAAC45}">
      <dsp:nvSpPr>
        <dsp:cNvPr id="0" name=""/>
        <dsp:cNvSpPr/>
      </dsp:nvSpPr>
      <dsp:spPr>
        <a:xfrm>
          <a:off x="2391980" y="986693"/>
          <a:ext cx="460752" cy="538993"/>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2391980" y="1094492"/>
        <a:ext cx="322526" cy="323395"/>
      </dsp:txXfrm>
    </dsp:sp>
    <dsp:sp modelId="{3B09394F-2951-4527-8A4A-113849CC2E70}">
      <dsp:nvSpPr>
        <dsp:cNvPr id="0" name=""/>
        <dsp:cNvSpPr/>
      </dsp:nvSpPr>
      <dsp:spPr>
        <a:xfrm>
          <a:off x="3043988" y="359679"/>
          <a:ext cx="2173360" cy="1793022"/>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solidFill>
                <a:srgbClr val="FFFFFF"/>
              </a:solidFill>
              <a:latin typeface="BentonSans Regular" panose="02000503000000020004" pitchFamily="2" charset="0"/>
              <a:ea typeface="+mn-ea"/>
              <a:cs typeface="+mn-cs"/>
            </a:rPr>
            <a:t>End of Round 1</a:t>
          </a:r>
        </a:p>
        <a:p>
          <a:pPr marL="0" lvl="0" indent="0" algn="ctr" defTabSz="889000">
            <a:lnSpc>
              <a:spcPct val="90000"/>
            </a:lnSpc>
            <a:spcBef>
              <a:spcPct val="0"/>
            </a:spcBef>
            <a:spcAft>
              <a:spcPct val="35000"/>
            </a:spcAft>
            <a:buNone/>
          </a:pPr>
          <a:r>
            <a:rPr lang="en-US" sz="1600" kern="1200">
              <a:latin typeface="BentonSans Regular" panose="02000503000000020004" pitchFamily="2" charset="0"/>
            </a:rPr>
            <a:t>(Final leaderboard rank based on leaderboard and closed evaluations)</a:t>
          </a:r>
          <a:endParaRPr lang="en-US" sz="1600" kern="1200">
            <a:solidFill>
              <a:srgbClr val="FFFFFF"/>
            </a:solidFill>
            <a:latin typeface="BentonSans Regular" panose="02000503000000020004" pitchFamily="2" charset="0"/>
            <a:ea typeface="+mn-ea"/>
            <a:cs typeface="+mn-cs"/>
          </a:endParaRPr>
        </a:p>
      </dsp:txBody>
      <dsp:txXfrm>
        <a:off x="3096504" y="412195"/>
        <a:ext cx="2068328" cy="1687990"/>
      </dsp:txXfrm>
    </dsp:sp>
    <dsp:sp modelId="{B3466CD3-729E-4F5A-82E0-E19256299168}">
      <dsp:nvSpPr>
        <dsp:cNvPr id="0" name=""/>
        <dsp:cNvSpPr/>
      </dsp:nvSpPr>
      <dsp:spPr>
        <a:xfrm>
          <a:off x="5434684" y="986693"/>
          <a:ext cx="460752" cy="538993"/>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5434684" y="1094492"/>
        <a:ext cx="322526" cy="323395"/>
      </dsp:txXfrm>
    </dsp:sp>
    <dsp:sp modelId="{122A0908-9533-41FC-A806-81326E2B3150}">
      <dsp:nvSpPr>
        <dsp:cNvPr id="0" name=""/>
        <dsp:cNvSpPr/>
      </dsp:nvSpPr>
      <dsp:spPr>
        <a:xfrm>
          <a:off x="6086692" y="359679"/>
          <a:ext cx="3332217" cy="1793022"/>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solidFill>
                <a:srgbClr val="FFFFFF"/>
              </a:solidFill>
              <a:latin typeface="BentonSans Regular" panose="02000503000000020004" pitchFamily="2" charset="0"/>
              <a:ea typeface="+mn-ea"/>
              <a:cs typeface="+mn-cs"/>
            </a:rPr>
            <a:t>Final Round </a:t>
          </a:r>
        </a:p>
        <a:p>
          <a:pPr marL="0" lvl="0" indent="0" algn="ctr" defTabSz="889000">
            <a:lnSpc>
              <a:spcPct val="90000"/>
            </a:lnSpc>
            <a:spcBef>
              <a:spcPct val="0"/>
            </a:spcBef>
            <a:spcAft>
              <a:spcPct val="35000"/>
            </a:spcAft>
            <a:buNone/>
          </a:pPr>
          <a:r>
            <a:rPr lang="en-US" sz="1600" kern="1200">
              <a:solidFill>
                <a:srgbClr val="FFFFFF"/>
              </a:solidFill>
              <a:latin typeface="BentonSans Regular" panose="02000503000000020004" pitchFamily="2" charset="0"/>
              <a:ea typeface="+mn-ea"/>
              <a:cs typeface="+mn-cs"/>
            </a:rPr>
            <a:t>(Code/Deck Submission &amp; Presentation)</a:t>
          </a:r>
        </a:p>
      </dsp:txBody>
      <dsp:txXfrm>
        <a:off x="6139208" y="412195"/>
        <a:ext cx="3227185" cy="168799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0.66411</cdr:x>
      <cdr:y>0.44872</cdr:y>
    </cdr:from>
    <cdr:to>
      <cdr:x>0.82905</cdr:x>
      <cdr:y>0.62205</cdr:y>
    </cdr:to>
    <cdr:sp macro="" textlink="">
      <cdr:nvSpPr>
        <cdr:cNvPr id="2" name="Rectangle 1">
          <a:extLst xmlns:a="http://schemas.openxmlformats.org/drawingml/2006/main">
            <a:ext uri="{FF2B5EF4-FFF2-40B4-BE49-F238E27FC236}">
              <a16:creationId xmlns:a16="http://schemas.microsoft.com/office/drawing/2014/main" id="{C1371FA6-8D31-6F4F-7702-EDE76844A8D2}"/>
            </a:ext>
          </a:extLst>
        </cdr:cNvPr>
        <cdr:cNvSpPr/>
      </cdr:nvSpPr>
      <cdr:spPr>
        <a:xfrm xmlns:a="http://schemas.openxmlformats.org/drawingml/2006/main">
          <a:off x="2286860" y="1242605"/>
          <a:ext cx="567940" cy="479981"/>
        </a:xfrm>
        <a:prstGeom xmlns:a="http://schemas.openxmlformats.org/drawingml/2006/main" prst="rect">
          <a:avLst/>
        </a:prstGeom>
        <a:noFill xmlns:a="http://schemas.openxmlformats.org/drawingml/2006/main"/>
        <a:ln xmlns:a="http://schemas.openxmlformats.org/drawingml/2006/main">
          <a:noFill/>
        </a:ln>
        <a:effectLst xmlns:a="http://schemas.openxmlformats.org/drawingml/2006/main"/>
      </cdr:spPr>
      <cdr:style>
        <a:lnRef xmlns:a="http://schemas.openxmlformats.org/drawingml/2006/main" idx="1">
          <a:schemeClr val="accent1"/>
        </a:lnRef>
        <a:fillRef xmlns:a="http://schemas.openxmlformats.org/drawingml/2006/main" idx="3">
          <a:schemeClr val="accent1"/>
        </a:fillRef>
        <a:effectRef xmlns:a="http://schemas.openxmlformats.org/drawingml/2006/main" idx="2">
          <a:schemeClr val="accent1"/>
        </a:effectRef>
        <a:fontRef xmlns:a="http://schemas.openxmlformats.org/drawingml/2006/main" idx="minor">
          <a:schemeClr val="lt1"/>
        </a:fontRef>
      </cdr:style>
      <cdr:txBody>
        <a:bodyPr xmlns:a="http://schemas.openxmlformats.org/drawingml/2006/main" vertOverflow="clip" rtlCol="0" anchor="ctr"/>
        <a:lstStyle xmlns:a="http://schemas.openxmlformats.org/drawingml/2006/main"/>
        <a:p xmlns:a="http://schemas.openxmlformats.org/drawingml/2006/main">
          <a:pPr algn="ctr"/>
          <a:r>
            <a:rPr lang="en-US" sz="2000" dirty="0">
              <a:solidFill>
                <a:schemeClr val="bg1"/>
              </a:solidFill>
            </a:rPr>
            <a:t>1X</a:t>
          </a:r>
          <a:endParaRPr lang="en-US" sz="2400" dirty="0">
            <a:solidFill>
              <a:schemeClr val="bg1"/>
            </a:solidFill>
          </a:endParaRPr>
        </a:p>
      </cdr:txBody>
    </cdr:sp>
  </cdr:relSizeAnchor>
  <cdr:relSizeAnchor xmlns:cdr="http://schemas.openxmlformats.org/drawingml/2006/chartDrawing">
    <cdr:from>
      <cdr:x>0.13615</cdr:x>
      <cdr:y>0.51565</cdr:y>
    </cdr:from>
    <cdr:to>
      <cdr:x>0.3682</cdr:x>
      <cdr:y>0.68897</cdr:y>
    </cdr:to>
    <cdr:sp macro="" textlink="">
      <cdr:nvSpPr>
        <cdr:cNvPr id="3" name="Rectangle 2">
          <a:extLst xmlns:a="http://schemas.openxmlformats.org/drawingml/2006/main">
            <a:ext uri="{FF2B5EF4-FFF2-40B4-BE49-F238E27FC236}">
              <a16:creationId xmlns:a16="http://schemas.microsoft.com/office/drawing/2014/main" id="{E4DFC5F6-6723-FD55-BE9C-1426A495F93C}"/>
            </a:ext>
          </a:extLst>
        </cdr:cNvPr>
        <cdr:cNvSpPr/>
      </cdr:nvSpPr>
      <cdr:spPr>
        <a:xfrm xmlns:a="http://schemas.openxmlformats.org/drawingml/2006/main">
          <a:off x="468833" y="1427930"/>
          <a:ext cx="799047" cy="479982"/>
        </a:xfrm>
        <a:prstGeom xmlns:a="http://schemas.openxmlformats.org/drawingml/2006/main" prst="rect">
          <a:avLst/>
        </a:prstGeom>
        <a:noFill xmlns:a="http://schemas.openxmlformats.org/drawingml/2006/main"/>
        <a:ln xmlns:a="http://schemas.openxmlformats.org/drawingml/2006/main">
          <a:noFill/>
        </a:ln>
        <a:effectLst xmlns:a="http://schemas.openxmlformats.org/drawingml/2006/main"/>
      </cdr:spPr>
      <cdr:style>
        <a:lnRef xmlns:a="http://schemas.openxmlformats.org/drawingml/2006/main" idx="1">
          <a:schemeClr val="accent1"/>
        </a:lnRef>
        <a:fillRef xmlns:a="http://schemas.openxmlformats.org/drawingml/2006/main" idx="3">
          <a:schemeClr val="accent1"/>
        </a:fillRef>
        <a:effectRef xmlns:a="http://schemas.openxmlformats.org/drawingml/2006/main" idx="2">
          <a:schemeClr val="accent1"/>
        </a:effectRef>
        <a:fontRef xmlns:a="http://schemas.openxmlformats.org/drawingml/2006/main" idx="minor">
          <a:schemeClr val="lt1"/>
        </a:fontRef>
      </cdr:style>
      <cdr:txBody>
        <a:bodyPr xmlns:a="http://schemas.openxmlformats.org/drawingml/2006/main" vertOverflow="clip" rtlCol="0" anchor="ctr"/>
        <a:lstStyle xmlns:a="http://schemas.openxmlformats.org/drawingml/2006/main"/>
        <a:p xmlns:a="http://schemas.openxmlformats.org/drawingml/2006/main">
          <a:pPr algn="ctr"/>
          <a:r>
            <a:rPr lang="en-US" sz="2000" dirty="0">
              <a:solidFill>
                <a:schemeClr val="bg2"/>
              </a:solidFill>
            </a:rPr>
            <a:t>0.6X</a:t>
          </a:r>
        </a:p>
      </cdr:txBody>
    </cdr:sp>
  </cdr:relSizeAnchor>
</c:userShapes>
</file>

<file path=ppt/handoutMasters/_rels/handoutMaster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71800" cy="464820"/>
          </a:xfrm>
          <a:prstGeom prst="rect">
            <a:avLst/>
          </a:prstGeom>
        </p:spPr>
        <p:txBody>
          <a:bodyPr vert="horz" lIns="93177" tIns="46589" rIns="93177" bIns="46589" rtlCol="0"/>
          <a:lstStyle>
            <a:lvl1pPr algn="l" eaLnBrk="1" fontAlgn="auto" hangingPunct="1">
              <a:spcBef>
                <a:spcPts val="0"/>
              </a:spcBef>
              <a:spcAft>
                <a:spcPts val="0"/>
              </a:spcAft>
              <a:defRPr sz="1200" b="0">
                <a:latin typeface="+mn-lt"/>
                <a:cs typeface="+mn-cs"/>
              </a:defRPr>
            </a:lvl1pPr>
          </a:lstStyle>
          <a:p>
            <a:pPr>
              <a:defRPr/>
            </a:pPr>
            <a:endParaRPr lang="en-US"/>
          </a:p>
        </p:txBody>
      </p:sp>
      <p:sp>
        <p:nvSpPr>
          <p:cNvPr id="3" name="Date Placeholder 2"/>
          <p:cNvSpPr>
            <a:spLocks noGrp="1"/>
          </p:cNvSpPr>
          <p:nvPr>
            <p:ph type="dt" sz="quarter" idx="1"/>
          </p:nvPr>
        </p:nvSpPr>
        <p:spPr>
          <a:xfrm>
            <a:off x="3884614" y="9684"/>
            <a:ext cx="2416175" cy="464820"/>
          </a:xfrm>
          <a:prstGeom prst="rect">
            <a:avLst/>
          </a:prstGeom>
        </p:spPr>
        <p:txBody>
          <a:bodyPr vert="horz" lIns="93177" tIns="46589" rIns="93177" bIns="46589" rtlCol="0"/>
          <a:lstStyle>
            <a:lvl1pPr algn="r" eaLnBrk="1" fontAlgn="auto" hangingPunct="1">
              <a:spcBef>
                <a:spcPts val="0"/>
              </a:spcBef>
              <a:spcAft>
                <a:spcPts val="0"/>
              </a:spcAft>
              <a:defRPr sz="1200" b="0">
                <a:latin typeface="+mn-lt"/>
                <a:cs typeface="+mn-cs"/>
              </a:defRPr>
            </a:lvl1pPr>
          </a:lstStyle>
          <a:p>
            <a:pPr>
              <a:defRPr/>
            </a:pPr>
            <a:fld id="{F824339D-EF8E-46F3-897F-726294A4293D}" type="datetime5">
              <a:rPr lang="en-US" smtClean="0"/>
              <a:t>13-Feb-24</a:t>
            </a:fld>
            <a:endParaRPr lang="en-US"/>
          </a:p>
        </p:txBody>
      </p:sp>
      <p:sp>
        <p:nvSpPr>
          <p:cNvPr id="4" name="Footer Placeholder 3"/>
          <p:cNvSpPr>
            <a:spLocks noGrp="1"/>
          </p:cNvSpPr>
          <p:nvPr>
            <p:ph type="ftr" sz="quarter" idx="2"/>
          </p:nvPr>
        </p:nvSpPr>
        <p:spPr>
          <a:xfrm>
            <a:off x="1" y="8829967"/>
            <a:ext cx="2971800" cy="464820"/>
          </a:xfrm>
          <a:prstGeom prst="rect">
            <a:avLst/>
          </a:prstGeom>
        </p:spPr>
        <p:txBody>
          <a:bodyPr vert="horz" lIns="93177" tIns="46589" rIns="93177" bIns="46589" rtlCol="0" anchor="b"/>
          <a:lstStyle>
            <a:lvl1pPr algn="l" eaLnBrk="1" fontAlgn="auto" hangingPunct="1">
              <a:spcBef>
                <a:spcPts val="0"/>
              </a:spcBef>
              <a:spcAft>
                <a:spcPts val="0"/>
              </a:spcAft>
              <a:defRPr sz="1200" b="0">
                <a:latin typeface="+mn-lt"/>
                <a:cs typeface="+mn-cs"/>
              </a:defRPr>
            </a:lvl1pPr>
          </a:lstStyle>
          <a:p>
            <a:pPr>
              <a:defRPr/>
            </a:pPr>
            <a:r>
              <a:rPr lang="en-US"/>
              <a:t>AXP Public</a:t>
            </a:r>
          </a:p>
        </p:txBody>
      </p:sp>
      <p:sp>
        <p:nvSpPr>
          <p:cNvPr id="5" name="Slide Number Placeholder 4"/>
          <p:cNvSpPr>
            <a:spLocks noGrp="1"/>
          </p:cNvSpPr>
          <p:nvPr>
            <p:ph type="sldNum" sz="quarter" idx="3"/>
          </p:nvPr>
        </p:nvSpPr>
        <p:spPr>
          <a:xfrm>
            <a:off x="3884614" y="8829967"/>
            <a:ext cx="2971800" cy="464820"/>
          </a:xfrm>
          <a:prstGeom prst="rect">
            <a:avLst/>
          </a:prstGeom>
        </p:spPr>
        <p:txBody>
          <a:bodyPr vert="horz" lIns="93177" tIns="46589" rIns="93177" bIns="46589" rtlCol="0" anchor="b"/>
          <a:lstStyle>
            <a:lvl1pPr algn="r" eaLnBrk="1" fontAlgn="auto" hangingPunct="1">
              <a:spcBef>
                <a:spcPts val="0"/>
              </a:spcBef>
              <a:spcAft>
                <a:spcPts val="0"/>
              </a:spcAft>
              <a:defRPr sz="1200" b="0">
                <a:latin typeface="+mn-lt"/>
                <a:cs typeface="+mn-cs"/>
              </a:defRPr>
            </a:lvl1pPr>
          </a:lstStyle>
          <a:p>
            <a:pPr>
              <a:defRPr/>
            </a:pPr>
            <a:fld id="{07AC9F50-4DAD-4B8E-824B-E85CCF89DF22}" type="slidenum">
              <a:rPr lang="en-US"/>
              <a:pPr>
                <a:defRPr/>
              </a:pPr>
              <a:t>‹#›</a:t>
            </a:fld>
            <a:endParaRPr lang="en-US"/>
          </a:p>
        </p:txBody>
      </p:sp>
      <p:pic>
        <p:nvPicPr>
          <p:cNvPr id="22534" name="Picture 16" descr="Amex LR.png"/>
          <p:cNvPicPr>
            <a:picLocks noChangeAspect="1"/>
          </p:cNvPicPr>
          <p:nvPr/>
        </p:nvPicPr>
        <p:blipFill>
          <a:blip r:embed="rId2" cstate="print"/>
          <a:srcRect/>
          <a:stretch>
            <a:fillRect/>
          </a:stretch>
        </p:blipFill>
        <p:spPr bwMode="auto">
          <a:xfrm>
            <a:off x="6194425" y="111363"/>
            <a:ext cx="531813" cy="477732"/>
          </a:xfrm>
          <a:prstGeom prst="rect">
            <a:avLst/>
          </a:prstGeom>
          <a:noFill/>
          <a:ln w="9525">
            <a:noFill/>
            <a:miter lim="800000"/>
            <a:headEnd/>
            <a:tailEnd/>
          </a:ln>
        </p:spPr>
      </p:pic>
    </p:spTree>
    <p:extLst>
      <p:ext uri="{BB962C8B-B14F-4D97-AF65-F5344CB8AC3E}">
        <p14:creationId xmlns:p14="http://schemas.microsoft.com/office/powerpoint/2010/main" val="30788234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71800" cy="464820"/>
          </a:xfrm>
          <a:prstGeom prst="rect">
            <a:avLst/>
          </a:prstGeom>
        </p:spPr>
        <p:txBody>
          <a:bodyPr vert="horz" lIns="93177" tIns="46589" rIns="93177" bIns="46589" rtlCol="0"/>
          <a:lstStyle>
            <a:lvl1pPr algn="l" eaLnBrk="1" fontAlgn="auto" hangingPunct="1">
              <a:spcBef>
                <a:spcPts val="0"/>
              </a:spcBef>
              <a:spcAft>
                <a:spcPts val="0"/>
              </a:spcAft>
              <a:defRPr sz="1200" b="0">
                <a:latin typeface="+mn-lt"/>
                <a:cs typeface="+mn-cs"/>
              </a:defRPr>
            </a:lvl1pPr>
          </a:lstStyle>
          <a:p>
            <a:pPr>
              <a:defRPr/>
            </a:pPr>
            <a:endParaRPr lang="en-US"/>
          </a:p>
        </p:txBody>
      </p:sp>
      <p:sp>
        <p:nvSpPr>
          <p:cNvPr id="4" name="Slide Image Placeholder 3"/>
          <p:cNvSpPr>
            <a:spLocks noGrp="1" noRot="1" noChangeAspect="1"/>
          </p:cNvSpPr>
          <p:nvPr>
            <p:ph type="sldImg" idx="2"/>
          </p:nvPr>
        </p:nvSpPr>
        <p:spPr>
          <a:xfrm>
            <a:off x="57150" y="285750"/>
            <a:ext cx="6286500" cy="3536950"/>
          </a:xfrm>
          <a:prstGeom prst="rect">
            <a:avLst/>
          </a:prstGeom>
          <a:noFill/>
          <a:ln w="12700">
            <a:solidFill>
              <a:prstClr val="black"/>
            </a:solidFill>
          </a:ln>
        </p:spPr>
        <p:txBody>
          <a:bodyPr vert="horz" lIns="93177" tIns="46589" rIns="93177" bIns="46589" rtlCol="0" anchor="ctr"/>
          <a:lstStyle/>
          <a:p>
            <a:pPr lvl="0"/>
            <a:endParaRPr lang="en-US" noProof="0"/>
          </a:p>
        </p:txBody>
      </p:sp>
      <p:sp>
        <p:nvSpPr>
          <p:cNvPr id="6" name="Footer Placeholder 5"/>
          <p:cNvSpPr>
            <a:spLocks noGrp="1"/>
          </p:cNvSpPr>
          <p:nvPr>
            <p:ph type="ftr" sz="quarter" idx="4"/>
          </p:nvPr>
        </p:nvSpPr>
        <p:spPr>
          <a:xfrm>
            <a:off x="1" y="8829967"/>
            <a:ext cx="2971800" cy="464820"/>
          </a:xfrm>
          <a:prstGeom prst="rect">
            <a:avLst/>
          </a:prstGeom>
        </p:spPr>
        <p:txBody>
          <a:bodyPr vert="horz" lIns="93177" tIns="46589" rIns="93177" bIns="46589" rtlCol="0" anchor="b"/>
          <a:lstStyle>
            <a:lvl1pPr algn="l" eaLnBrk="1" fontAlgn="auto" hangingPunct="1">
              <a:spcBef>
                <a:spcPts val="0"/>
              </a:spcBef>
              <a:spcAft>
                <a:spcPts val="0"/>
              </a:spcAft>
              <a:defRPr sz="1200" b="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4" y="8829967"/>
            <a:ext cx="2971800" cy="464820"/>
          </a:xfrm>
          <a:prstGeom prst="rect">
            <a:avLst/>
          </a:prstGeom>
        </p:spPr>
        <p:txBody>
          <a:bodyPr vert="horz" lIns="93177" tIns="46589" rIns="93177" bIns="46589" rtlCol="0" anchor="b"/>
          <a:lstStyle>
            <a:lvl1pPr algn="r" eaLnBrk="1" fontAlgn="auto" hangingPunct="1">
              <a:spcBef>
                <a:spcPts val="0"/>
              </a:spcBef>
              <a:spcAft>
                <a:spcPts val="0"/>
              </a:spcAft>
              <a:defRPr sz="1200" b="0">
                <a:latin typeface="+mn-lt"/>
                <a:cs typeface="+mn-cs"/>
              </a:defRPr>
            </a:lvl1pPr>
          </a:lstStyle>
          <a:p>
            <a:pPr>
              <a:defRPr/>
            </a:pPr>
            <a:fld id="{B7F67613-C4F6-4697-B672-5788CDF36B66}" type="slidenum">
              <a:rPr lang="en-US"/>
              <a:pPr>
                <a:defRPr/>
              </a:pPr>
              <a:t>‹#›</a:t>
            </a:fld>
            <a:endParaRPr lang="en-US"/>
          </a:p>
        </p:txBody>
      </p:sp>
      <p:sp>
        <p:nvSpPr>
          <p:cNvPr id="8" name="Text Box 9"/>
          <p:cNvSpPr txBox="1">
            <a:spLocks noChangeArrowheads="1"/>
          </p:cNvSpPr>
          <p:nvPr/>
        </p:nvSpPr>
        <p:spPr bwMode="auto">
          <a:xfrm>
            <a:off x="5502275" y="3376401"/>
            <a:ext cx="1072608" cy="524220"/>
          </a:xfrm>
          <a:prstGeom prst="rect">
            <a:avLst/>
          </a:prstGeom>
          <a:noFill/>
          <a:ln w="9525">
            <a:noFill/>
            <a:miter lim="800000"/>
            <a:headEnd/>
            <a:tailEnd/>
          </a:ln>
          <a:effectLst/>
        </p:spPr>
        <p:txBody>
          <a:bodyPr wrap="none" lIns="92430" tIns="46215" rIns="92430" bIns="46215">
            <a:spAutoFit/>
          </a:bodyPr>
          <a:lstStyle/>
          <a:p>
            <a:pPr defTabSz="923686">
              <a:defRPr/>
            </a:pPr>
            <a:r>
              <a:rPr lang="en-US">
                <a:solidFill>
                  <a:schemeClr val="accent1"/>
                </a:solidFill>
                <a:cs typeface="Arial" charset="0"/>
              </a:rPr>
              <a:t>Slide</a:t>
            </a:r>
            <a:r>
              <a:rPr lang="en-US" sz="1800">
                <a:solidFill>
                  <a:schemeClr val="accent1"/>
                </a:solidFill>
                <a:cs typeface="Arial" charset="0"/>
              </a:rPr>
              <a:t> </a:t>
            </a:r>
            <a:fld id="{C6EDEAA1-47D4-4193-A0E5-C29DF075D4A9}" type="slidenum">
              <a:rPr lang="en-US" sz="2800">
                <a:solidFill>
                  <a:schemeClr val="accent1"/>
                </a:solidFill>
                <a:cs typeface="Arial" charset="0"/>
              </a:rPr>
              <a:pPr defTabSz="923686">
                <a:defRPr/>
              </a:pPr>
              <a:t>‹#›</a:t>
            </a:fld>
            <a:endParaRPr lang="en-US" sz="2800">
              <a:solidFill>
                <a:schemeClr val="accent1"/>
              </a:solidFill>
              <a:cs typeface="Arial" charset="0"/>
            </a:endParaRPr>
          </a:p>
        </p:txBody>
      </p:sp>
      <p:pic>
        <p:nvPicPr>
          <p:cNvPr id="17415" name="Picture 16" descr="Amex LR.png"/>
          <p:cNvPicPr>
            <a:picLocks noChangeAspect="1"/>
          </p:cNvPicPr>
          <p:nvPr/>
        </p:nvPicPr>
        <p:blipFill>
          <a:blip r:embed="rId2"/>
          <a:srcRect/>
          <a:stretch>
            <a:fillRect/>
          </a:stretch>
        </p:blipFill>
        <p:spPr bwMode="auto">
          <a:xfrm>
            <a:off x="6194425" y="111363"/>
            <a:ext cx="531813" cy="477732"/>
          </a:xfrm>
          <a:prstGeom prst="rect">
            <a:avLst/>
          </a:prstGeom>
          <a:noFill/>
          <a:ln w="9525">
            <a:noFill/>
            <a:miter lim="800000"/>
            <a:headEnd/>
            <a:tailEnd/>
          </a:ln>
        </p:spPr>
      </p:pic>
      <p:sp>
        <p:nvSpPr>
          <p:cNvPr id="10" name="Notes Placeholder 9"/>
          <p:cNvSpPr>
            <a:spLocks noGrp="1"/>
          </p:cNvSpPr>
          <p:nvPr>
            <p:ph type="body" sz="quarter" idx="3"/>
          </p:nvPr>
        </p:nvSpPr>
        <p:spPr>
          <a:xfrm>
            <a:off x="115889" y="4009072"/>
            <a:ext cx="6626225" cy="4590098"/>
          </a:xfrm>
          <a:prstGeom prst="rect">
            <a:avLst/>
          </a:prstGeom>
        </p:spPr>
        <p:txBody>
          <a:bodyPr vert="horz" wrap="square" lIns="93177" tIns="46589" rIns="93177" bIns="46589"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586786684"/>
      </p:ext>
    </p:extLst>
  </p:cSld>
  <p:clrMap bg1="lt1" tx1="dk1" bg2="lt2" tx2="dk2" accent1="accent1" accent2="accent2" accent3="accent3" accent4="accent4" accent5="accent5" accent6="accent6" hlink="hlink" folHlink="folHlink"/>
  <p:hf sldNum="0" hdr="0" ftr="0" dt="0"/>
  <p:notesStyle>
    <a:lvl1pPr algn="l" rtl="0" eaLnBrk="0" fontAlgn="base" hangingPunct="0">
      <a:lnSpc>
        <a:spcPct val="95000"/>
      </a:lnSpc>
      <a:spcBef>
        <a:spcPct val="50000"/>
      </a:spcBef>
      <a:spcAft>
        <a:spcPct val="0"/>
      </a:spcAft>
      <a:defRPr lang="en-US" sz="1100" kern="1200" dirty="0">
        <a:solidFill>
          <a:schemeClr val="tx1"/>
        </a:solidFill>
        <a:latin typeface="Calibri" pitchFamily="34" charset="0"/>
        <a:ea typeface="+mn-ea"/>
        <a:cs typeface="Arial" charset="0"/>
      </a:defRPr>
    </a:lvl1pPr>
    <a:lvl2pPr marL="285750" indent="-171450" algn="l" rtl="0" eaLnBrk="0" fontAlgn="base" hangingPunct="0">
      <a:lnSpc>
        <a:spcPct val="95000"/>
      </a:lnSpc>
      <a:spcBef>
        <a:spcPct val="50000"/>
      </a:spcBef>
      <a:spcAft>
        <a:spcPct val="0"/>
      </a:spcAft>
      <a:buClr>
        <a:srgbClr val="00B0F0"/>
      </a:buClr>
      <a:buFont typeface="Calibri" pitchFamily="34" charset="0"/>
      <a:buChar char="■"/>
      <a:defRPr lang="en-US" sz="1100" kern="1200">
        <a:solidFill>
          <a:schemeClr val="tx1"/>
        </a:solidFill>
        <a:latin typeface="Calibri" pitchFamily="34" charset="0"/>
        <a:ea typeface="+mn-ea"/>
        <a:cs typeface="Arial" charset="0"/>
      </a:defRPr>
    </a:lvl2pPr>
    <a:lvl3pPr marL="461963" indent="-171450" algn="l" rtl="0" eaLnBrk="0" fontAlgn="base" hangingPunct="0">
      <a:lnSpc>
        <a:spcPct val="95000"/>
      </a:lnSpc>
      <a:spcBef>
        <a:spcPct val="50000"/>
      </a:spcBef>
      <a:spcAft>
        <a:spcPct val="0"/>
      </a:spcAft>
      <a:buClr>
        <a:srgbClr val="00B0F0"/>
      </a:buClr>
      <a:buFont typeface="Calibri" pitchFamily="34" charset="0"/>
      <a:buChar char="−"/>
      <a:defRPr lang="en-US" sz="1100" kern="1200" dirty="0">
        <a:solidFill>
          <a:schemeClr val="tx1"/>
        </a:solidFill>
        <a:latin typeface="Calibri" pitchFamily="34" charset="0"/>
        <a:ea typeface="+mn-ea"/>
        <a:cs typeface="Arial" charset="0"/>
      </a:defRPr>
    </a:lvl3pPr>
    <a:lvl4pPr marL="631825" indent="-171450" algn="l" rtl="0" eaLnBrk="0" fontAlgn="base" hangingPunct="0">
      <a:lnSpc>
        <a:spcPct val="95000"/>
      </a:lnSpc>
      <a:spcBef>
        <a:spcPct val="50000"/>
      </a:spcBef>
      <a:spcAft>
        <a:spcPct val="0"/>
      </a:spcAft>
      <a:buClr>
        <a:srgbClr val="00B0F0"/>
      </a:buClr>
      <a:buSzPct val="110000"/>
      <a:buFont typeface="Calibri" pitchFamily="34" charset="0"/>
      <a:buChar char="•"/>
      <a:defRPr lang="en-US" sz="1100" kern="1200" dirty="0">
        <a:solidFill>
          <a:schemeClr val="tx1"/>
        </a:solidFill>
        <a:latin typeface="Calibri" pitchFamily="34" charset="0"/>
        <a:ea typeface="+mn-ea"/>
        <a:cs typeface="Arial" charset="0"/>
      </a:defRPr>
    </a:lvl4pPr>
    <a:lvl5pPr marL="803275" indent="-174625" algn="l" rtl="0" eaLnBrk="0" fontAlgn="base" hangingPunct="0">
      <a:lnSpc>
        <a:spcPct val="95000"/>
      </a:lnSpc>
      <a:spcBef>
        <a:spcPct val="50000"/>
      </a:spcBef>
      <a:spcAft>
        <a:spcPct val="0"/>
      </a:spcAft>
      <a:buClr>
        <a:srgbClr val="00B0F0"/>
      </a:buClr>
      <a:buSzPct val="90000"/>
      <a:buFont typeface="Wingdings 3" pitchFamily="18" charset="2"/>
      <a:buChar char=""/>
      <a:defRPr lang="en-US" sz="1100" kern="1200" dirty="0">
        <a:solidFill>
          <a:schemeClr val="tx1"/>
        </a:solidFill>
        <a:latin typeface="Calibri" pitchFamily="34"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txBox="1">
            <a:spLocks noGrp="1" noChangeArrowheads="1"/>
          </p:cNvSpPr>
          <p:nvPr/>
        </p:nvSpPr>
        <p:spPr bwMode="auto">
          <a:xfrm>
            <a:off x="3886200" y="8834808"/>
            <a:ext cx="2971800" cy="461592"/>
          </a:xfrm>
          <a:prstGeom prst="rect">
            <a:avLst/>
          </a:prstGeom>
          <a:noFill/>
          <a:ln w="9525">
            <a:noFill/>
            <a:miter lim="800000"/>
            <a:headEnd/>
            <a:tailEnd/>
          </a:ln>
        </p:spPr>
        <p:txBody>
          <a:bodyPr lIns="95874" tIns="47936" rIns="95874" bIns="47936" anchor="b"/>
          <a:lstStyle/>
          <a:p>
            <a:pPr algn="r" defTabSz="959274" eaLnBrk="0" hangingPunct="0"/>
            <a:fld id="{D3607556-21B3-485A-8090-64824B56B46B}" type="slidenum">
              <a:rPr lang="en-US" sz="1200" b="0">
                <a:latin typeface="Times New Roman" pitchFamily="18" charset="0"/>
              </a:rPr>
              <a:pPr algn="r" defTabSz="959274" eaLnBrk="0" hangingPunct="0"/>
              <a:t>1</a:t>
            </a:fld>
            <a:endParaRPr lang="en-US" sz="1200" b="0">
              <a:latin typeface="Times New Roman" pitchFamily="18" charset="0"/>
            </a:endParaRPr>
          </a:p>
        </p:txBody>
      </p:sp>
      <p:sp>
        <p:nvSpPr>
          <p:cNvPr id="18435" name="Rectangle 2"/>
          <p:cNvSpPr>
            <a:spLocks noGrp="1" noRot="1" noChangeAspect="1" noChangeArrowheads="1" noTextEdit="1"/>
          </p:cNvSpPr>
          <p:nvPr>
            <p:ph type="sldImg"/>
          </p:nvPr>
        </p:nvSpPr>
        <p:spPr bwMode="auto">
          <a:xfrm>
            <a:off x="338138" y="698500"/>
            <a:ext cx="6197600" cy="3486150"/>
          </a:xfrm>
          <a:noFill/>
          <a:ln>
            <a:solidFill>
              <a:srgbClr val="000000"/>
            </a:solidFill>
            <a:miter lim="800000"/>
            <a:headEnd/>
            <a:tailEnd/>
          </a:ln>
        </p:spPr>
      </p:sp>
      <p:sp>
        <p:nvSpPr>
          <p:cNvPr id="18436" name="Rectangle 3"/>
          <p:cNvSpPr>
            <a:spLocks noGrp="1" noChangeArrowheads="1"/>
          </p:cNvSpPr>
          <p:nvPr>
            <p:ph type="body" idx="1"/>
          </p:nvPr>
        </p:nvSpPr>
        <p:spPr bwMode="auto">
          <a:xfrm>
            <a:off x="914400" y="4414177"/>
            <a:ext cx="5029200" cy="4183380"/>
          </a:xfrm>
          <a:noFill/>
        </p:spPr>
        <p:txBody>
          <a:bodyPr lIns="95874" tIns="47936" rIns="95874" bIns="47936"/>
          <a:lstStyle/>
          <a:p>
            <a:endParaRPr>
              <a:cs typeface="Arial" pitchFamily="34" charset="0"/>
            </a:endParaRPr>
          </a:p>
        </p:txBody>
      </p:sp>
    </p:spTree>
    <p:extLst>
      <p:ext uri="{BB962C8B-B14F-4D97-AF65-F5344CB8AC3E}">
        <p14:creationId xmlns:p14="http://schemas.microsoft.com/office/powerpoint/2010/main" val="10518250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172E71-CA9A-5B48-9FDB-7CE7372289B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525398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172E71-CA9A-5B48-9FDB-7CE7372289B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521405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172E71-CA9A-5B48-9FDB-7CE7372289B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3077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172E71-CA9A-5B48-9FDB-7CE7372289B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741906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172E71-CA9A-5B48-9FDB-7CE7372289B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75623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172E71-CA9A-5B48-9FDB-7CE7372289B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801152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172E71-CA9A-5B48-9FDB-7CE7372289B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721318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95172E71-CA9A-5B48-9FDB-7CE7372289BC}" type="slidenum">
              <a:rPr kumimoji="0" lang="en-US" sz="1200" b="0" i="0" u="none" strike="noStrike" kern="1200" cap="none" spc="0" normalizeH="0" baseline="0" noProof="0" smtClean="0">
                <a:ln>
                  <a:noFill/>
                </a:ln>
                <a:solidFill>
                  <a:prstClr val="black"/>
                </a:solidFill>
                <a:effectLst/>
                <a:uLnTx/>
                <a:uFillTx/>
                <a:latin typeface="Calibri" charset="0"/>
                <a:ea typeface="+mn-ea"/>
                <a:cs typeface="+mn-cs"/>
              </a:rPr>
              <a:pPr marL="0" marR="0" lvl="0" indent="0" algn="r" defTabSz="457200" rtl="0" eaLnBrk="1" fontAlgn="base" latinLnBrk="0" hangingPunct="1">
                <a:lnSpc>
                  <a:spcPct val="100000"/>
                </a:lnSpc>
                <a:spcBef>
                  <a:spcPct val="0"/>
                </a:spcBef>
                <a:spcAft>
                  <a:spcPct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charset="0"/>
              <a:ea typeface="+mn-ea"/>
              <a:cs typeface="+mn-cs"/>
            </a:endParaRPr>
          </a:p>
        </p:txBody>
      </p:sp>
    </p:spTree>
    <p:extLst>
      <p:ext uri="{BB962C8B-B14F-4D97-AF65-F5344CB8AC3E}">
        <p14:creationId xmlns:p14="http://schemas.microsoft.com/office/powerpoint/2010/main" val="39864499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95172E71-CA9A-5B48-9FDB-7CE7372289BC}" type="slidenum">
              <a:rPr kumimoji="0" lang="en-US" sz="1200" b="0" i="0" u="none" strike="noStrike" kern="1200" cap="none" spc="0" normalizeH="0" baseline="0" noProof="0" smtClean="0">
                <a:ln>
                  <a:noFill/>
                </a:ln>
                <a:solidFill>
                  <a:prstClr val="black"/>
                </a:solidFill>
                <a:effectLst/>
                <a:uLnTx/>
                <a:uFillTx/>
                <a:latin typeface="Calibri" charset="0"/>
                <a:ea typeface="+mn-ea"/>
                <a:cs typeface="+mn-cs"/>
              </a:rPr>
              <a:pPr marL="0" marR="0" lvl="0" indent="0" algn="r" defTabSz="457200" rtl="0" eaLnBrk="1" fontAlgn="base" latinLnBrk="0" hangingPunct="1">
                <a:lnSpc>
                  <a:spcPct val="100000"/>
                </a:lnSpc>
                <a:spcBef>
                  <a:spcPct val="0"/>
                </a:spcBef>
                <a:spcAft>
                  <a:spcPct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charset="0"/>
              <a:ea typeface="+mn-ea"/>
              <a:cs typeface="+mn-cs"/>
            </a:endParaRPr>
          </a:p>
        </p:txBody>
      </p:sp>
    </p:spTree>
    <p:extLst>
      <p:ext uri="{BB962C8B-B14F-4D97-AF65-F5344CB8AC3E}">
        <p14:creationId xmlns:p14="http://schemas.microsoft.com/office/powerpoint/2010/main" val="15688535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172E71-CA9A-5B48-9FDB-7CE7372289B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768288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172E71-CA9A-5B48-9FDB-7CE7372289B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600230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txBox="1">
            <a:spLocks noGrp="1" noChangeArrowheads="1"/>
          </p:cNvSpPr>
          <p:nvPr/>
        </p:nvSpPr>
        <p:spPr bwMode="auto">
          <a:xfrm>
            <a:off x="3886200" y="8834808"/>
            <a:ext cx="2971800" cy="461592"/>
          </a:xfrm>
          <a:prstGeom prst="rect">
            <a:avLst/>
          </a:prstGeom>
          <a:noFill/>
          <a:ln w="9525">
            <a:noFill/>
            <a:miter lim="800000"/>
            <a:headEnd/>
            <a:tailEnd/>
          </a:ln>
        </p:spPr>
        <p:txBody>
          <a:bodyPr lIns="95874" tIns="47936" rIns="95874" bIns="47936" anchor="b"/>
          <a:lstStyle/>
          <a:p>
            <a:pPr algn="r" defTabSz="959274" eaLnBrk="0" hangingPunct="0"/>
            <a:fld id="{D3607556-21B3-485A-8090-64824B56B46B}" type="slidenum">
              <a:rPr lang="en-US" sz="1200" b="0">
                <a:latin typeface="Times New Roman" pitchFamily="18" charset="0"/>
              </a:rPr>
              <a:pPr algn="r" defTabSz="959274" eaLnBrk="0" hangingPunct="0"/>
              <a:t>7</a:t>
            </a:fld>
            <a:endParaRPr lang="en-US" sz="1200" b="0">
              <a:latin typeface="Times New Roman" pitchFamily="18" charset="0"/>
            </a:endParaRPr>
          </a:p>
        </p:txBody>
      </p:sp>
      <p:sp>
        <p:nvSpPr>
          <p:cNvPr id="18435" name="Rectangle 2"/>
          <p:cNvSpPr>
            <a:spLocks noGrp="1" noRot="1" noChangeAspect="1" noChangeArrowheads="1" noTextEdit="1"/>
          </p:cNvSpPr>
          <p:nvPr>
            <p:ph type="sldImg"/>
          </p:nvPr>
        </p:nvSpPr>
        <p:spPr bwMode="auto">
          <a:xfrm>
            <a:off x="338138" y="698500"/>
            <a:ext cx="6197600" cy="3486150"/>
          </a:xfrm>
          <a:noFill/>
          <a:ln>
            <a:solidFill>
              <a:srgbClr val="000000"/>
            </a:solidFill>
            <a:miter lim="800000"/>
            <a:headEnd/>
            <a:tailEnd/>
          </a:ln>
        </p:spPr>
      </p:sp>
      <p:sp>
        <p:nvSpPr>
          <p:cNvPr id="18436" name="Rectangle 3"/>
          <p:cNvSpPr>
            <a:spLocks noGrp="1" noChangeArrowheads="1"/>
          </p:cNvSpPr>
          <p:nvPr>
            <p:ph type="body" idx="1"/>
          </p:nvPr>
        </p:nvSpPr>
        <p:spPr bwMode="auto">
          <a:xfrm>
            <a:off x="914400" y="4414177"/>
            <a:ext cx="5029200" cy="4183380"/>
          </a:xfrm>
          <a:noFill/>
        </p:spPr>
        <p:txBody>
          <a:bodyPr lIns="95874" tIns="47936" rIns="95874" bIns="47936"/>
          <a:lstStyle/>
          <a:p>
            <a:endParaRPr>
              <a:cs typeface="Arial" pitchFamily="34" charset="0"/>
            </a:endParaRPr>
          </a:p>
        </p:txBody>
      </p:sp>
    </p:spTree>
    <p:extLst>
      <p:ext uri="{BB962C8B-B14F-4D97-AF65-F5344CB8AC3E}">
        <p14:creationId xmlns:p14="http://schemas.microsoft.com/office/powerpoint/2010/main" val="30922699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172E71-CA9A-5B48-9FDB-7CE7372289B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466487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172E71-CA9A-5B48-9FDB-7CE7372289B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206176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3.xml"/><Relationship Id="rId1" Type="http://schemas.openxmlformats.org/officeDocument/2006/relationships/tags" Target="../tags/tag3.xml"/><Relationship Id="rId5" Type="http://schemas.openxmlformats.org/officeDocument/2006/relationships/image" Target="../media/image4.png"/><Relationship Id="rId4" Type="http://schemas.openxmlformats.org/officeDocument/2006/relationships/image" Target="../media/image3.emf"/></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Slide Number Placeholder 2"/>
          <p:cNvSpPr>
            <a:spLocks noGrp="1"/>
          </p:cNvSpPr>
          <p:nvPr>
            <p:ph type="sldNum" sz="quarter" idx="10"/>
          </p:nvPr>
        </p:nvSpPr>
        <p:spPr/>
        <p:txBody>
          <a:bodyPr/>
          <a:lstStyle/>
          <a:p>
            <a:pPr>
              <a:defRPr/>
            </a:pPr>
            <a:fld id="{920384AA-0A71-E644-AEED-65CD2253F2C8}" type="slidenum">
              <a:rPr lang="en-US" smtClean="0">
                <a:solidFill>
                  <a:srgbClr val="006AD2"/>
                </a:solidFill>
              </a:rPr>
              <a:pPr>
                <a:defRPr/>
              </a:pPr>
              <a:t>‹#›</a:t>
            </a:fld>
            <a:endParaRPr lang="en-US">
              <a:solidFill>
                <a:srgbClr val="006AD2"/>
              </a:solidFill>
            </a:endParaRPr>
          </a:p>
        </p:txBody>
      </p:sp>
      <p:sp>
        <p:nvSpPr>
          <p:cNvPr id="5" name="Text Placeholder 4"/>
          <p:cNvSpPr>
            <a:spLocks noGrp="1"/>
          </p:cNvSpPr>
          <p:nvPr>
            <p:ph type="body" sz="quarter" idx="11"/>
          </p:nvPr>
        </p:nvSpPr>
        <p:spPr>
          <a:xfrm>
            <a:off x="516468" y="1526680"/>
            <a:ext cx="8678333" cy="3316288"/>
          </a:xfrm>
        </p:spPr>
        <p:txBody>
          <a:bodyPr lIns="0" tIns="0" rIns="0" bIns="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1440993436"/>
      </p:ext>
    </p:extLst>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2_Cover Slide">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0" y="9"/>
            <a:ext cx="12192000" cy="3418115"/>
          </a:xfrm>
          <a:effectLst/>
        </p:spPr>
        <p:txBody>
          <a:bodyPr anchor="b">
            <a:noAutofit/>
          </a:bodyPr>
          <a:lstStyle>
            <a:lvl1pPr algn="ctr">
              <a:defRPr sz="3500" b="0" i="0" cap="none">
                <a:solidFill>
                  <a:schemeClr val="tx2"/>
                </a:solidFill>
                <a:effectLst/>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GB"/>
              <a:t>Click to edit Master title style</a:t>
            </a:r>
            <a:endParaRPr lang="en-US"/>
          </a:p>
        </p:txBody>
      </p:sp>
      <p:sp>
        <p:nvSpPr>
          <p:cNvPr id="19" name="Text Placeholder 18"/>
          <p:cNvSpPr>
            <a:spLocks noGrp="1"/>
          </p:cNvSpPr>
          <p:nvPr>
            <p:ph type="body" sz="quarter" idx="11"/>
          </p:nvPr>
        </p:nvSpPr>
        <p:spPr>
          <a:xfrm>
            <a:off x="0" y="3418117"/>
            <a:ext cx="12192000" cy="3439884"/>
          </a:xfrm>
          <a:effectLst>
            <a:outerShdw blurRad="444500" sx="102000" sy="102000" algn="ctr" rotWithShape="0">
              <a:prstClr val="black">
                <a:alpha val="40000"/>
              </a:prstClr>
            </a:outerShdw>
          </a:effectLst>
        </p:spPr>
        <p:txBody>
          <a:bodyPr tIns="91440"/>
          <a:lstStyle>
            <a:lvl1pPr algn="ctr">
              <a:defRPr sz="2000" b="0" i="0">
                <a:solidFill>
                  <a:schemeClr val="tx1"/>
                </a:solidFill>
                <a:latin typeface="BentonSans Light" charset="0"/>
                <a:ea typeface="BentonSans Light" charset="0"/>
                <a:cs typeface="BentonSans Light" charset="0"/>
              </a:defRPr>
            </a:lvl1pPr>
            <a:lvl2pPr algn="r">
              <a:defRPr b="1">
                <a:solidFill>
                  <a:schemeClr val="bg1"/>
                </a:solidFill>
                <a:latin typeface="BentonSans Bold" charset="0"/>
                <a:ea typeface="BentonSans Bold" charset="0"/>
                <a:cs typeface="BentonSans Bold" charset="0"/>
              </a:defRPr>
            </a:lvl2pPr>
            <a:lvl3pPr algn="r">
              <a:defRPr b="1">
                <a:solidFill>
                  <a:schemeClr val="bg1"/>
                </a:solidFill>
                <a:latin typeface="BentonSans Bold" charset="0"/>
                <a:ea typeface="BentonSans Bold" charset="0"/>
                <a:cs typeface="BentonSans Bold" charset="0"/>
              </a:defRPr>
            </a:lvl3pPr>
            <a:lvl4pPr algn="r">
              <a:defRPr b="1">
                <a:solidFill>
                  <a:schemeClr val="bg1"/>
                </a:solidFill>
                <a:latin typeface="BentonSans Bold" charset="0"/>
                <a:ea typeface="BentonSans Bold" charset="0"/>
                <a:cs typeface="BentonSans Bold" charset="0"/>
              </a:defRPr>
            </a:lvl4pPr>
            <a:lvl5pPr algn="r">
              <a:defRPr b="1">
                <a:solidFill>
                  <a:schemeClr val="bg1"/>
                </a:solidFill>
                <a:latin typeface="BentonSans Bold" charset="0"/>
                <a:ea typeface="BentonSans Bold" charset="0"/>
                <a:cs typeface="BentonSans Bold" charset="0"/>
              </a:defRPr>
            </a:lvl5pPr>
          </a:lstStyle>
          <a:p>
            <a:pPr lvl="0"/>
            <a:r>
              <a:rPr lang="en-GB"/>
              <a:t>Click to edit Master text styles</a:t>
            </a:r>
          </a:p>
        </p:txBody>
      </p:sp>
      <p:pic>
        <p:nvPicPr>
          <p:cNvPr id="5" name="Picture 4" descr="Creditandfraudrisk_logo-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436023" y="6044844"/>
            <a:ext cx="2205644" cy="571833"/>
          </a:xfrm>
          <a:prstGeom prst="rect">
            <a:avLst/>
          </a:prstGeom>
        </p:spPr>
      </p:pic>
    </p:spTree>
    <p:extLst>
      <p:ext uri="{BB962C8B-B14F-4D97-AF65-F5344CB8AC3E}">
        <p14:creationId xmlns:p14="http://schemas.microsoft.com/office/powerpoint/2010/main" val="4193226882"/>
      </p:ext>
    </p:extLst>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867"/>
            </a:lvl1pPr>
          </a:lstStyle>
          <a:p>
            <a:r>
              <a:rPr lang="en-US"/>
              <a:t>Click to edit Master title style</a:t>
            </a:r>
          </a:p>
        </p:txBody>
      </p:sp>
      <p:sp>
        <p:nvSpPr>
          <p:cNvPr id="3" name="Slide Number Placeholder 2"/>
          <p:cNvSpPr>
            <a:spLocks noGrp="1"/>
          </p:cNvSpPr>
          <p:nvPr>
            <p:ph type="sldNum" sz="quarter" idx="10"/>
          </p:nvPr>
        </p:nvSpPr>
        <p:spPr/>
        <p:txBody>
          <a:bodyPr/>
          <a:lstStyle/>
          <a:p>
            <a:pPr>
              <a:defRPr/>
            </a:pPr>
            <a:fld id="{920384AA-0A71-E644-AEED-65CD2253F2C8}" type="slidenum">
              <a:rPr lang="en-US" smtClean="0"/>
              <a:pPr>
                <a:defRPr/>
              </a:pPr>
              <a:t>‹#›</a:t>
            </a:fld>
            <a:endParaRPr lang="en-US"/>
          </a:p>
        </p:txBody>
      </p:sp>
      <p:sp>
        <p:nvSpPr>
          <p:cNvPr id="5" name="Text Placeholder 4"/>
          <p:cNvSpPr>
            <a:spLocks noGrp="1"/>
          </p:cNvSpPr>
          <p:nvPr>
            <p:ph type="body" sz="quarter" idx="11"/>
          </p:nvPr>
        </p:nvSpPr>
        <p:spPr>
          <a:xfrm>
            <a:off x="516467" y="1597025"/>
            <a:ext cx="8678333" cy="3316288"/>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17992858"/>
      </p:ext>
    </p:extLst>
  </p:cSld>
  <p:clrMapOvr>
    <a:masterClrMapping/>
  </p:clrMapOvr>
  <p:transition spd="slow"/>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2_Title Slide w/o Co-bran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nvPr>
        </p:nvGraphicFramePr>
        <p:xfrm>
          <a:off x="2118" y="2118"/>
          <a:ext cx="2116" cy="2116"/>
        </p:xfrm>
        <a:graphic>
          <a:graphicData uri="http://schemas.openxmlformats.org/presentationml/2006/ole">
            <mc:AlternateContent xmlns:mc="http://schemas.openxmlformats.org/markup-compatibility/2006">
              <mc:Choice xmlns:v="urn:schemas-microsoft-com:vml" Requires="v">
                <p:oleObj name="think-cell Slide" r:id="rId3" imgW="530" imgH="528" progId="TCLayout.ActiveDocument.1">
                  <p:embed/>
                </p:oleObj>
              </mc:Choice>
              <mc:Fallback>
                <p:oleObj name="think-cell Slide" r:id="rId3" imgW="530" imgH="528" progId="TCLayout.ActiveDocument.1">
                  <p:embed/>
                  <p:pic>
                    <p:nvPicPr>
                      <p:cNvPr id="4" name="Object 3" hidden="1"/>
                      <p:cNvPicPr/>
                      <p:nvPr/>
                    </p:nvPicPr>
                    <p:blipFill>
                      <a:blip r:embed="rId4"/>
                      <a:stretch>
                        <a:fillRect/>
                      </a:stretch>
                    </p:blipFill>
                    <p:spPr>
                      <a:xfrm>
                        <a:off x="2118" y="2118"/>
                        <a:ext cx="2116" cy="2116"/>
                      </a:xfrm>
                      <a:prstGeom prst="rect">
                        <a:avLst/>
                      </a:prstGeom>
                    </p:spPr>
                  </p:pic>
                </p:oleObj>
              </mc:Fallback>
            </mc:AlternateContent>
          </a:graphicData>
        </a:graphic>
      </p:graphicFrame>
      <p:sp>
        <p:nvSpPr>
          <p:cNvPr id="2" name="Title 1"/>
          <p:cNvSpPr>
            <a:spLocks noGrp="1"/>
          </p:cNvSpPr>
          <p:nvPr>
            <p:ph type="ctrTitle"/>
          </p:nvPr>
        </p:nvSpPr>
        <p:spPr bwMode="white">
          <a:xfrm>
            <a:off x="907664" y="3829011"/>
            <a:ext cx="10599061" cy="599109"/>
          </a:xfrm>
        </p:spPr>
        <p:txBody>
          <a:bodyPr>
            <a:noAutofit/>
          </a:bodyPr>
          <a:lstStyle>
            <a:lvl1pPr algn="r">
              <a:defRPr sz="3000" b="0" i="0" cap="none">
                <a:solidFill>
                  <a:schemeClr val="accent2"/>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a:t>Click to edit Master title style</a:t>
            </a:r>
          </a:p>
        </p:txBody>
      </p:sp>
      <p:sp>
        <p:nvSpPr>
          <p:cNvPr id="3" name="Subtitle 2"/>
          <p:cNvSpPr>
            <a:spLocks noGrp="1"/>
          </p:cNvSpPr>
          <p:nvPr>
            <p:ph type="subTitle" idx="1" hasCustomPrompt="1"/>
          </p:nvPr>
        </p:nvSpPr>
        <p:spPr bwMode="white">
          <a:xfrm>
            <a:off x="896376" y="4599157"/>
            <a:ext cx="10610349" cy="186641"/>
          </a:xfrm>
        </p:spPr>
        <p:txBody>
          <a:bodyPr>
            <a:normAutofit/>
          </a:bodyPr>
          <a:lstStyle>
            <a:lvl1pPr marL="0" indent="0" algn="r">
              <a:spcBef>
                <a:spcPts val="0"/>
              </a:spcBef>
              <a:spcAft>
                <a:spcPts val="0"/>
              </a:spcAft>
              <a:buNone/>
              <a:defRPr sz="1000" b="0" i="0" spc="100" baseline="0">
                <a:solidFill>
                  <a:schemeClr val="tx1"/>
                </a:solidFill>
                <a:latin typeface="BentonSans Medium" charset="0"/>
                <a:ea typeface="BentonSans Medium" charset="0"/>
                <a:cs typeface="BentonSans Medium" charset="0"/>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TEAM/BUSINESS UNIT HERE |  DATE HERE  |  PRESENTED BY HERE</a:t>
            </a:r>
          </a:p>
        </p:txBody>
      </p:sp>
      <p:pic>
        <p:nvPicPr>
          <p:cNvPr id="8" name="Picture 7"/>
          <p:cNvPicPr>
            <a:picLocks noChangeAspect="1"/>
          </p:cNvPicPr>
          <p:nvPr userDrawn="1"/>
        </p:nvPicPr>
        <p:blipFill>
          <a:blip r:embed="rId5" cstate="email">
            <a:extLst>
              <a:ext uri="{28A0092B-C50C-407E-A947-70E740481C1C}">
                <a14:useLocalDpi xmlns:a14="http://schemas.microsoft.com/office/drawing/2010/main" val="0"/>
              </a:ext>
            </a:extLst>
          </a:blip>
          <a:stretch>
            <a:fillRect/>
          </a:stretch>
        </p:blipFill>
        <p:spPr>
          <a:xfrm>
            <a:off x="642376" y="496643"/>
            <a:ext cx="10962949" cy="2970959"/>
          </a:xfrm>
          <a:prstGeom prst="rect">
            <a:avLst/>
          </a:prstGeom>
        </p:spPr>
      </p:pic>
    </p:spTree>
    <p:extLst>
      <p:ext uri="{BB962C8B-B14F-4D97-AF65-F5344CB8AC3E}">
        <p14:creationId xmlns:p14="http://schemas.microsoft.com/office/powerpoint/2010/main" val="382301196"/>
      </p:ext>
    </p:extLst>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3_Title Slide w/o Co-bran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907664" y="3829011"/>
            <a:ext cx="10599061" cy="599109"/>
          </a:xfrm>
        </p:spPr>
        <p:txBody>
          <a:bodyPr>
            <a:noAutofit/>
          </a:bodyPr>
          <a:lstStyle>
            <a:lvl1pPr algn="r">
              <a:defRPr sz="3000" b="0" i="0" cap="none">
                <a:solidFill>
                  <a:schemeClr val="bg1"/>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a:t>Click to edit Master title style</a:t>
            </a:r>
          </a:p>
        </p:txBody>
      </p:sp>
      <p:sp>
        <p:nvSpPr>
          <p:cNvPr id="3" name="Subtitle 2"/>
          <p:cNvSpPr>
            <a:spLocks noGrp="1"/>
          </p:cNvSpPr>
          <p:nvPr>
            <p:ph type="subTitle" idx="1" hasCustomPrompt="1"/>
          </p:nvPr>
        </p:nvSpPr>
        <p:spPr bwMode="white">
          <a:xfrm>
            <a:off x="896376" y="4599157"/>
            <a:ext cx="10610349" cy="186641"/>
          </a:xfrm>
        </p:spPr>
        <p:txBody>
          <a:bodyPr>
            <a:normAutofit/>
          </a:bodyPr>
          <a:lstStyle>
            <a:lvl1pPr marL="0" indent="0" algn="r">
              <a:spcBef>
                <a:spcPts val="0"/>
              </a:spcBef>
              <a:spcAft>
                <a:spcPts val="0"/>
              </a:spcAft>
              <a:buNone/>
              <a:defRPr sz="1000" b="0" i="0" spc="100" baseline="0">
                <a:solidFill>
                  <a:schemeClr val="bg1"/>
                </a:solidFill>
                <a:latin typeface="BentonSans Medium" charset="0"/>
                <a:ea typeface="BentonSans Medium" charset="0"/>
                <a:cs typeface="BentonSans Medium" charset="0"/>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  |  DATE HERE  |  PRESENTED BY HERE</a:t>
            </a:r>
          </a:p>
        </p:txBody>
      </p:sp>
      <p:pic>
        <p:nvPicPr>
          <p:cNvPr id="6" name="Picture 5"/>
          <p:cNvPicPr>
            <a:picLocks noChangeAspect="1"/>
          </p:cNvPicPr>
          <p:nvPr userDrawn="1"/>
        </p:nvPicPr>
        <p:blipFill>
          <a:blip r:embed="rId2" cstate="email">
            <a:biLevel thresh="25000"/>
            <a:extLst>
              <a:ext uri="{28A0092B-C50C-407E-A947-70E740481C1C}">
                <a14:useLocalDpi xmlns:a14="http://schemas.microsoft.com/office/drawing/2010/main" val="0"/>
              </a:ext>
            </a:extLst>
          </a:blip>
          <a:stretch>
            <a:fillRect/>
          </a:stretch>
        </p:blipFill>
        <p:spPr>
          <a:xfrm>
            <a:off x="642376" y="496643"/>
            <a:ext cx="10962949" cy="2973152"/>
          </a:xfrm>
          <a:prstGeom prst="rect">
            <a:avLst/>
          </a:prstGeom>
        </p:spPr>
      </p:pic>
    </p:spTree>
    <p:extLst>
      <p:ext uri="{BB962C8B-B14F-4D97-AF65-F5344CB8AC3E}">
        <p14:creationId xmlns:p14="http://schemas.microsoft.com/office/powerpoint/2010/main" val="3701057256"/>
      </p:ext>
    </p:extLst>
  </p:cSld>
  <p:clrMapOvr>
    <a:masterClrMapping/>
  </p:clrMapOvr>
  <p:transition spd="slow"/>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516995" y="377480"/>
            <a:ext cx="10972800" cy="460720"/>
          </a:xfrm>
        </p:spPr>
        <p:txBody>
          <a:bodyPr/>
          <a:lstStyle>
            <a:lvl1pPr>
              <a:defRPr sz="3200"/>
            </a:lvl1pPr>
          </a:lstStyle>
          <a:p>
            <a:r>
              <a:rPr lang="en-US"/>
              <a:t>Click to edit Master title style</a:t>
            </a:r>
          </a:p>
        </p:txBody>
      </p:sp>
      <p:sp>
        <p:nvSpPr>
          <p:cNvPr id="3" name="Slide Number Placeholder 2"/>
          <p:cNvSpPr>
            <a:spLocks noGrp="1"/>
          </p:cNvSpPr>
          <p:nvPr>
            <p:ph type="sldNum" sz="quarter" idx="10"/>
          </p:nvPr>
        </p:nvSpPr>
        <p:spPr/>
        <p:txBody>
          <a:bodyPr/>
          <a:lstStyle/>
          <a:p>
            <a:pPr>
              <a:defRPr/>
            </a:pPr>
            <a:fld id="{920384AA-0A71-E644-AEED-65CD2253F2C8}" type="slidenum">
              <a:rPr lang="en-US" smtClean="0">
                <a:solidFill>
                  <a:srgbClr val="006AD2"/>
                </a:solidFill>
              </a:rPr>
              <a:pPr>
                <a:defRPr/>
              </a:pPr>
              <a:t>‹#›</a:t>
            </a:fld>
            <a:endParaRPr lang="en-US">
              <a:solidFill>
                <a:srgbClr val="006AD2"/>
              </a:solidFill>
            </a:endParaRPr>
          </a:p>
        </p:txBody>
      </p:sp>
      <p:sp>
        <p:nvSpPr>
          <p:cNvPr id="5" name="Text Placeholder 4"/>
          <p:cNvSpPr>
            <a:spLocks noGrp="1"/>
          </p:cNvSpPr>
          <p:nvPr>
            <p:ph type="body" sz="quarter" idx="11"/>
          </p:nvPr>
        </p:nvSpPr>
        <p:spPr>
          <a:xfrm>
            <a:off x="516467" y="1597025"/>
            <a:ext cx="8678333" cy="3316288"/>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76789859"/>
      </p:ext>
    </p:extLst>
  </p:cSld>
  <p:clrMapOvr>
    <a:masterClrMapping/>
  </p:clrMapOvr>
  <p:transition spd="slow"/>
  <p:extLst>
    <p:ext uri="{DCECCB84-F9BA-43D5-87BE-67443E8EF086}">
      <p15:sldGuideLst xmlns:p15="http://schemas.microsoft.com/office/powerpoint/2012/main">
        <p15:guide id="1" orient="horz" pos="1620">
          <p15:clr>
            <a:srgbClr val="FBAE40"/>
          </p15:clr>
        </p15:guide>
        <p15:guide id="2" pos="2880">
          <p15:clr>
            <a:srgbClr val="FBAE40"/>
          </p15:clr>
        </p15:guide>
        <p15:guide id="3" orient="horz" pos="396">
          <p15:clr>
            <a:srgbClr val="FBAE40"/>
          </p15:clr>
        </p15:guide>
        <p15:guide id="4" pos="2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ustom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29169" y="377480"/>
            <a:ext cx="10319420" cy="996795"/>
          </a:xfrm>
        </p:spPr>
        <p:txBody>
          <a:bodyPr/>
          <a:lstStyle>
            <a:lvl1pPr>
              <a:defRPr sz="3867"/>
            </a:lvl1pPr>
          </a:lstStyle>
          <a:p>
            <a:r>
              <a:rPr lang="en-US"/>
              <a:t>Click to edit Master title style</a:t>
            </a:r>
          </a:p>
        </p:txBody>
      </p:sp>
      <p:sp>
        <p:nvSpPr>
          <p:cNvPr id="3" name="Slide Number Placeholder 2"/>
          <p:cNvSpPr>
            <a:spLocks noGrp="1"/>
          </p:cNvSpPr>
          <p:nvPr>
            <p:ph type="sldNum" sz="quarter" idx="10"/>
          </p:nvPr>
        </p:nvSpPr>
        <p:spPr/>
        <p:txBody>
          <a:bodyPr/>
          <a:lstStyle/>
          <a:p>
            <a:pPr>
              <a:defRPr/>
            </a:pPr>
            <a:fld id="{920384AA-0A71-E644-AEED-65CD2253F2C8}" type="slidenum">
              <a:rPr lang="en-US" smtClean="0">
                <a:solidFill>
                  <a:srgbClr val="006AD2"/>
                </a:solidFill>
              </a:rPr>
              <a:pPr>
                <a:defRPr/>
              </a:pPr>
              <a:t>‹#›</a:t>
            </a:fld>
            <a:endParaRPr lang="en-US">
              <a:solidFill>
                <a:srgbClr val="006AD2"/>
              </a:solidFill>
            </a:endParaRPr>
          </a:p>
        </p:txBody>
      </p:sp>
      <p:sp>
        <p:nvSpPr>
          <p:cNvPr id="5" name="Text Placeholder 4"/>
          <p:cNvSpPr>
            <a:spLocks noGrp="1"/>
          </p:cNvSpPr>
          <p:nvPr>
            <p:ph type="body" sz="quarter" idx="11"/>
          </p:nvPr>
        </p:nvSpPr>
        <p:spPr>
          <a:xfrm>
            <a:off x="1529167" y="1597025"/>
            <a:ext cx="8161579" cy="3316288"/>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rotWithShape="1">
          <a:blip r:embed="rId2" cstate="email">
            <a:alphaModFix amt="89000"/>
            <a:extLst>
              <a:ext uri="{28A0092B-C50C-407E-A947-70E740481C1C}">
                <a14:useLocalDpi xmlns:a14="http://schemas.microsoft.com/office/drawing/2010/main" val="0"/>
              </a:ext>
            </a:extLst>
          </a:blip>
          <a:srcRect/>
          <a:stretch/>
        </p:blipFill>
        <p:spPr>
          <a:xfrm>
            <a:off x="0" y="0"/>
            <a:ext cx="1012411" cy="6858000"/>
          </a:xfrm>
          <a:prstGeom prst="rect">
            <a:avLst/>
          </a:prstGeom>
        </p:spPr>
      </p:pic>
    </p:spTree>
    <p:extLst>
      <p:ext uri="{BB962C8B-B14F-4D97-AF65-F5344CB8AC3E}">
        <p14:creationId xmlns:p14="http://schemas.microsoft.com/office/powerpoint/2010/main" val="1342712907"/>
      </p:ext>
    </p:extLst>
  </p:cSld>
  <p:clrMapOvr>
    <a:masterClrMapping/>
  </p:clrMapOvr>
  <p:transition spd="slow"/>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29169" y="377480"/>
            <a:ext cx="10319420" cy="996795"/>
          </a:xfrm>
        </p:spPr>
        <p:txBody>
          <a:bodyPr/>
          <a:lstStyle>
            <a:lvl1pPr>
              <a:defRPr sz="3867"/>
            </a:lvl1pPr>
          </a:lstStyle>
          <a:p>
            <a:r>
              <a:rPr lang="en-US"/>
              <a:t>Click to edit Master title style</a:t>
            </a:r>
          </a:p>
        </p:txBody>
      </p:sp>
      <p:sp>
        <p:nvSpPr>
          <p:cNvPr id="3" name="Slide Number Placeholder 2"/>
          <p:cNvSpPr>
            <a:spLocks noGrp="1"/>
          </p:cNvSpPr>
          <p:nvPr>
            <p:ph type="sldNum" sz="quarter" idx="10"/>
          </p:nvPr>
        </p:nvSpPr>
        <p:spPr/>
        <p:txBody>
          <a:bodyPr/>
          <a:lstStyle/>
          <a:p>
            <a:pPr>
              <a:defRPr/>
            </a:pPr>
            <a:fld id="{920384AA-0A71-E644-AEED-65CD2253F2C8}" type="slidenum">
              <a:rPr lang="en-US" smtClean="0">
                <a:solidFill>
                  <a:srgbClr val="006AD2"/>
                </a:solidFill>
              </a:rPr>
              <a:pPr>
                <a:defRPr/>
              </a:pPr>
              <a:t>‹#›</a:t>
            </a:fld>
            <a:endParaRPr lang="en-US">
              <a:solidFill>
                <a:srgbClr val="006AD2"/>
              </a:solidFill>
            </a:endParaRPr>
          </a:p>
        </p:txBody>
      </p:sp>
      <p:sp>
        <p:nvSpPr>
          <p:cNvPr id="5" name="Text Placeholder 4"/>
          <p:cNvSpPr>
            <a:spLocks noGrp="1"/>
          </p:cNvSpPr>
          <p:nvPr>
            <p:ph type="body" sz="quarter" idx="11"/>
          </p:nvPr>
        </p:nvSpPr>
        <p:spPr>
          <a:xfrm>
            <a:off x="1529167" y="1597025"/>
            <a:ext cx="8161579" cy="3316288"/>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p:nvPr userDrawn="1"/>
        </p:nvSpPr>
        <p:spPr>
          <a:xfrm>
            <a:off x="-1" y="0"/>
            <a:ext cx="1012412" cy="6858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33">
              <a:solidFill>
                <a:srgbClr val="FFFFFF"/>
              </a:solidFill>
            </a:endParaRPr>
          </a:p>
        </p:txBody>
      </p:sp>
      <p:pic>
        <p:nvPicPr>
          <p:cNvPr id="7" name="Picture 6"/>
          <p:cNvPicPr>
            <a:picLocks noChangeAspect="1"/>
          </p:cNvPicPr>
          <p:nvPr userDrawn="1"/>
        </p:nvPicPr>
        <p:blipFill rotWithShape="1">
          <a:blip r:embed="rId2" cstate="email">
            <a:alphaModFix amt="89000"/>
            <a:extLst>
              <a:ext uri="{28A0092B-C50C-407E-A947-70E740481C1C}">
                <a14:useLocalDpi xmlns:a14="http://schemas.microsoft.com/office/drawing/2010/main" val="0"/>
              </a:ext>
            </a:extLst>
          </a:blip>
          <a:srcRect/>
          <a:stretch/>
        </p:blipFill>
        <p:spPr>
          <a:xfrm>
            <a:off x="0" y="0"/>
            <a:ext cx="1012411" cy="6858000"/>
          </a:xfrm>
          <a:prstGeom prst="rect">
            <a:avLst/>
          </a:prstGeom>
        </p:spPr>
      </p:pic>
    </p:spTree>
    <p:extLst>
      <p:ext uri="{BB962C8B-B14F-4D97-AF65-F5344CB8AC3E}">
        <p14:creationId xmlns:p14="http://schemas.microsoft.com/office/powerpoint/2010/main" val="2931646191"/>
      </p:ext>
    </p:extLst>
  </p:cSld>
  <p:clrMapOvr>
    <a:masterClrMapping/>
  </p:clrMapOvr>
  <p:transition spd="slow"/>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Divider Slide">
    <p:bg>
      <p:bgPr>
        <a:solidFill>
          <a:schemeClr val="accent5"/>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bwMode="black">
          <a:xfrm>
            <a:off x="1524000" y="0"/>
            <a:ext cx="10668000" cy="6858000"/>
          </a:xfrm>
        </p:spPr>
        <p:txBody>
          <a:bodyPr anchor="ctr">
            <a:noAutofit/>
          </a:bodyPr>
          <a:lstStyle>
            <a:lvl1pPr algn="l">
              <a:defRPr sz="4200" cap="none">
                <a:solidFill>
                  <a:schemeClr val="bg1"/>
                </a:solidFill>
              </a:defRPr>
            </a:lvl1pPr>
          </a:lstStyle>
          <a:p>
            <a:r>
              <a:rPr lang="en-US"/>
              <a:t>Click to edit Master title style</a:t>
            </a:r>
          </a:p>
        </p:txBody>
      </p:sp>
    </p:spTree>
    <p:extLst>
      <p:ext uri="{BB962C8B-B14F-4D97-AF65-F5344CB8AC3E}">
        <p14:creationId xmlns:p14="http://schemas.microsoft.com/office/powerpoint/2010/main" val="1451952775"/>
      </p:ext>
    </p:extLst>
  </p:cSld>
  <p:clrMapOvr>
    <a:masterClrMapping/>
  </p:clrMapOvr>
  <p:transition spd="slow"/>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2_Divider Slide">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bwMode="black">
          <a:xfrm>
            <a:off x="1524000" y="0"/>
            <a:ext cx="10668000" cy="6858000"/>
          </a:xfrm>
        </p:spPr>
        <p:txBody>
          <a:bodyPr anchor="ctr">
            <a:noAutofit/>
          </a:bodyPr>
          <a:lstStyle>
            <a:lvl1pPr algn="l">
              <a:defRPr sz="4200" cap="none">
                <a:solidFill>
                  <a:schemeClr val="bg1"/>
                </a:solidFill>
              </a:defRPr>
            </a:lvl1pPr>
          </a:lstStyle>
          <a:p>
            <a:r>
              <a:rPr lang="en-US"/>
              <a:t>Click to edit Master title style</a:t>
            </a:r>
          </a:p>
        </p:txBody>
      </p:sp>
    </p:spTree>
    <p:extLst>
      <p:ext uri="{BB962C8B-B14F-4D97-AF65-F5344CB8AC3E}">
        <p14:creationId xmlns:p14="http://schemas.microsoft.com/office/powerpoint/2010/main" val="1892197599"/>
      </p:ext>
    </p:extLst>
  </p:cSld>
  <p:clrMapOvr>
    <a:masterClrMapping/>
  </p:clrMapOvr>
  <p:transition spd="slow"/>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1_Divider Slide">
    <p:bg>
      <p:bgPr>
        <a:solidFill>
          <a:schemeClr val="tx2"/>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bwMode="black">
          <a:xfrm>
            <a:off x="1524000" y="0"/>
            <a:ext cx="10668000" cy="6858000"/>
          </a:xfrm>
        </p:spPr>
        <p:txBody>
          <a:bodyPr anchor="ctr">
            <a:noAutofit/>
          </a:bodyPr>
          <a:lstStyle>
            <a:lvl1pPr algn="l">
              <a:defRPr sz="4200" cap="none">
                <a:solidFill>
                  <a:schemeClr val="bg1"/>
                </a:solidFill>
              </a:defRPr>
            </a:lvl1pPr>
          </a:lstStyle>
          <a:p>
            <a:r>
              <a:rPr lang="en-US"/>
              <a:t>Click to edit Master title style</a:t>
            </a:r>
          </a:p>
        </p:txBody>
      </p:sp>
    </p:spTree>
    <p:extLst>
      <p:ext uri="{BB962C8B-B14F-4D97-AF65-F5344CB8AC3E}">
        <p14:creationId xmlns:p14="http://schemas.microsoft.com/office/powerpoint/2010/main" val="1426873572"/>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Slide Number Placeholder 2"/>
          <p:cNvSpPr>
            <a:spLocks noGrp="1"/>
          </p:cNvSpPr>
          <p:nvPr>
            <p:ph type="sldNum" sz="quarter" idx="10"/>
          </p:nvPr>
        </p:nvSpPr>
        <p:spPr/>
        <p:txBody>
          <a:bodyPr/>
          <a:lstStyle/>
          <a:p>
            <a:pPr>
              <a:defRPr/>
            </a:pPr>
            <a:fld id="{920384AA-0A71-E644-AEED-65CD2253F2C8}" type="slidenum">
              <a:rPr lang="en-US" smtClean="0">
                <a:solidFill>
                  <a:srgbClr val="006AD2"/>
                </a:solidFill>
              </a:rPr>
              <a:pPr>
                <a:defRPr/>
              </a:pPr>
              <a:t>‹#›</a:t>
            </a:fld>
            <a:endParaRPr lang="en-US">
              <a:solidFill>
                <a:srgbClr val="006AD2"/>
              </a:solidFill>
            </a:endParaRPr>
          </a:p>
        </p:txBody>
      </p:sp>
      <p:sp>
        <p:nvSpPr>
          <p:cNvPr id="5" name="Text Placeholder 4"/>
          <p:cNvSpPr>
            <a:spLocks noGrp="1"/>
          </p:cNvSpPr>
          <p:nvPr>
            <p:ph type="body" sz="quarter" idx="11"/>
          </p:nvPr>
        </p:nvSpPr>
        <p:spPr>
          <a:xfrm>
            <a:off x="516468" y="1526680"/>
            <a:ext cx="8678333" cy="3316288"/>
          </a:xfrm>
        </p:spPr>
        <p:txBody>
          <a:bodyPr lIns="0" tIns="0" rIns="0" bIns="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1062293412"/>
      </p:ext>
    </p:extLst>
  </p:cSld>
  <p:clrMapOvr>
    <a:masterClrMapping/>
  </p:clrMapOvr>
  <p:transition spd="slow"/>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3_Divider Slide">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bwMode="black">
          <a:xfrm>
            <a:off x="1524000" y="0"/>
            <a:ext cx="10668000" cy="6858000"/>
          </a:xfrm>
        </p:spPr>
        <p:txBody>
          <a:bodyPr anchor="ctr">
            <a:noAutofit/>
          </a:bodyPr>
          <a:lstStyle>
            <a:lvl1pPr algn="l">
              <a:defRPr sz="4200" cap="none">
                <a:solidFill>
                  <a:schemeClr val="bg2"/>
                </a:solidFill>
              </a:defRPr>
            </a:lvl1pPr>
          </a:lstStyle>
          <a:p>
            <a:r>
              <a:rPr lang="en-US"/>
              <a:t>Click to edit Master title style</a:t>
            </a:r>
          </a:p>
        </p:txBody>
      </p:sp>
    </p:spTree>
    <p:extLst>
      <p:ext uri="{BB962C8B-B14F-4D97-AF65-F5344CB8AC3E}">
        <p14:creationId xmlns:p14="http://schemas.microsoft.com/office/powerpoint/2010/main" val="1342565415"/>
      </p:ext>
    </p:extLst>
  </p:cSld>
  <p:clrMapOvr>
    <a:masterClrMapping/>
  </p:clrMapOvr>
  <p:transition spd="slow"/>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80134" y="385077"/>
            <a:ext cx="10809665" cy="787495"/>
          </a:xfrm>
        </p:spPr>
        <p:txBody>
          <a:bodyPr/>
          <a:lstStyle>
            <a:lvl1pPr>
              <a:defRPr sz="2719"/>
            </a:lvl1pPr>
          </a:lstStyle>
          <a:p>
            <a:r>
              <a:rPr lang="en-US"/>
              <a:t>Click to edit Master title style</a:t>
            </a:r>
          </a:p>
        </p:txBody>
      </p:sp>
      <p:sp>
        <p:nvSpPr>
          <p:cNvPr id="3" name="Slide Number Placeholder 2"/>
          <p:cNvSpPr>
            <a:spLocks noGrp="1"/>
          </p:cNvSpPr>
          <p:nvPr>
            <p:ph type="sldNum" sz="quarter" idx="10"/>
          </p:nvPr>
        </p:nvSpPr>
        <p:spPr/>
        <p:txBody>
          <a:bodyPr/>
          <a:lstStyle/>
          <a:p>
            <a:pPr>
              <a:defRPr/>
            </a:pPr>
            <a:fld id="{920384AA-0A71-E644-AEED-65CD2253F2C8}" type="slidenum">
              <a:rPr lang="en-US" smtClean="0"/>
              <a:pPr>
                <a:defRPr/>
              </a:pPr>
              <a:t>‹#›</a:t>
            </a:fld>
            <a:endParaRPr lang="en-US"/>
          </a:p>
        </p:txBody>
      </p:sp>
      <p:sp>
        <p:nvSpPr>
          <p:cNvPr id="5" name="Text Placeholder 4"/>
          <p:cNvSpPr>
            <a:spLocks noGrp="1"/>
          </p:cNvSpPr>
          <p:nvPr>
            <p:ph type="body" sz="quarter" idx="11"/>
          </p:nvPr>
        </p:nvSpPr>
        <p:spPr>
          <a:xfrm>
            <a:off x="680133" y="1172571"/>
            <a:ext cx="10809664" cy="4936132"/>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33823557"/>
      </p:ext>
    </p:extLst>
  </p:cSld>
  <p:clrMapOvr>
    <a:masterClrMapping/>
  </p:clrMapOvr>
  <p:transition spd="slow"/>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867"/>
            </a:lvl1pPr>
          </a:lstStyle>
          <a:p>
            <a:r>
              <a:rPr lang="en-US"/>
              <a:t>Click to edit Master title style</a:t>
            </a:r>
          </a:p>
        </p:txBody>
      </p:sp>
      <p:sp>
        <p:nvSpPr>
          <p:cNvPr id="3" name="Slide Number Placeholder 2"/>
          <p:cNvSpPr>
            <a:spLocks noGrp="1"/>
          </p:cNvSpPr>
          <p:nvPr>
            <p:ph type="sldNum" sz="quarter" idx="10"/>
          </p:nvPr>
        </p:nvSpPr>
        <p:spPr/>
        <p:txBody>
          <a:bodyPr/>
          <a:lstStyle/>
          <a:p>
            <a:pPr>
              <a:defRPr/>
            </a:pPr>
            <a:fld id="{920384AA-0A71-E644-AEED-65CD2253F2C8}" type="slidenum">
              <a:rPr lang="en-US" smtClean="0"/>
              <a:pPr>
                <a:defRPr/>
              </a:pPr>
              <a:t>‹#›</a:t>
            </a:fld>
            <a:endParaRPr lang="en-US"/>
          </a:p>
        </p:txBody>
      </p:sp>
      <p:sp>
        <p:nvSpPr>
          <p:cNvPr id="5" name="Text Placeholder 4"/>
          <p:cNvSpPr>
            <a:spLocks noGrp="1"/>
          </p:cNvSpPr>
          <p:nvPr>
            <p:ph type="body" sz="quarter" idx="11"/>
          </p:nvPr>
        </p:nvSpPr>
        <p:spPr>
          <a:xfrm>
            <a:off x="516468" y="1597025"/>
            <a:ext cx="8678333" cy="3316288"/>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20061581"/>
      </p:ext>
    </p:extLst>
  </p:cSld>
  <p:clrMapOvr>
    <a:masterClrMapping/>
  </p:clrMapOvr>
  <p:transition spd="slow"/>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cSld name="Divider Slide">
    <p:bg>
      <p:bgPr>
        <a:solidFill>
          <a:schemeClr val="accent5"/>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p:cNvSpPr>
            <a:spLocks noGrp="1"/>
          </p:cNvSpPr>
          <p:nvPr>
            <p:ph type="title"/>
          </p:nvPr>
        </p:nvSpPr>
        <p:spPr bwMode="black">
          <a:xfrm>
            <a:off x="1524000" y="0"/>
            <a:ext cx="10668000" cy="6858000"/>
          </a:xfrm>
        </p:spPr>
        <p:txBody>
          <a:bodyPr anchor="ctr">
            <a:noAutofit/>
          </a:bodyPr>
          <a:lstStyle>
            <a:lvl1pPr algn="l">
              <a:defRPr sz="4200" cap="none">
                <a:solidFill>
                  <a:schemeClr val="bg1"/>
                </a:solidFill>
              </a:defRPr>
            </a:lvl1pPr>
          </a:lstStyle>
          <a:p>
            <a:r>
              <a:rPr lang="en-US"/>
              <a:t>Click to edit Master title style</a:t>
            </a:r>
          </a:p>
        </p:txBody>
      </p:sp>
    </p:spTree>
    <p:extLst>
      <p:ext uri="{BB962C8B-B14F-4D97-AF65-F5344CB8AC3E}">
        <p14:creationId xmlns:p14="http://schemas.microsoft.com/office/powerpoint/2010/main" val="4059925441"/>
      </p:ext>
    </p:extLst>
  </p:cSld>
  <p:clrMapOvr>
    <a:masterClrMapping/>
  </p:clrMapOvr>
  <p:transition spd="slow"/>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userDrawn="1">
  <p:cSld name="1_Cover Slide">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0" y="9"/>
            <a:ext cx="12192000" cy="3418115"/>
          </a:xfrm>
          <a:effectLst/>
        </p:spPr>
        <p:txBody>
          <a:bodyPr anchor="b">
            <a:noAutofit/>
          </a:bodyPr>
          <a:lstStyle>
            <a:lvl1pPr algn="ctr">
              <a:defRPr sz="3500" b="0" i="0" cap="none">
                <a:solidFill>
                  <a:schemeClr val="tx2"/>
                </a:solidFill>
                <a:effectLst/>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GB"/>
              <a:t>Click to edit Master title style</a:t>
            </a:r>
            <a:endParaRPr lang="en-US"/>
          </a:p>
        </p:txBody>
      </p:sp>
      <p:sp>
        <p:nvSpPr>
          <p:cNvPr id="19" name="Text Placeholder 18"/>
          <p:cNvSpPr>
            <a:spLocks noGrp="1"/>
          </p:cNvSpPr>
          <p:nvPr>
            <p:ph type="body" sz="quarter" idx="11"/>
          </p:nvPr>
        </p:nvSpPr>
        <p:spPr>
          <a:xfrm>
            <a:off x="0" y="3418117"/>
            <a:ext cx="12192000" cy="3439884"/>
          </a:xfrm>
          <a:effectLst>
            <a:outerShdw blurRad="444500" sx="102000" sy="102000" algn="ctr" rotWithShape="0">
              <a:prstClr val="black">
                <a:alpha val="40000"/>
              </a:prstClr>
            </a:outerShdw>
          </a:effectLst>
        </p:spPr>
        <p:txBody>
          <a:bodyPr tIns="91440"/>
          <a:lstStyle>
            <a:lvl1pPr algn="ctr">
              <a:defRPr sz="2000" b="0" i="0">
                <a:solidFill>
                  <a:schemeClr val="tx1"/>
                </a:solidFill>
                <a:latin typeface="BentonSans Light" charset="0"/>
                <a:ea typeface="BentonSans Light" charset="0"/>
                <a:cs typeface="BentonSans Light" charset="0"/>
              </a:defRPr>
            </a:lvl1pPr>
            <a:lvl2pPr algn="r">
              <a:defRPr b="1">
                <a:solidFill>
                  <a:schemeClr val="bg1"/>
                </a:solidFill>
                <a:latin typeface="BentonSans Bold" charset="0"/>
                <a:ea typeface="BentonSans Bold" charset="0"/>
                <a:cs typeface="BentonSans Bold" charset="0"/>
              </a:defRPr>
            </a:lvl2pPr>
            <a:lvl3pPr algn="r">
              <a:defRPr b="1">
                <a:solidFill>
                  <a:schemeClr val="bg1"/>
                </a:solidFill>
                <a:latin typeface="BentonSans Bold" charset="0"/>
                <a:ea typeface="BentonSans Bold" charset="0"/>
                <a:cs typeface="BentonSans Bold" charset="0"/>
              </a:defRPr>
            </a:lvl3pPr>
            <a:lvl4pPr algn="r">
              <a:defRPr b="1">
                <a:solidFill>
                  <a:schemeClr val="bg1"/>
                </a:solidFill>
                <a:latin typeface="BentonSans Bold" charset="0"/>
                <a:ea typeface="BentonSans Bold" charset="0"/>
                <a:cs typeface="BentonSans Bold" charset="0"/>
              </a:defRPr>
            </a:lvl4pPr>
            <a:lvl5pPr algn="r">
              <a:defRPr b="1">
                <a:solidFill>
                  <a:schemeClr val="bg1"/>
                </a:solidFill>
                <a:latin typeface="BentonSans Bold" charset="0"/>
                <a:ea typeface="BentonSans Bold" charset="0"/>
                <a:cs typeface="BentonSans Bold" charset="0"/>
              </a:defRPr>
            </a:lvl5pPr>
          </a:lstStyle>
          <a:p>
            <a:pPr lvl="0"/>
            <a:r>
              <a:rPr lang="en-GB"/>
              <a:t>Click to edit Master text styles</a:t>
            </a:r>
          </a:p>
        </p:txBody>
      </p:sp>
      <p:pic>
        <p:nvPicPr>
          <p:cNvPr id="5" name="Picture 4" descr="Creditandfraudrisk_logo-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436023" y="6044844"/>
            <a:ext cx="2205644" cy="571833"/>
          </a:xfrm>
          <a:prstGeom prst="rect">
            <a:avLst/>
          </a:prstGeom>
        </p:spPr>
      </p:pic>
    </p:spTree>
    <p:extLst>
      <p:ext uri="{BB962C8B-B14F-4D97-AF65-F5344CB8AC3E}">
        <p14:creationId xmlns:p14="http://schemas.microsoft.com/office/powerpoint/2010/main" val="2104610943"/>
      </p:ext>
    </p:extLst>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Cover Slide">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0" y="9"/>
            <a:ext cx="12192000" cy="3418115"/>
          </a:xfrm>
          <a:effectLst/>
        </p:spPr>
        <p:txBody>
          <a:bodyPr anchor="b">
            <a:noAutofit/>
          </a:bodyPr>
          <a:lstStyle>
            <a:lvl1pPr algn="ctr">
              <a:defRPr sz="3500" b="0" i="0" cap="none">
                <a:solidFill>
                  <a:schemeClr val="tx2"/>
                </a:solidFill>
                <a:effectLst/>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GB"/>
              <a:t>Click to edit Master title style</a:t>
            </a:r>
            <a:endParaRPr lang="en-US"/>
          </a:p>
        </p:txBody>
      </p:sp>
      <p:sp>
        <p:nvSpPr>
          <p:cNvPr id="19" name="Text Placeholder 18"/>
          <p:cNvSpPr>
            <a:spLocks noGrp="1"/>
          </p:cNvSpPr>
          <p:nvPr>
            <p:ph type="body" sz="quarter" idx="11"/>
          </p:nvPr>
        </p:nvSpPr>
        <p:spPr>
          <a:xfrm>
            <a:off x="0" y="3418117"/>
            <a:ext cx="12192000" cy="3439884"/>
          </a:xfrm>
          <a:effectLst>
            <a:outerShdw blurRad="444500" sx="102000" sy="102000" algn="ctr" rotWithShape="0">
              <a:prstClr val="black">
                <a:alpha val="40000"/>
              </a:prstClr>
            </a:outerShdw>
          </a:effectLst>
        </p:spPr>
        <p:txBody>
          <a:bodyPr tIns="91440"/>
          <a:lstStyle>
            <a:lvl1pPr algn="ctr">
              <a:defRPr sz="2000" b="0" i="0">
                <a:solidFill>
                  <a:schemeClr val="tx1"/>
                </a:solidFill>
                <a:latin typeface="BentonSans Light" charset="0"/>
                <a:ea typeface="BentonSans Light" charset="0"/>
                <a:cs typeface="BentonSans Light" charset="0"/>
              </a:defRPr>
            </a:lvl1pPr>
            <a:lvl2pPr algn="r">
              <a:defRPr b="1">
                <a:solidFill>
                  <a:schemeClr val="bg1"/>
                </a:solidFill>
                <a:latin typeface="BentonSans Bold" charset="0"/>
                <a:ea typeface="BentonSans Bold" charset="0"/>
                <a:cs typeface="BentonSans Bold" charset="0"/>
              </a:defRPr>
            </a:lvl2pPr>
            <a:lvl3pPr algn="r">
              <a:defRPr b="1">
                <a:solidFill>
                  <a:schemeClr val="bg1"/>
                </a:solidFill>
                <a:latin typeface="BentonSans Bold" charset="0"/>
                <a:ea typeface="BentonSans Bold" charset="0"/>
                <a:cs typeface="BentonSans Bold" charset="0"/>
              </a:defRPr>
            </a:lvl3pPr>
            <a:lvl4pPr algn="r">
              <a:defRPr b="1">
                <a:solidFill>
                  <a:schemeClr val="bg1"/>
                </a:solidFill>
                <a:latin typeface="BentonSans Bold" charset="0"/>
                <a:ea typeface="BentonSans Bold" charset="0"/>
                <a:cs typeface="BentonSans Bold" charset="0"/>
              </a:defRPr>
            </a:lvl4pPr>
            <a:lvl5pPr algn="r">
              <a:defRPr b="1">
                <a:solidFill>
                  <a:schemeClr val="bg1"/>
                </a:solidFill>
                <a:latin typeface="BentonSans Bold" charset="0"/>
                <a:ea typeface="BentonSans Bold" charset="0"/>
                <a:cs typeface="BentonSans Bold" charset="0"/>
              </a:defRPr>
            </a:lvl5pPr>
          </a:lstStyle>
          <a:p>
            <a:pPr lvl="0"/>
            <a:r>
              <a:rPr lang="en-GB"/>
              <a:t>Click to edit Master text styles</a:t>
            </a:r>
          </a:p>
        </p:txBody>
      </p:sp>
      <p:pic>
        <p:nvPicPr>
          <p:cNvPr id="5" name="Picture 4" descr="Creditandfraudrisk_logo-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436023" y="6044844"/>
            <a:ext cx="2205644" cy="571833"/>
          </a:xfrm>
          <a:prstGeom prst="rect">
            <a:avLst/>
          </a:prstGeom>
        </p:spPr>
      </p:pic>
    </p:spTree>
    <p:extLst>
      <p:ext uri="{BB962C8B-B14F-4D97-AF65-F5344CB8AC3E}">
        <p14:creationId xmlns:p14="http://schemas.microsoft.com/office/powerpoint/2010/main" val="1389397248"/>
      </p:ext>
    </p:extLst>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2_Divider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550338" y="1"/>
            <a:ext cx="11091335" cy="6858000"/>
          </a:xfrm>
        </p:spPr>
        <p:txBody>
          <a:bodyPr anchor="ctr">
            <a:noAutofit/>
          </a:bodyPr>
          <a:lstStyle>
            <a:lvl1pPr algn="ctr">
              <a:defRPr sz="3500" b="0" i="0" cap="none">
                <a:solidFill>
                  <a:schemeClr val="tx2"/>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GB"/>
              <a:t>Click to edit Master title style</a:t>
            </a:r>
            <a:endParaRPr lang="en-US"/>
          </a:p>
        </p:txBody>
      </p:sp>
      <p:pic>
        <p:nvPicPr>
          <p:cNvPr id="5" name="Picture 4" descr="Creditandfraudrisk_logo-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436023" y="6044844"/>
            <a:ext cx="2205644" cy="571833"/>
          </a:xfrm>
          <a:prstGeom prst="rect">
            <a:avLst/>
          </a:prstGeom>
        </p:spPr>
      </p:pic>
    </p:spTree>
    <p:extLst>
      <p:ext uri="{BB962C8B-B14F-4D97-AF65-F5344CB8AC3E}">
        <p14:creationId xmlns:p14="http://schemas.microsoft.com/office/powerpoint/2010/main" val="3268613883"/>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5_Divider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550338" y="1"/>
            <a:ext cx="11091335" cy="6858000"/>
          </a:xfrm>
        </p:spPr>
        <p:txBody>
          <a:bodyPr anchor="ctr">
            <a:noAutofit/>
          </a:bodyPr>
          <a:lstStyle>
            <a:lvl1pPr algn="ctr">
              <a:defRPr sz="3500" b="0" i="0" cap="none">
                <a:solidFill>
                  <a:schemeClr val="bg1"/>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GB"/>
              <a:t>Click to edit Master title style</a:t>
            </a:r>
            <a:endParaRPr lang="en-US"/>
          </a:p>
        </p:txBody>
      </p:sp>
      <p:pic>
        <p:nvPicPr>
          <p:cNvPr id="5" name="Picture 4"/>
          <p:cNvPicPr>
            <a:picLocks noChangeAspect="1"/>
          </p:cNvPicPr>
          <p:nvPr userDrawn="1"/>
        </p:nvPicPr>
        <p:blipFill>
          <a:blip r:embed="rId2"/>
          <a:stretch>
            <a:fillRect/>
          </a:stretch>
        </p:blipFill>
        <p:spPr>
          <a:xfrm>
            <a:off x="10783235" y="5447212"/>
            <a:ext cx="706560" cy="706560"/>
          </a:xfrm>
          <a:prstGeom prst="rect">
            <a:avLst/>
          </a:prstGeom>
        </p:spPr>
      </p:pic>
    </p:spTree>
    <p:extLst>
      <p:ext uri="{BB962C8B-B14F-4D97-AF65-F5344CB8AC3E}">
        <p14:creationId xmlns:p14="http://schemas.microsoft.com/office/powerpoint/2010/main" val="3422501497"/>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6_Divider Slide">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550338" y="1"/>
            <a:ext cx="11091335" cy="6858000"/>
          </a:xfrm>
        </p:spPr>
        <p:txBody>
          <a:bodyPr anchor="ctr">
            <a:noAutofit/>
          </a:bodyPr>
          <a:lstStyle>
            <a:lvl1pPr algn="ctr">
              <a:defRPr sz="3500" b="0" i="0" cap="none">
                <a:solidFill>
                  <a:schemeClr val="tx1"/>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GB"/>
              <a:t>Click to edit Master title style</a:t>
            </a:r>
            <a:endParaRPr lang="en-US"/>
          </a:p>
        </p:txBody>
      </p:sp>
      <p:pic>
        <p:nvPicPr>
          <p:cNvPr id="4" name="Picture 3"/>
          <p:cNvPicPr>
            <a:picLocks noChangeAspect="1"/>
          </p:cNvPicPr>
          <p:nvPr userDrawn="1"/>
        </p:nvPicPr>
        <p:blipFill>
          <a:blip r:embed="rId2"/>
          <a:stretch>
            <a:fillRect/>
          </a:stretch>
        </p:blipFill>
        <p:spPr>
          <a:xfrm>
            <a:off x="10783235" y="5447212"/>
            <a:ext cx="706560" cy="706560"/>
          </a:xfrm>
          <a:prstGeom prst="rect">
            <a:avLst/>
          </a:prstGeom>
        </p:spPr>
      </p:pic>
    </p:spTree>
    <p:extLst>
      <p:ext uri="{BB962C8B-B14F-4D97-AF65-F5344CB8AC3E}">
        <p14:creationId xmlns:p14="http://schemas.microsoft.com/office/powerpoint/2010/main" val="751886338"/>
      </p:ext>
    </p:extLst>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_Divider Slide">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550338" y="1"/>
            <a:ext cx="11091335" cy="6858000"/>
          </a:xfrm>
        </p:spPr>
        <p:txBody>
          <a:bodyPr anchor="ctr">
            <a:noAutofit/>
          </a:bodyPr>
          <a:lstStyle>
            <a:lvl1pPr algn="ctr">
              <a:defRPr sz="3500" b="0" i="0" cap="none">
                <a:solidFill>
                  <a:schemeClr val="bg1"/>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GB"/>
              <a:t>Click to edit Master title style</a:t>
            </a:r>
            <a:endParaRPr lang="en-US"/>
          </a:p>
        </p:txBody>
      </p:sp>
      <p:sp>
        <p:nvSpPr>
          <p:cNvPr id="4" name="Slide Number Placeholder 5"/>
          <p:cNvSpPr>
            <a:spLocks noGrp="1"/>
          </p:cNvSpPr>
          <p:nvPr>
            <p:ph type="sldNum" sz="quarter" idx="12"/>
          </p:nvPr>
        </p:nvSpPr>
        <p:spPr>
          <a:xfrm>
            <a:off x="10675656" y="6392696"/>
            <a:ext cx="1052269" cy="301273"/>
          </a:xfrm>
        </p:spPr>
        <p:txBody>
          <a:bodyPr/>
          <a:lstStyle/>
          <a:p>
            <a:fld id="{A5E8319B-9A66-4AD0-9B3A-8CA936DA00F1}" type="slidenum">
              <a:rPr lang="en-US" smtClean="0">
                <a:solidFill>
                  <a:srgbClr val="006AD2"/>
                </a:solidFill>
              </a:rPr>
              <a:pPr/>
              <a:t>‹#›</a:t>
            </a:fld>
            <a:endParaRPr lang="en-US">
              <a:solidFill>
                <a:srgbClr val="006AD2"/>
              </a:solidFill>
            </a:endParaRPr>
          </a:p>
        </p:txBody>
      </p:sp>
    </p:spTree>
    <p:extLst>
      <p:ext uri="{BB962C8B-B14F-4D97-AF65-F5344CB8AC3E}">
        <p14:creationId xmlns:p14="http://schemas.microsoft.com/office/powerpoint/2010/main" val="1797672079"/>
      </p:ext>
    </p:extLst>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516995" y="377480"/>
            <a:ext cx="10972800" cy="460720"/>
          </a:xfrm>
        </p:spPr>
        <p:txBody>
          <a:bodyPr/>
          <a:lstStyle>
            <a:lvl1pPr>
              <a:defRPr sz="3200"/>
            </a:lvl1pPr>
          </a:lstStyle>
          <a:p>
            <a:r>
              <a:rPr lang="en-US"/>
              <a:t>Click to edit Master title style</a:t>
            </a:r>
          </a:p>
        </p:txBody>
      </p:sp>
      <p:sp>
        <p:nvSpPr>
          <p:cNvPr id="3" name="Slide Number Placeholder 2"/>
          <p:cNvSpPr>
            <a:spLocks noGrp="1"/>
          </p:cNvSpPr>
          <p:nvPr>
            <p:ph type="sldNum" sz="quarter" idx="10"/>
          </p:nvPr>
        </p:nvSpPr>
        <p:spPr/>
        <p:txBody>
          <a:bodyPr/>
          <a:lstStyle/>
          <a:p>
            <a:pPr>
              <a:defRPr/>
            </a:pPr>
            <a:fld id="{920384AA-0A71-E644-AEED-65CD2253F2C8}" type="slidenum">
              <a:rPr lang="en-US" smtClean="0">
                <a:solidFill>
                  <a:srgbClr val="006AD2"/>
                </a:solidFill>
              </a:rPr>
              <a:pPr>
                <a:defRPr/>
              </a:pPr>
              <a:t>‹#›</a:t>
            </a:fld>
            <a:endParaRPr lang="en-US">
              <a:solidFill>
                <a:srgbClr val="006AD2"/>
              </a:solidFill>
            </a:endParaRPr>
          </a:p>
        </p:txBody>
      </p:sp>
      <p:sp>
        <p:nvSpPr>
          <p:cNvPr id="5" name="Text Placeholder 4"/>
          <p:cNvSpPr>
            <a:spLocks noGrp="1"/>
          </p:cNvSpPr>
          <p:nvPr>
            <p:ph type="body" sz="quarter" idx="11"/>
          </p:nvPr>
        </p:nvSpPr>
        <p:spPr>
          <a:xfrm>
            <a:off x="516467" y="1597025"/>
            <a:ext cx="8678333" cy="3316288"/>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18996130"/>
      </p:ext>
    </p:extLst>
  </p:cSld>
  <p:clrMapOvr>
    <a:masterClrMapping/>
  </p:clrMapOvr>
  <p:transition spd="slow"/>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orient="horz" pos="528" userDrawn="1">
          <p15:clr>
            <a:srgbClr val="FBAE40"/>
          </p15:clr>
        </p15:guide>
        <p15:guide id="4" pos="3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5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867"/>
            </a:lvl1pPr>
          </a:lstStyle>
          <a:p>
            <a:r>
              <a:rPr lang="en-US"/>
              <a:t>Click to edit Master title style</a:t>
            </a:r>
          </a:p>
        </p:txBody>
      </p:sp>
      <p:sp>
        <p:nvSpPr>
          <p:cNvPr id="3" name="Slide Number Placeholder 2"/>
          <p:cNvSpPr>
            <a:spLocks noGrp="1"/>
          </p:cNvSpPr>
          <p:nvPr>
            <p:ph type="sldNum" sz="quarter" idx="10"/>
          </p:nvPr>
        </p:nvSpPr>
        <p:spPr/>
        <p:txBody>
          <a:bodyPr/>
          <a:lstStyle/>
          <a:p>
            <a:pPr>
              <a:defRPr/>
            </a:pPr>
            <a:fld id="{920384AA-0A71-E644-AEED-65CD2253F2C8}" type="slidenum">
              <a:rPr lang="en-US" smtClean="0"/>
              <a:pPr>
                <a:defRPr/>
              </a:pPr>
              <a:t>‹#›</a:t>
            </a:fld>
            <a:endParaRPr lang="en-US"/>
          </a:p>
        </p:txBody>
      </p:sp>
      <p:sp>
        <p:nvSpPr>
          <p:cNvPr id="5" name="Text Placeholder 4"/>
          <p:cNvSpPr>
            <a:spLocks noGrp="1"/>
          </p:cNvSpPr>
          <p:nvPr>
            <p:ph type="body" sz="quarter" idx="11"/>
          </p:nvPr>
        </p:nvSpPr>
        <p:spPr>
          <a:xfrm>
            <a:off x="516468" y="1597025"/>
            <a:ext cx="8678333" cy="3316288"/>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37056877"/>
      </p:ext>
    </p:extLst>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ags" Target="../tags/tag1.xml"/><Relationship Id="rId2" Type="http://schemas.openxmlformats.org/officeDocument/2006/relationships/theme" Target="../theme/theme2.xml"/><Relationship Id="rId1" Type="http://schemas.openxmlformats.org/officeDocument/2006/relationships/slideLayout" Target="../slideLayouts/slideLayout11.xml"/><Relationship Id="rId5" Type="http://schemas.openxmlformats.org/officeDocument/2006/relationships/image" Target="../media/image3.emf"/><Relationship Id="rId4" Type="http://schemas.openxmlformats.org/officeDocument/2006/relationships/oleObject" Target="../embeddings/oleObject1.bin"/></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emf"/><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ags" Target="../tags/tag2.xml"/><Relationship Id="rId5" Type="http://schemas.openxmlformats.org/officeDocument/2006/relationships/slideLayout" Target="../slideLayouts/slideLayout16.xml"/><Relationship Id="rId10" Type="http://schemas.openxmlformats.org/officeDocument/2006/relationships/theme" Target="../theme/theme3.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3.emf"/><Relationship Id="rId3" Type="http://schemas.openxmlformats.org/officeDocument/2006/relationships/slideLayout" Target="../slideLayouts/slideLayout23.xml"/><Relationship Id="rId7" Type="http://schemas.openxmlformats.org/officeDocument/2006/relationships/oleObject" Target="../embeddings/oleObject4.bin"/><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tags" Target="../tags/tag4.xml"/><Relationship Id="rId5" Type="http://schemas.openxmlformats.org/officeDocument/2006/relationships/theme" Target="../theme/theme4.xml"/><Relationship Id="rId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516995" y="529887"/>
            <a:ext cx="10972800" cy="996795"/>
          </a:xfrm>
          <a:prstGeom prst="rect">
            <a:avLst/>
          </a:prstGeom>
        </p:spPr>
        <p:txBody>
          <a:bodyPr vert="horz" lIns="0" tIns="0" rIns="0" bIns="0" rtlCol="0" anchor="t">
            <a:noAutofit/>
          </a:bodyPr>
          <a:lstStyle/>
          <a:p>
            <a:r>
              <a:rPr lang="en-GB"/>
              <a:t>Click to edit Master title style</a:t>
            </a:r>
            <a:endParaRPr lang="en-US"/>
          </a:p>
        </p:txBody>
      </p:sp>
      <p:sp>
        <p:nvSpPr>
          <p:cNvPr id="1027" name="Text Placeholder 2"/>
          <p:cNvSpPr>
            <a:spLocks noGrp="1"/>
          </p:cNvSpPr>
          <p:nvPr>
            <p:ph type="body" idx="1"/>
          </p:nvPr>
        </p:nvSpPr>
        <p:spPr bwMode="gray">
          <a:xfrm>
            <a:off x="516995" y="1526687"/>
            <a:ext cx="10972800" cy="488482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4"/>
          </p:nvPr>
        </p:nvSpPr>
        <p:spPr bwMode="gray">
          <a:xfrm>
            <a:off x="10675656" y="6392696"/>
            <a:ext cx="1052269" cy="301273"/>
          </a:xfrm>
          <a:prstGeom prst="rect">
            <a:avLst/>
          </a:prstGeom>
        </p:spPr>
        <p:txBody>
          <a:bodyPr vert="horz" wrap="square" lIns="91440" tIns="45720" rIns="91440" bIns="45720" numCol="1" anchor="ctr" anchorCtr="0" compatLnSpc="1">
            <a:prstTxWarp prst="textNoShape">
              <a:avLst/>
            </a:prstTxWarp>
          </a:bodyPr>
          <a:lstStyle>
            <a:lvl1pPr algn="r">
              <a:defRPr sz="1000">
                <a:solidFill>
                  <a:schemeClr val="tx2"/>
                </a:solidFill>
                <a:latin typeface="Guardian Egyp Regular" charset="0"/>
                <a:ea typeface="Guardian Egyp Regular" charset="0"/>
                <a:cs typeface="Guardian Egyp Regular" charset="0"/>
              </a:defRPr>
            </a:lvl1pPr>
          </a:lstStyle>
          <a:p>
            <a:pPr defTabSz="342900">
              <a:defRPr/>
            </a:pPr>
            <a:fld id="{920384AA-0A71-E644-AEED-65CD2253F2C8}" type="slidenum">
              <a:rPr lang="en-US" b="0" smtClean="0">
                <a:solidFill>
                  <a:srgbClr val="006AD2"/>
                </a:solidFill>
              </a:rPr>
              <a:pPr defTabSz="342900">
                <a:defRPr/>
              </a:pPr>
              <a:t>‹#›</a:t>
            </a:fld>
            <a:endParaRPr lang="en-US" b="0">
              <a:solidFill>
                <a:srgbClr val="006AD2"/>
              </a:solidFill>
            </a:endParaRPr>
          </a:p>
        </p:txBody>
      </p:sp>
      <p:pic>
        <p:nvPicPr>
          <p:cNvPr id="7" name="Picture 6" descr="Creditandfraudrisk_logo-RGB.eps"/>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9875739" y="6419330"/>
            <a:ext cx="1326052" cy="343791"/>
          </a:xfrm>
          <a:prstGeom prst="rect">
            <a:avLst/>
          </a:prstGeom>
        </p:spPr>
      </p:pic>
    </p:spTree>
    <p:extLst>
      <p:ext uri="{BB962C8B-B14F-4D97-AF65-F5344CB8AC3E}">
        <p14:creationId xmlns:p14="http://schemas.microsoft.com/office/powerpoint/2010/main" val="1785465617"/>
      </p:ext>
    </p:extLst>
  </p:cSld>
  <p:clrMap bg1="lt1" tx1="dk1" bg2="lt2" tx2="dk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06" r:id="rId8"/>
    <p:sldLayoutId id="2147483875" r:id="rId9"/>
    <p:sldLayoutId id="2147483975" r:id="rId10"/>
  </p:sldLayoutIdLst>
  <p:transition spd="slow"/>
  <p:hf hdr="0" ftr="0" dt="0"/>
  <p:txStyles>
    <p:titleStyle>
      <a:lvl1pPr algn="l" defTabSz="457178" rtl="0" eaLnBrk="1" fontAlgn="base" hangingPunct="1">
        <a:lnSpc>
          <a:spcPct val="82000"/>
        </a:lnSpc>
        <a:spcBef>
          <a:spcPct val="0"/>
        </a:spcBef>
        <a:spcAft>
          <a:spcPct val="0"/>
        </a:spcAft>
        <a:defRPr sz="2900" b="0" i="0" kern="1200" cap="none" baseline="0">
          <a:solidFill>
            <a:schemeClr val="tx2"/>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vl2pPr algn="l" defTabSz="457178" rtl="0" eaLnBrk="1" fontAlgn="base" hangingPunct="1">
        <a:spcBef>
          <a:spcPct val="0"/>
        </a:spcBef>
        <a:spcAft>
          <a:spcPct val="0"/>
        </a:spcAft>
        <a:defRPr sz="1400">
          <a:solidFill>
            <a:schemeClr val="tx1"/>
          </a:solidFill>
          <a:latin typeface="Arial" charset="0"/>
          <a:ea typeface="Arial" charset="0"/>
          <a:cs typeface="Arial" charset="0"/>
        </a:defRPr>
      </a:lvl2pPr>
      <a:lvl3pPr algn="l" defTabSz="457178" rtl="0" eaLnBrk="1" fontAlgn="base" hangingPunct="1">
        <a:spcBef>
          <a:spcPct val="0"/>
        </a:spcBef>
        <a:spcAft>
          <a:spcPct val="0"/>
        </a:spcAft>
        <a:defRPr sz="1400">
          <a:solidFill>
            <a:schemeClr val="tx1"/>
          </a:solidFill>
          <a:latin typeface="Arial" charset="0"/>
          <a:ea typeface="Arial" charset="0"/>
          <a:cs typeface="Arial" charset="0"/>
        </a:defRPr>
      </a:lvl3pPr>
      <a:lvl4pPr algn="l" defTabSz="457178" rtl="0" eaLnBrk="1" fontAlgn="base" hangingPunct="1">
        <a:spcBef>
          <a:spcPct val="0"/>
        </a:spcBef>
        <a:spcAft>
          <a:spcPct val="0"/>
        </a:spcAft>
        <a:defRPr sz="1400">
          <a:solidFill>
            <a:schemeClr val="tx1"/>
          </a:solidFill>
          <a:latin typeface="Arial" charset="0"/>
          <a:ea typeface="Arial" charset="0"/>
          <a:cs typeface="Arial" charset="0"/>
        </a:defRPr>
      </a:lvl4pPr>
      <a:lvl5pPr algn="l" defTabSz="457178" rtl="0" eaLnBrk="1" fontAlgn="base" hangingPunct="1">
        <a:spcBef>
          <a:spcPct val="0"/>
        </a:spcBef>
        <a:spcAft>
          <a:spcPct val="0"/>
        </a:spcAft>
        <a:defRPr sz="1400">
          <a:solidFill>
            <a:schemeClr val="tx1"/>
          </a:solidFill>
          <a:latin typeface="Arial" charset="0"/>
          <a:ea typeface="Arial" charset="0"/>
          <a:cs typeface="Arial" charset="0"/>
        </a:defRPr>
      </a:lvl5pPr>
      <a:lvl6pPr marL="457178" algn="l" defTabSz="457178" rtl="0" eaLnBrk="1" fontAlgn="base" hangingPunct="1">
        <a:spcBef>
          <a:spcPct val="0"/>
        </a:spcBef>
        <a:spcAft>
          <a:spcPct val="0"/>
        </a:spcAft>
        <a:defRPr sz="1400">
          <a:solidFill>
            <a:schemeClr val="tx1"/>
          </a:solidFill>
          <a:latin typeface="Arial" charset="0"/>
          <a:ea typeface="Arial" charset="0"/>
          <a:cs typeface="Arial" charset="0"/>
        </a:defRPr>
      </a:lvl6pPr>
      <a:lvl7pPr marL="914354" algn="l" defTabSz="457178" rtl="0" eaLnBrk="1" fontAlgn="base" hangingPunct="1">
        <a:spcBef>
          <a:spcPct val="0"/>
        </a:spcBef>
        <a:spcAft>
          <a:spcPct val="0"/>
        </a:spcAft>
        <a:defRPr sz="1400">
          <a:solidFill>
            <a:schemeClr val="tx1"/>
          </a:solidFill>
          <a:latin typeface="Arial" charset="0"/>
          <a:ea typeface="Arial" charset="0"/>
          <a:cs typeface="Arial" charset="0"/>
        </a:defRPr>
      </a:lvl7pPr>
      <a:lvl8pPr marL="1371532" algn="l" defTabSz="457178" rtl="0" eaLnBrk="1" fontAlgn="base" hangingPunct="1">
        <a:spcBef>
          <a:spcPct val="0"/>
        </a:spcBef>
        <a:spcAft>
          <a:spcPct val="0"/>
        </a:spcAft>
        <a:defRPr sz="1400">
          <a:solidFill>
            <a:schemeClr val="tx1"/>
          </a:solidFill>
          <a:latin typeface="Arial" charset="0"/>
          <a:ea typeface="Arial" charset="0"/>
          <a:cs typeface="Arial" charset="0"/>
        </a:defRPr>
      </a:lvl8pPr>
      <a:lvl9pPr marL="1828709" algn="l" defTabSz="457178" rtl="0" eaLnBrk="1" fontAlgn="base" hangingPunct="1">
        <a:spcBef>
          <a:spcPct val="0"/>
        </a:spcBef>
        <a:spcAft>
          <a:spcPct val="0"/>
        </a:spcAft>
        <a:defRPr sz="1400">
          <a:solidFill>
            <a:schemeClr val="tx1"/>
          </a:solidFill>
          <a:latin typeface="Arial" charset="0"/>
          <a:ea typeface="Arial" charset="0"/>
          <a:cs typeface="Arial" charset="0"/>
        </a:defRPr>
      </a:lvl9pPr>
    </p:titleStyle>
    <p:bodyStyle>
      <a:lvl1pPr marL="342883" indent="-342883" algn="l" defTabSz="457178" rtl="0" eaLnBrk="1" fontAlgn="base" hangingPunct="1">
        <a:lnSpc>
          <a:spcPct val="100000"/>
        </a:lnSpc>
        <a:spcBef>
          <a:spcPts val="0"/>
        </a:spcBef>
        <a:spcAft>
          <a:spcPts val="0"/>
        </a:spcAft>
        <a:buFont typeface="Arial" charset="0"/>
        <a:buNone/>
        <a:defRPr sz="1600" b="0" i="0" kern="1200">
          <a:solidFill>
            <a:schemeClr val="tx1"/>
          </a:solidFill>
          <a:latin typeface="BentonSans Light" charset="0"/>
          <a:ea typeface="BentonSans Light" charset="0"/>
          <a:cs typeface="BentonSans Light" charset="0"/>
        </a:defRPr>
      </a:lvl1pPr>
      <a:lvl2pPr marL="0" indent="0" algn="l" defTabSz="457178" rtl="0" eaLnBrk="1" fontAlgn="base" hangingPunct="1">
        <a:lnSpc>
          <a:spcPct val="100000"/>
        </a:lnSpc>
        <a:spcBef>
          <a:spcPts val="0"/>
        </a:spcBef>
        <a:spcAft>
          <a:spcPts val="0"/>
        </a:spcAft>
        <a:buFont typeface="Arial" charset="0"/>
        <a:buNone/>
        <a:tabLst/>
        <a:defRPr sz="1600" b="0" i="0" kern="1200">
          <a:solidFill>
            <a:schemeClr val="accent2">
              <a:lumMod val="75000"/>
            </a:schemeClr>
          </a:solidFill>
          <a:latin typeface="BentonSans Light" charset="0"/>
          <a:ea typeface="BentonSans Light" charset="0"/>
          <a:cs typeface="BentonSans Light" charset="0"/>
        </a:defRPr>
      </a:lvl2pPr>
      <a:lvl3pPr marL="744502" indent="-288911" algn="l" defTabSz="457178" rtl="0" eaLnBrk="1" fontAlgn="base" hangingPunct="1">
        <a:lnSpc>
          <a:spcPct val="100000"/>
        </a:lnSpc>
        <a:spcBef>
          <a:spcPts val="0"/>
        </a:spcBef>
        <a:spcAft>
          <a:spcPts val="0"/>
        </a:spcAft>
        <a:buFont typeface="Arial" pitchFamily="34" charset="0"/>
        <a:buChar char="–"/>
        <a:defRPr sz="1600" b="0" i="0" kern="1200">
          <a:solidFill>
            <a:schemeClr val="accent2">
              <a:lumMod val="75000"/>
            </a:schemeClr>
          </a:solidFill>
          <a:latin typeface="BentonSans Light" charset="0"/>
          <a:ea typeface="BentonSans Light" charset="0"/>
          <a:cs typeface="BentonSans Light" charset="0"/>
        </a:defRPr>
      </a:lvl3pPr>
      <a:lvl4pPr marL="1149293" indent="-228588" algn="l" defTabSz="457178" rtl="0" eaLnBrk="1" fontAlgn="base" hangingPunct="1">
        <a:lnSpc>
          <a:spcPct val="100000"/>
        </a:lnSpc>
        <a:spcBef>
          <a:spcPts val="0"/>
        </a:spcBef>
        <a:spcAft>
          <a:spcPts val="0"/>
        </a:spcAft>
        <a:buFont typeface="Arial"/>
        <a:buChar char="•"/>
        <a:defRPr sz="1600" b="0" i="0" kern="1200">
          <a:solidFill>
            <a:schemeClr val="accent2">
              <a:lumMod val="75000"/>
            </a:schemeClr>
          </a:solidFill>
          <a:latin typeface="BentonSans Light" charset="0"/>
          <a:ea typeface="BentonSans Light" charset="0"/>
          <a:cs typeface="BentonSans Light" charset="0"/>
        </a:defRPr>
      </a:lvl4pPr>
      <a:lvl5pPr marL="1596945" indent="-225414" algn="l" defTabSz="457178" rtl="0" eaLnBrk="1" fontAlgn="base" hangingPunct="1">
        <a:lnSpc>
          <a:spcPct val="100000"/>
        </a:lnSpc>
        <a:spcBef>
          <a:spcPts val="0"/>
        </a:spcBef>
        <a:spcAft>
          <a:spcPts val="0"/>
        </a:spcAft>
        <a:buFont typeface="Arial"/>
        <a:buChar char="−"/>
        <a:defRPr sz="1600" b="0" i="0" kern="1200">
          <a:solidFill>
            <a:schemeClr val="accent2">
              <a:lumMod val="75000"/>
            </a:schemeClr>
          </a:solidFill>
          <a:latin typeface="BentonSans Light" charset="0"/>
          <a:ea typeface="BentonSans Light" charset="0"/>
          <a:cs typeface="BentonSans Light" charset="0"/>
        </a:defRPr>
      </a:lvl5pPr>
      <a:lvl6pPr marL="2514474" indent="-228588" algn="l" defTabSz="457178" rtl="0" eaLnBrk="1" latinLnBrk="0" hangingPunct="1">
        <a:spcBef>
          <a:spcPct val="20000"/>
        </a:spcBef>
        <a:buFont typeface="Arial"/>
        <a:buChar char="•"/>
        <a:defRPr sz="2000" kern="1200">
          <a:solidFill>
            <a:schemeClr val="tx1"/>
          </a:solidFill>
          <a:latin typeface="+mn-lt"/>
          <a:ea typeface="+mn-ea"/>
          <a:cs typeface="+mn-cs"/>
        </a:defRPr>
      </a:lvl6pPr>
      <a:lvl7pPr marL="2971652" indent="-228588" algn="l" defTabSz="457178" rtl="0" eaLnBrk="1" latinLnBrk="0" hangingPunct="1">
        <a:spcBef>
          <a:spcPct val="20000"/>
        </a:spcBef>
        <a:buFont typeface="Arial"/>
        <a:buChar char="•"/>
        <a:defRPr sz="2000" kern="1200">
          <a:solidFill>
            <a:schemeClr val="tx1"/>
          </a:solidFill>
          <a:latin typeface="+mn-lt"/>
          <a:ea typeface="+mn-ea"/>
          <a:cs typeface="+mn-cs"/>
        </a:defRPr>
      </a:lvl7pPr>
      <a:lvl8pPr marL="3428828" indent="-228588" algn="l" defTabSz="457178" rtl="0" eaLnBrk="1" latinLnBrk="0" hangingPunct="1">
        <a:spcBef>
          <a:spcPct val="20000"/>
        </a:spcBef>
        <a:buFont typeface="Arial"/>
        <a:buChar char="•"/>
        <a:defRPr sz="2000" kern="1200">
          <a:solidFill>
            <a:schemeClr val="tx1"/>
          </a:solidFill>
          <a:latin typeface="+mn-lt"/>
          <a:ea typeface="+mn-ea"/>
          <a:cs typeface="+mn-cs"/>
        </a:defRPr>
      </a:lvl8pPr>
      <a:lvl9pPr marL="3886006" indent="-228588" algn="l" defTabSz="457178"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78" rtl="0" eaLnBrk="1" latinLnBrk="0" hangingPunct="1">
        <a:defRPr sz="1800" kern="1200">
          <a:solidFill>
            <a:schemeClr val="tx1"/>
          </a:solidFill>
          <a:latin typeface="+mn-lt"/>
          <a:ea typeface="+mn-ea"/>
          <a:cs typeface="+mn-cs"/>
        </a:defRPr>
      </a:lvl1pPr>
      <a:lvl2pPr marL="457178" algn="l" defTabSz="457178" rtl="0" eaLnBrk="1" latinLnBrk="0" hangingPunct="1">
        <a:defRPr sz="1800" kern="1200">
          <a:solidFill>
            <a:schemeClr val="tx1"/>
          </a:solidFill>
          <a:latin typeface="+mn-lt"/>
          <a:ea typeface="+mn-ea"/>
          <a:cs typeface="+mn-cs"/>
        </a:defRPr>
      </a:lvl2pPr>
      <a:lvl3pPr marL="914354" algn="l" defTabSz="457178" rtl="0" eaLnBrk="1" latinLnBrk="0" hangingPunct="1">
        <a:defRPr sz="1800" kern="1200">
          <a:solidFill>
            <a:schemeClr val="tx1"/>
          </a:solidFill>
          <a:latin typeface="+mn-lt"/>
          <a:ea typeface="+mn-ea"/>
          <a:cs typeface="+mn-cs"/>
        </a:defRPr>
      </a:lvl3pPr>
      <a:lvl4pPr marL="1371532" algn="l" defTabSz="457178" rtl="0" eaLnBrk="1" latinLnBrk="0" hangingPunct="1">
        <a:defRPr sz="1800" kern="1200">
          <a:solidFill>
            <a:schemeClr val="tx1"/>
          </a:solidFill>
          <a:latin typeface="+mn-lt"/>
          <a:ea typeface="+mn-ea"/>
          <a:cs typeface="+mn-cs"/>
        </a:defRPr>
      </a:lvl4pPr>
      <a:lvl5pPr marL="1828709" algn="l" defTabSz="457178" rtl="0" eaLnBrk="1" latinLnBrk="0" hangingPunct="1">
        <a:defRPr sz="1800" kern="1200">
          <a:solidFill>
            <a:schemeClr val="tx1"/>
          </a:solidFill>
          <a:latin typeface="+mn-lt"/>
          <a:ea typeface="+mn-ea"/>
          <a:cs typeface="+mn-cs"/>
        </a:defRPr>
      </a:lvl5pPr>
      <a:lvl6pPr marL="2285886" algn="l" defTabSz="457178" rtl="0" eaLnBrk="1" latinLnBrk="0" hangingPunct="1">
        <a:defRPr sz="1800" kern="1200">
          <a:solidFill>
            <a:schemeClr val="tx1"/>
          </a:solidFill>
          <a:latin typeface="+mn-lt"/>
          <a:ea typeface="+mn-ea"/>
          <a:cs typeface="+mn-cs"/>
        </a:defRPr>
      </a:lvl6pPr>
      <a:lvl7pPr marL="2743063" algn="l" defTabSz="457178" rtl="0" eaLnBrk="1" latinLnBrk="0" hangingPunct="1">
        <a:defRPr sz="1800" kern="1200">
          <a:solidFill>
            <a:schemeClr val="tx1"/>
          </a:solidFill>
          <a:latin typeface="+mn-lt"/>
          <a:ea typeface="+mn-ea"/>
          <a:cs typeface="+mn-cs"/>
        </a:defRPr>
      </a:lvl7pPr>
      <a:lvl8pPr marL="3200240" algn="l" defTabSz="457178" rtl="0" eaLnBrk="1" latinLnBrk="0" hangingPunct="1">
        <a:defRPr sz="1800" kern="1200">
          <a:solidFill>
            <a:schemeClr val="tx1"/>
          </a:solidFill>
          <a:latin typeface="+mn-lt"/>
          <a:ea typeface="+mn-ea"/>
          <a:cs typeface="+mn-cs"/>
        </a:defRPr>
      </a:lvl8pPr>
      <a:lvl9pPr marL="3657418" algn="l" defTabSz="45717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3"/>
            </p:custDataLst>
            <p:extLst>
              <p:ext uri="{D42A27DB-BD31-4B8C-83A1-F6EECF244321}">
                <p14:modId xmlns:p14="http://schemas.microsoft.com/office/powerpoint/2010/main" val="3223913701"/>
              </p:ext>
            </p:extLst>
          </p:nvPr>
        </p:nvGraphicFramePr>
        <p:xfrm>
          <a:off x="2118" y="2118"/>
          <a:ext cx="2116" cy="2116"/>
        </p:xfrm>
        <a:graphic>
          <a:graphicData uri="http://schemas.openxmlformats.org/presentationml/2006/ole">
            <mc:AlternateContent xmlns:mc="http://schemas.openxmlformats.org/markup-compatibility/2006">
              <mc:Choice xmlns:v="urn:schemas-microsoft-com:vml" Requires="v">
                <p:oleObj name="think-cell Slide" r:id="rId4" imgW="530" imgH="528" progId="TCLayout.ActiveDocument.1">
                  <p:embed/>
                </p:oleObj>
              </mc:Choice>
              <mc:Fallback>
                <p:oleObj name="think-cell Slide" r:id="rId4" imgW="530" imgH="528" progId="TCLayout.ActiveDocument.1">
                  <p:embed/>
                  <p:pic>
                    <p:nvPicPr>
                      <p:cNvPr id="3" name="Object 2" hidden="1"/>
                      <p:cNvPicPr/>
                      <p:nvPr/>
                    </p:nvPicPr>
                    <p:blipFill>
                      <a:blip r:embed="rId5"/>
                      <a:stretch>
                        <a:fillRect/>
                      </a:stretch>
                    </p:blipFill>
                    <p:spPr>
                      <a:xfrm>
                        <a:off x="2118" y="2118"/>
                        <a:ext cx="2116" cy="2116"/>
                      </a:xfrm>
                      <a:prstGeom prst="rect">
                        <a:avLst/>
                      </a:prstGeom>
                    </p:spPr>
                  </p:pic>
                </p:oleObj>
              </mc:Fallback>
            </mc:AlternateContent>
          </a:graphicData>
        </a:graphic>
      </p:graphicFrame>
      <p:sp>
        <p:nvSpPr>
          <p:cNvPr id="2" name="Title Placeholder 1"/>
          <p:cNvSpPr>
            <a:spLocks noGrp="1"/>
          </p:cNvSpPr>
          <p:nvPr>
            <p:ph type="title"/>
          </p:nvPr>
        </p:nvSpPr>
        <p:spPr bwMode="white">
          <a:xfrm>
            <a:off x="516995" y="377480"/>
            <a:ext cx="10972800" cy="996795"/>
          </a:xfrm>
          <a:prstGeom prst="rect">
            <a:avLst/>
          </a:prstGeom>
        </p:spPr>
        <p:txBody>
          <a:bodyPr vert="horz" lIns="0" tIns="0" rIns="0" bIns="0" rtlCol="0" anchor="t">
            <a:noAutofit/>
          </a:bodyPr>
          <a:lstStyle/>
          <a:p>
            <a:r>
              <a:rPr lang="en-US"/>
              <a:t>Click to edit Master title style</a:t>
            </a:r>
          </a:p>
        </p:txBody>
      </p:sp>
      <p:sp>
        <p:nvSpPr>
          <p:cNvPr id="1027" name="Text Placeholder 2"/>
          <p:cNvSpPr>
            <a:spLocks noGrp="1"/>
          </p:cNvSpPr>
          <p:nvPr>
            <p:ph type="body" idx="1"/>
          </p:nvPr>
        </p:nvSpPr>
        <p:spPr bwMode="gray">
          <a:xfrm>
            <a:off x="516995" y="1374276"/>
            <a:ext cx="10972800" cy="488482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bwMode="gray">
          <a:xfrm>
            <a:off x="10675654" y="6392686"/>
            <a:ext cx="1052269" cy="301273"/>
          </a:xfrm>
          <a:prstGeom prst="rect">
            <a:avLst/>
          </a:prstGeom>
        </p:spPr>
        <p:txBody>
          <a:bodyPr vert="horz" wrap="square" lIns="91440" tIns="45720" rIns="91440" bIns="45720" numCol="1" anchor="ctr" anchorCtr="0" compatLnSpc="1">
            <a:prstTxWarp prst="textNoShape">
              <a:avLst/>
            </a:prstTxWarp>
          </a:bodyPr>
          <a:lstStyle>
            <a:lvl1pPr algn="r">
              <a:defRPr sz="1000">
                <a:solidFill>
                  <a:schemeClr val="tx2"/>
                </a:solidFill>
                <a:latin typeface="Guardian Egyp Regular" charset="0"/>
                <a:ea typeface="Guardian Egyp Regular" charset="0"/>
                <a:cs typeface="Guardian Egyp Regular" charset="0"/>
              </a:defRPr>
            </a:lvl1pPr>
          </a:lstStyle>
          <a:p>
            <a:pPr>
              <a:defRPr/>
            </a:pPr>
            <a:fld id="{920384AA-0A71-E644-AEED-65CD2253F2C8}" type="slidenum">
              <a:rPr lang="en-US" smtClean="0"/>
              <a:pPr>
                <a:defRPr/>
              </a:pPr>
              <a:t>‹#›</a:t>
            </a:fld>
            <a:endParaRPr lang="en-US"/>
          </a:p>
        </p:txBody>
      </p:sp>
    </p:spTree>
    <p:extLst>
      <p:ext uri="{BB962C8B-B14F-4D97-AF65-F5344CB8AC3E}">
        <p14:creationId xmlns:p14="http://schemas.microsoft.com/office/powerpoint/2010/main" val="1069338393"/>
      </p:ext>
    </p:extLst>
  </p:cSld>
  <p:clrMap bg1="lt1" tx1="dk1" bg2="lt2" tx2="dk2" accent1="accent1" accent2="accent2" accent3="accent3" accent4="accent4" accent5="accent5" accent6="accent6" hlink="hlink" folHlink="folHlink"/>
  <p:sldLayoutIdLst>
    <p:sldLayoutId id="2147483958" r:id="rId1"/>
  </p:sldLayoutIdLst>
  <p:transition spd="slow"/>
  <p:hf hdr="0"/>
  <p:txStyles>
    <p:titleStyle>
      <a:lvl1pPr algn="l" defTabSz="457189" rtl="0" eaLnBrk="1" fontAlgn="base" hangingPunct="1">
        <a:lnSpc>
          <a:spcPct val="82000"/>
        </a:lnSpc>
        <a:spcBef>
          <a:spcPct val="0"/>
        </a:spcBef>
        <a:spcAft>
          <a:spcPct val="0"/>
        </a:spcAft>
        <a:defRPr sz="2900" b="0" i="0" kern="1200" cap="none" baseline="0">
          <a:solidFill>
            <a:schemeClr val="tx1"/>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vl2pPr algn="l" defTabSz="457189" rtl="0" eaLnBrk="1" fontAlgn="base" hangingPunct="1">
        <a:spcBef>
          <a:spcPct val="0"/>
        </a:spcBef>
        <a:spcAft>
          <a:spcPct val="0"/>
        </a:spcAft>
        <a:defRPr sz="1400">
          <a:solidFill>
            <a:schemeClr val="tx1"/>
          </a:solidFill>
          <a:latin typeface="Arial" charset="0"/>
          <a:ea typeface="Arial" charset="0"/>
          <a:cs typeface="Arial" charset="0"/>
        </a:defRPr>
      </a:lvl2pPr>
      <a:lvl3pPr algn="l" defTabSz="457189" rtl="0" eaLnBrk="1" fontAlgn="base" hangingPunct="1">
        <a:spcBef>
          <a:spcPct val="0"/>
        </a:spcBef>
        <a:spcAft>
          <a:spcPct val="0"/>
        </a:spcAft>
        <a:defRPr sz="1400">
          <a:solidFill>
            <a:schemeClr val="tx1"/>
          </a:solidFill>
          <a:latin typeface="Arial" charset="0"/>
          <a:ea typeface="Arial" charset="0"/>
          <a:cs typeface="Arial" charset="0"/>
        </a:defRPr>
      </a:lvl3pPr>
      <a:lvl4pPr algn="l" defTabSz="457189" rtl="0" eaLnBrk="1" fontAlgn="base" hangingPunct="1">
        <a:spcBef>
          <a:spcPct val="0"/>
        </a:spcBef>
        <a:spcAft>
          <a:spcPct val="0"/>
        </a:spcAft>
        <a:defRPr sz="1400">
          <a:solidFill>
            <a:schemeClr val="tx1"/>
          </a:solidFill>
          <a:latin typeface="Arial" charset="0"/>
          <a:ea typeface="Arial" charset="0"/>
          <a:cs typeface="Arial" charset="0"/>
        </a:defRPr>
      </a:lvl4pPr>
      <a:lvl5pPr algn="l" defTabSz="457189" rtl="0" eaLnBrk="1" fontAlgn="base" hangingPunct="1">
        <a:spcBef>
          <a:spcPct val="0"/>
        </a:spcBef>
        <a:spcAft>
          <a:spcPct val="0"/>
        </a:spcAft>
        <a:defRPr sz="1400">
          <a:solidFill>
            <a:schemeClr val="tx1"/>
          </a:solidFill>
          <a:latin typeface="Arial" charset="0"/>
          <a:ea typeface="Arial" charset="0"/>
          <a:cs typeface="Arial" charset="0"/>
        </a:defRPr>
      </a:lvl5pPr>
      <a:lvl6pPr marL="457189" algn="l" defTabSz="457189" rtl="0" eaLnBrk="1" fontAlgn="base" hangingPunct="1">
        <a:spcBef>
          <a:spcPct val="0"/>
        </a:spcBef>
        <a:spcAft>
          <a:spcPct val="0"/>
        </a:spcAft>
        <a:defRPr sz="1400">
          <a:solidFill>
            <a:schemeClr val="tx1"/>
          </a:solidFill>
          <a:latin typeface="Arial" charset="0"/>
          <a:ea typeface="Arial" charset="0"/>
          <a:cs typeface="Arial" charset="0"/>
        </a:defRPr>
      </a:lvl6pPr>
      <a:lvl7pPr marL="914377" algn="l" defTabSz="457189" rtl="0" eaLnBrk="1" fontAlgn="base" hangingPunct="1">
        <a:spcBef>
          <a:spcPct val="0"/>
        </a:spcBef>
        <a:spcAft>
          <a:spcPct val="0"/>
        </a:spcAft>
        <a:defRPr sz="1400">
          <a:solidFill>
            <a:schemeClr val="tx1"/>
          </a:solidFill>
          <a:latin typeface="Arial" charset="0"/>
          <a:ea typeface="Arial" charset="0"/>
          <a:cs typeface="Arial" charset="0"/>
        </a:defRPr>
      </a:lvl7pPr>
      <a:lvl8pPr marL="1371566" algn="l" defTabSz="457189" rtl="0" eaLnBrk="1" fontAlgn="base" hangingPunct="1">
        <a:spcBef>
          <a:spcPct val="0"/>
        </a:spcBef>
        <a:spcAft>
          <a:spcPct val="0"/>
        </a:spcAft>
        <a:defRPr sz="1400">
          <a:solidFill>
            <a:schemeClr val="tx1"/>
          </a:solidFill>
          <a:latin typeface="Arial" charset="0"/>
          <a:ea typeface="Arial" charset="0"/>
          <a:cs typeface="Arial" charset="0"/>
        </a:defRPr>
      </a:lvl8pPr>
      <a:lvl9pPr marL="1828754" algn="l" defTabSz="457189" rtl="0" eaLnBrk="1" fontAlgn="base" hangingPunct="1">
        <a:spcBef>
          <a:spcPct val="0"/>
        </a:spcBef>
        <a:spcAft>
          <a:spcPct val="0"/>
        </a:spcAft>
        <a:defRPr sz="1400">
          <a:solidFill>
            <a:schemeClr val="tx1"/>
          </a:solidFill>
          <a:latin typeface="Arial" charset="0"/>
          <a:ea typeface="Arial" charset="0"/>
          <a:cs typeface="Arial" charset="0"/>
        </a:defRPr>
      </a:lvl9pPr>
    </p:titleStyle>
    <p:bodyStyle>
      <a:lvl1pPr marL="342891" indent="-342891" algn="l" defTabSz="457189" rtl="0" eaLnBrk="1" fontAlgn="base" hangingPunct="1">
        <a:lnSpc>
          <a:spcPct val="100000"/>
        </a:lnSpc>
        <a:spcBef>
          <a:spcPts val="0"/>
        </a:spcBef>
        <a:spcAft>
          <a:spcPts val="0"/>
        </a:spcAft>
        <a:buFont typeface="Arial" charset="0"/>
        <a:buNone/>
        <a:defRPr b="0" i="0" kern="1200">
          <a:solidFill>
            <a:schemeClr val="bg2"/>
          </a:solidFill>
          <a:latin typeface="BentonSans Light" charset="0"/>
          <a:ea typeface="BentonSans Light" charset="0"/>
          <a:cs typeface="BentonSans Light" charset="0"/>
        </a:defRPr>
      </a:lvl1pPr>
      <a:lvl2pPr marL="227008" indent="-227008" algn="l" defTabSz="457189" rtl="0" eaLnBrk="1" fontAlgn="base" hangingPunct="1">
        <a:lnSpc>
          <a:spcPct val="100000"/>
        </a:lnSpc>
        <a:spcBef>
          <a:spcPts val="0"/>
        </a:spcBef>
        <a:spcAft>
          <a:spcPts val="0"/>
        </a:spcAft>
        <a:buFont typeface="Arial" charset="0"/>
        <a:buChar char="•"/>
        <a:defRPr sz="1800" b="0" i="0" kern="1200">
          <a:solidFill>
            <a:schemeClr val="bg2"/>
          </a:solidFill>
          <a:latin typeface="BentonSans Light" charset="0"/>
          <a:ea typeface="BentonSans Light" charset="0"/>
          <a:cs typeface="BentonSans Light" charset="0"/>
        </a:defRPr>
      </a:lvl2pPr>
      <a:lvl3pPr marL="744520" indent="-288918" algn="l" defTabSz="457189" rtl="0" eaLnBrk="1" fontAlgn="base" hangingPunct="1">
        <a:lnSpc>
          <a:spcPct val="100000"/>
        </a:lnSpc>
        <a:spcBef>
          <a:spcPts val="0"/>
        </a:spcBef>
        <a:spcAft>
          <a:spcPts val="0"/>
        </a:spcAft>
        <a:buFont typeface="Arial" pitchFamily="34" charset="0"/>
        <a:buChar char="–"/>
        <a:defRPr b="0" i="0" kern="1200">
          <a:solidFill>
            <a:schemeClr val="bg2"/>
          </a:solidFill>
          <a:latin typeface="BentonSans Light" charset="0"/>
          <a:ea typeface="BentonSans Light" charset="0"/>
          <a:cs typeface="BentonSans Light" charset="0"/>
        </a:defRPr>
      </a:lvl3pPr>
      <a:lvl4pPr marL="1149322" indent="-228594" algn="l" defTabSz="457189" rtl="0" eaLnBrk="1" fontAlgn="base" hangingPunct="1">
        <a:lnSpc>
          <a:spcPct val="100000"/>
        </a:lnSpc>
        <a:spcBef>
          <a:spcPts val="0"/>
        </a:spcBef>
        <a:spcAft>
          <a:spcPts val="0"/>
        </a:spcAft>
        <a:buFont typeface="Arial"/>
        <a:buChar char="•"/>
        <a:defRPr sz="1600" b="0" i="0" kern="1200">
          <a:solidFill>
            <a:schemeClr val="bg2"/>
          </a:solidFill>
          <a:latin typeface="BentonSans Light" charset="0"/>
          <a:ea typeface="BentonSans Light" charset="0"/>
          <a:cs typeface="BentonSans Light" charset="0"/>
        </a:defRPr>
      </a:lvl4pPr>
      <a:lvl5pPr marL="1596985" indent="-225420" algn="l" defTabSz="457189" rtl="0" eaLnBrk="1" fontAlgn="base" hangingPunct="1">
        <a:lnSpc>
          <a:spcPct val="100000"/>
        </a:lnSpc>
        <a:spcBef>
          <a:spcPts val="0"/>
        </a:spcBef>
        <a:spcAft>
          <a:spcPts val="0"/>
        </a:spcAft>
        <a:buFont typeface="Arial"/>
        <a:buChar char="−"/>
        <a:defRPr sz="1600" b="0" i="0" kern="1200">
          <a:solidFill>
            <a:schemeClr val="bg2"/>
          </a:solidFill>
          <a:latin typeface="BentonSans Light" charset="0"/>
          <a:ea typeface="BentonSans Light" charset="0"/>
          <a:cs typeface="BentonSans Light" charset="0"/>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1"/>
            </p:custDataLst>
          </p:nvPr>
        </p:nvGraphicFramePr>
        <p:xfrm>
          <a:off x="2118" y="2118"/>
          <a:ext cx="2116" cy="2116"/>
        </p:xfrm>
        <a:graphic>
          <a:graphicData uri="http://schemas.openxmlformats.org/presentationml/2006/ole">
            <mc:AlternateContent xmlns:mc="http://schemas.openxmlformats.org/markup-compatibility/2006">
              <mc:Choice xmlns:v="urn:schemas-microsoft-com:vml" Requires="v">
                <p:oleObj name="think-cell Slide" r:id="rId12" imgW="530" imgH="528" progId="TCLayout.ActiveDocument.1">
                  <p:embed/>
                </p:oleObj>
              </mc:Choice>
              <mc:Fallback>
                <p:oleObj name="think-cell Slide" r:id="rId12" imgW="530" imgH="528" progId="TCLayout.ActiveDocument.1">
                  <p:embed/>
                  <p:pic>
                    <p:nvPicPr>
                      <p:cNvPr id="3" name="Object 2" hidden="1"/>
                      <p:cNvPicPr/>
                      <p:nvPr/>
                    </p:nvPicPr>
                    <p:blipFill>
                      <a:blip r:embed="rId13"/>
                      <a:stretch>
                        <a:fillRect/>
                      </a:stretch>
                    </p:blipFill>
                    <p:spPr>
                      <a:xfrm>
                        <a:off x="2118" y="2118"/>
                        <a:ext cx="2116" cy="2116"/>
                      </a:xfrm>
                      <a:prstGeom prst="rect">
                        <a:avLst/>
                      </a:prstGeom>
                    </p:spPr>
                  </p:pic>
                </p:oleObj>
              </mc:Fallback>
            </mc:AlternateContent>
          </a:graphicData>
        </a:graphic>
      </p:graphicFrame>
      <p:sp>
        <p:nvSpPr>
          <p:cNvPr id="2" name="Title Placeholder 1"/>
          <p:cNvSpPr>
            <a:spLocks noGrp="1"/>
          </p:cNvSpPr>
          <p:nvPr>
            <p:ph type="title"/>
          </p:nvPr>
        </p:nvSpPr>
        <p:spPr bwMode="white">
          <a:xfrm>
            <a:off x="516995" y="377480"/>
            <a:ext cx="10972800" cy="996795"/>
          </a:xfrm>
          <a:prstGeom prst="rect">
            <a:avLst/>
          </a:prstGeom>
        </p:spPr>
        <p:txBody>
          <a:bodyPr vert="horz" lIns="0" tIns="0" rIns="0" bIns="0" rtlCol="0" anchor="t">
            <a:noAutofit/>
          </a:bodyPr>
          <a:lstStyle/>
          <a:p>
            <a:r>
              <a:rPr lang="en-US"/>
              <a:t>Click to edit Master title style</a:t>
            </a:r>
          </a:p>
        </p:txBody>
      </p:sp>
      <p:sp>
        <p:nvSpPr>
          <p:cNvPr id="1027" name="Text Placeholder 2"/>
          <p:cNvSpPr>
            <a:spLocks noGrp="1"/>
          </p:cNvSpPr>
          <p:nvPr>
            <p:ph type="body" idx="1"/>
          </p:nvPr>
        </p:nvSpPr>
        <p:spPr bwMode="gray">
          <a:xfrm>
            <a:off x="516995" y="1374276"/>
            <a:ext cx="10972800" cy="488482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bwMode="gray">
          <a:xfrm>
            <a:off x="10675654" y="6392686"/>
            <a:ext cx="1052269" cy="301273"/>
          </a:xfrm>
          <a:prstGeom prst="rect">
            <a:avLst/>
          </a:prstGeom>
        </p:spPr>
        <p:txBody>
          <a:bodyPr vert="horz" wrap="square" lIns="91440" tIns="45720" rIns="91440" bIns="45720" numCol="1" anchor="ctr" anchorCtr="0" compatLnSpc="1">
            <a:prstTxWarp prst="textNoShape">
              <a:avLst/>
            </a:prstTxWarp>
          </a:bodyPr>
          <a:lstStyle>
            <a:lvl1pPr algn="r">
              <a:defRPr sz="1000">
                <a:solidFill>
                  <a:schemeClr val="tx2"/>
                </a:solidFill>
                <a:latin typeface="Guardian Egyp" charset="0"/>
                <a:ea typeface="Guardian Egyp" charset="0"/>
                <a:cs typeface="Guardian Egyp" charset="0"/>
              </a:defRPr>
            </a:lvl1pPr>
          </a:lstStyle>
          <a:p>
            <a:pPr>
              <a:defRPr/>
            </a:pPr>
            <a:fld id="{920384AA-0A71-E644-AEED-65CD2253F2C8}" type="slidenum">
              <a:rPr lang="en-US" smtClean="0">
                <a:solidFill>
                  <a:srgbClr val="006AD2"/>
                </a:solidFill>
              </a:rPr>
              <a:pPr>
                <a:defRPr/>
              </a:pPr>
              <a:t>‹#›</a:t>
            </a:fld>
            <a:endParaRPr lang="en-US">
              <a:solidFill>
                <a:srgbClr val="006AD2"/>
              </a:solidFill>
            </a:endParaRPr>
          </a:p>
        </p:txBody>
      </p:sp>
    </p:spTree>
    <p:extLst>
      <p:ext uri="{BB962C8B-B14F-4D97-AF65-F5344CB8AC3E}">
        <p14:creationId xmlns:p14="http://schemas.microsoft.com/office/powerpoint/2010/main" val="608728243"/>
      </p:ext>
    </p:extLst>
  </p:cSld>
  <p:clrMap bg1="lt1" tx1="dk1" bg2="lt2" tx2="dk2" accent1="accent1" accent2="accent2" accent3="accent3" accent4="accent4" accent5="accent5" accent6="accent6" hlink="hlink" folHlink="folHlink"/>
  <p:sldLayoutIdLst>
    <p:sldLayoutId id="2147483960" r:id="rId1"/>
    <p:sldLayoutId id="2147483961" r:id="rId2"/>
    <p:sldLayoutId id="2147483962" r:id="rId3"/>
    <p:sldLayoutId id="2147483963" r:id="rId4"/>
    <p:sldLayoutId id="2147483964" r:id="rId5"/>
    <p:sldLayoutId id="2147483965" r:id="rId6"/>
    <p:sldLayoutId id="2147483966" r:id="rId7"/>
    <p:sldLayoutId id="2147483967" r:id="rId8"/>
    <p:sldLayoutId id="2147483968" r:id="rId9"/>
  </p:sldLayoutIdLst>
  <p:transition spd="slow"/>
  <p:hf hdr="0"/>
  <p:txStyles>
    <p:titleStyle>
      <a:lvl1pPr algn="l" defTabSz="457189" rtl="0" eaLnBrk="1" fontAlgn="base" hangingPunct="1">
        <a:lnSpc>
          <a:spcPct val="82000"/>
        </a:lnSpc>
        <a:spcBef>
          <a:spcPct val="0"/>
        </a:spcBef>
        <a:spcAft>
          <a:spcPct val="0"/>
        </a:spcAft>
        <a:defRPr sz="2900" b="0" i="0" kern="1200" cap="none" baseline="0">
          <a:solidFill>
            <a:schemeClr val="tx1"/>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vl2pPr algn="l" defTabSz="457189" rtl="0" eaLnBrk="1" fontAlgn="base" hangingPunct="1">
        <a:spcBef>
          <a:spcPct val="0"/>
        </a:spcBef>
        <a:spcAft>
          <a:spcPct val="0"/>
        </a:spcAft>
        <a:defRPr sz="1400">
          <a:solidFill>
            <a:schemeClr val="tx1"/>
          </a:solidFill>
          <a:latin typeface="Arial" charset="0"/>
          <a:ea typeface="Arial" charset="0"/>
          <a:cs typeface="Arial" charset="0"/>
        </a:defRPr>
      </a:lvl2pPr>
      <a:lvl3pPr algn="l" defTabSz="457189" rtl="0" eaLnBrk="1" fontAlgn="base" hangingPunct="1">
        <a:spcBef>
          <a:spcPct val="0"/>
        </a:spcBef>
        <a:spcAft>
          <a:spcPct val="0"/>
        </a:spcAft>
        <a:defRPr sz="1400">
          <a:solidFill>
            <a:schemeClr val="tx1"/>
          </a:solidFill>
          <a:latin typeface="Arial" charset="0"/>
          <a:ea typeface="Arial" charset="0"/>
          <a:cs typeface="Arial" charset="0"/>
        </a:defRPr>
      </a:lvl3pPr>
      <a:lvl4pPr algn="l" defTabSz="457189" rtl="0" eaLnBrk="1" fontAlgn="base" hangingPunct="1">
        <a:spcBef>
          <a:spcPct val="0"/>
        </a:spcBef>
        <a:spcAft>
          <a:spcPct val="0"/>
        </a:spcAft>
        <a:defRPr sz="1400">
          <a:solidFill>
            <a:schemeClr val="tx1"/>
          </a:solidFill>
          <a:latin typeface="Arial" charset="0"/>
          <a:ea typeface="Arial" charset="0"/>
          <a:cs typeface="Arial" charset="0"/>
        </a:defRPr>
      </a:lvl4pPr>
      <a:lvl5pPr algn="l" defTabSz="457189" rtl="0" eaLnBrk="1" fontAlgn="base" hangingPunct="1">
        <a:spcBef>
          <a:spcPct val="0"/>
        </a:spcBef>
        <a:spcAft>
          <a:spcPct val="0"/>
        </a:spcAft>
        <a:defRPr sz="1400">
          <a:solidFill>
            <a:schemeClr val="tx1"/>
          </a:solidFill>
          <a:latin typeface="Arial" charset="0"/>
          <a:ea typeface="Arial" charset="0"/>
          <a:cs typeface="Arial" charset="0"/>
        </a:defRPr>
      </a:lvl5pPr>
      <a:lvl6pPr marL="457189" algn="l" defTabSz="457189" rtl="0" eaLnBrk="1" fontAlgn="base" hangingPunct="1">
        <a:spcBef>
          <a:spcPct val="0"/>
        </a:spcBef>
        <a:spcAft>
          <a:spcPct val="0"/>
        </a:spcAft>
        <a:defRPr sz="1400">
          <a:solidFill>
            <a:schemeClr val="tx1"/>
          </a:solidFill>
          <a:latin typeface="Arial" charset="0"/>
          <a:ea typeface="Arial" charset="0"/>
          <a:cs typeface="Arial" charset="0"/>
        </a:defRPr>
      </a:lvl6pPr>
      <a:lvl7pPr marL="914377" algn="l" defTabSz="457189" rtl="0" eaLnBrk="1" fontAlgn="base" hangingPunct="1">
        <a:spcBef>
          <a:spcPct val="0"/>
        </a:spcBef>
        <a:spcAft>
          <a:spcPct val="0"/>
        </a:spcAft>
        <a:defRPr sz="1400">
          <a:solidFill>
            <a:schemeClr val="tx1"/>
          </a:solidFill>
          <a:latin typeface="Arial" charset="0"/>
          <a:ea typeface="Arial" charset="0"/>
          <a:cs typeface="Arial" charset="0"/>
        </a:defRPr>
      </a:lvl7pPr>
      <a:lvl8pPr marL="1371566" algn="l" defTabSz="457189" rtl="0" eaLnBrk="1" fontAlgn="base" hangingPunct="1">
        <a:spcBef>
          <a:spcPct val="0"/>
        </a:spcBef>
        <a:spcAft>
          <a:spcPct val="0"/>
        </a:spcAft>
        <a:defRPr sz="1400">
          <a:solidFill>
            <a:schemeClr val="tx1"/>
          </a:solidFill>
          <a:latin typeface="Arial" charset="0"/>
          <a:ea typeface="Arial" charset="0"/>
          <a:cs typeface="Arial" charset="0"/>
        </a:defRPr>
      </a:lvl8pPr>
      <a:lvl9pPr marL="1828754" algn="l" defTabSz="457189" rtl="0" eaLnBrk="1" fontAlgn="base" hangingPunct="1">
        <a:spcBef>
          <a:spcPct val="0"/>
        </a:spcBef>
        <a:spcAft>
          <a:spcPct val="0"/>
        </a:spcAft>
        <a:defRPr sz="1400">
          <a:solidFill>
            <a:schemeClr val="tx1"/>
          </a:solidFill>
          <a:latin typeface="Arial" charset="0"/>
          <a:ea typeface="Arial" charset="0"/>
          <a:cs typeface="Arial" charset="0"/>
        </a:defRPr>
      </a:lvl9pPr>
    </p:titleStyle>
    <p:bodyStyle>
      <a:lvl1pPr marL="342891" indent="-342891" algn="l" defTabSz="457189" rtl="0" eaLnBrk="1" fontAlgn="base" hangingPunct="1">
        <a:lnSpc>
          <a:spcPct val="100000"/>
        </a:lnSpc>
        <a:spcBef>
          <a:spcPts val="0"/>
        </a:spcBef>
        <a:spcAft>
          <a:spcPts val="0"/>
        </a:spcAft>
        <a:buFont typeface="Arial" charset="0"/>
        <a:buNone/>
        <a:defRPr b="0" i="0" kern="1200">
          <a:solidFill>
            <a:schemeClr val="bg2"/>
          </a:solidFill>
          <a:latin typeface="BentonSans Light" charset="0"/>
          <a:ea typeface="BentonSans Light" charset="0"/>
          <a:cs typeface="BentonSans Light" charset="0"/>
        </a:defRPr>
      </a:lvl1pPr>
      <a:lvl2pPr marL="227008" indent="-227008" algn="l" defTabSz="457189" rtl="0" eaLnBrk="1" fontAlgn="base" hangingPunct="1">
        <a:lnSpc>
          <a:spcPct val="100000"/>
        </a:lnSpc>
        <a:spcBef>
          <a:spcPts val="0"/>
        </a:spcBef>
        <a:spcAft>
          <a:spcPts val="0"/>
        </a:spcAft>
        <a:buFont typeface="Arial" charset="0"/>
        <a:buChar char="•"/>
        <a:defRPr sz="1800" b="0" i="0" kern="1200">
          <a:solidFill>
            <a:schemeClr val="bg2"/>
          </a:solidFill>
          <a:latin typeface="BentonSans Light" charset="0"/>
          <a:ea typeface="BentonSans Light" charset="0"/>
          <a:cs typeface="BentonSans Light" charset="0"/>
        </a:defRPr>
      </a:lvl2pPr>
      <a:lvl3pPr marL="744520" indent="-288918" algn="l" defTabSz="457189" rtl="0" eaLnBrk="1" fontAlgn="base" hangingPunct="1">
        <a:lnSpc>
          <a:spcPct val="100000"/>
        </a:lnSpc>
        <a:spcBef>
          <a:spcPts val="0"/>
        </a:spcBef>
        <a:spcAft>
          <a:spcPts val="0"/>
        </a:spcAft>
        <a:buFont typeface="Arial" pitchFamily="34" charset="0"/>
        <a:buChar char="–"/>
        <a:defRPr b="0" i="0" kern="1200">
          <a:solidFill>
            <a:schemeClr val="bg2"/>
          </a:solidFill>
          <a:latin typeface="BentonSans Light" charset="0"/>
          <a:ea typeface="BentonSans Light" charset="0"/>
          <a:cs typeface="BentonSans Light" charset="0"/>
        </a:defRPr>
      </a:lvl3pPr>
      <a:lvl4pPr marL="1149322" indent="-228594" algn="l" defTabSz="457189" rtl="0" eaLnBrk="1" fontAlgn="base" hangingPunct="1">
        <a:lnSpc>
          <a:spcPct val="100000"/>
        </a:lnSpc>
        <a:spcBef>
          <a:spcPts val="0"/>
        </a:spcBef>
        <a:spcAft>
          <a:spcPts val="0"/>
        </a:spcAft>
        <a:buFont typeface="Arial"/>
        <a:buChar char="•"/>
        <a:defRPr sz="1600" b="0" i="0" kern="1200">
          <a:solidFill>
            <a:schemeClr val="bg2"/>
          </a:solidFill>
          <a:latin typeface="BentonSans Light" charset="0"/>
          <a:ea typeface="BentonSans Light" charset="0"/>
          <a:cs typeface="BentonSans Light" charset="0"/>
        </a:defRPr>
      </a:lvl4pPr>
      <a:lvl5pPr marL="1596985" indent="-225420" algn="l" defTabSz="457189" rtl="0" eaLnBrk="1" fontAlgn="base" hangingPunct="1">
        <a:lnSpc>
          <a:spcPct val="100000"/>
        </a:lnSpc>
        <a:spcBef>
          <a:spcPts val="0"/>
        </a:spcBef>
        <a:spcAft>
          <a:spcPts val="0"/>
        </a:spcAft>
        <a:buFont typeface="Arial"/>
        <a:buChar char="−"/>
        <a:defRPr sz="1600" b="0" i="0" kern="1200">
          <a:solidFill>
            <a:schemeClr val="bg2"/>
          </a:solidFill>
          <a:latin typeface="BentonSans Light" charset="0"/>
          <a:ea typeface="BentonSans Light" charset="0"/>
          <a:cs typeface="BentonSans Light" charset="0"/>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6"/>
            </p:custDataLst>
            <p:extLst>
              <p:ext uri="{D42A27DB-BD31-4B8C-83A1-F6EECF244321}">
                <p14:modId xmlns:p14="http://schemas.microsoft.com/office/powerpoint/2010/main" val="1363254428"/>
              </p:ext>
            </p:extLst>
          </p:nvPr>
        </p:nvGraphicFramePr>
        <p:xfrm>
          <a:off x="2119" y="2119"/>
          <a:ext cx="2116" cy="2116"/>
        </p:xfrm>
        <a:graphic>
          <a:graphicData uri="http://schemas.openxmlformats.org/presentationml/2006/ole">
            <mc:AlternateContent xmlns:mc="http://schemas.openxmlformats.org/markup-compatibility/2006">
              <mc:Choice xmlns:v="urn:schemas-microsoft-com:vml" Requires="v">
                <p:oleObj name="think-cell Slide" r:id="rId7" imgW="530" imgH="528" progId="TCLayout.ActiveDocument.1">
                  <p:embed/>
                </p:oleObj>
              </mc:Choice>
              <mc:Fallback>
                <p:oleObj name="think-cell Slide" r:id="rId7" imgW="530" imgH="528" progId="TCLayout.ActiveDocument.1">
                  <p:embed/>
                  <p:pic>
                    <p:nvPicPr>
                      <p:cNvPr id="3" name="Object 2" hidden="1"/>
                      <p:cNvPicPr/>
                      <p:nvPr/>
                    </p:nvPicPr>
                    <p:blipFill>
                      <a:blip r:embed="rId8"/>
                      <a:stretch>
                        <a:fillRect/>
                      </a:stretch>
                    </p:blipFill>
                    <p:spPr>
                      <a:xfrm>
                        <a:off x="2119" y="2119"/>
                        <a:ext cx="2116" cy="2116"/>
                      </a:xfrm>
                      <a:prstGeom prst="rect">
                        <a:avLst/>
                      </a:prstGeom>
                    </p:spPr>
                  </p:pic>
                </p:oleObj>
              </mc:Fallback>
            </mc:AlternateContent>
          </a:graphicData>
        </a:graphic>
      </p:graphicFrame>
      <p:sp>
        <p:nvSpPr>
          <p:cNvPr id="2" name="Title Placeholder 1"/>
          <p:cNvSpPr>
            <a:spLocks noGrp="1"/>
          </p:cNvSpPr>
          <p:nvPr>
            <p:ph type="title"/>
          </p:nvPr>
        </p:nvSpPr>
        <p:spPr bwMode="white">
          <a:xfrm>
            <a:off x="516995" y="377481"/>
            <a:ext cx="10972800" cy="996795"/>
          </a:xfrm>
          <a:prstGeom prst="rect">
            <a:avLst/>
          </a:prstGeom>
        </p:spPr>
        <p:txBody>
          <a:bodyPr vert="horz" lIns="0" tIns="0" rIns="0" bIns="0" rtlCol="0" anchor="t">
            <a:noAutofit/>
          </a:bodyPr>
          <a:lstStyle/>
          <a:p>
            <a:r>
              <a:rPr lang="en-US"/>
              <a:t>Click to edit Master title style</a:t>
            </a:r>
          </a:p>
        </p:txBody>
      </p:sp>
      <p:sp>
        <p:nvSpPr>
          <p:cNvPr id="1027" name="Text Placeholder 2"/>
          <p:cNvSpPr>
            <a:spLocks noGrp="1"/>
          </p:cNvSpPr>
          <p:nvPr>
            <p:ph type="body" idx="1"/>
          </p:nvPr>
        </p:nvSpPr>
        <p:spPr bwMode="gray">
          <a:xfrm>
            <a:off x="516995" y="1374276"/>
            <a:ext cx="10972800" cy="488482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bwMode="gray">
          <a:xfrm>
            <a:off x="10675655" y="6392688"/>
            <a:ext cx="1052269" cy="301273"/>
          </a:xfrm>
          <a:prstGeom prst="rect">
            <a:avLst/>
          </a:prstGeom>
        </p:spPr>
        <p:txBody>
          <a:bodyPr vert="horz" wrap="square" lIns="91440" tIns="45720" rIns="91440" bIns="45720" numCol="1" anchor="ctr" anchorCtr="0" compatLnSpc="1">
            <a:prstTxWarp prst="textNoShape">
              <a:avLst/>
            </a:prstTxWarp>
          </a:bodyPr>
          <a:lstStyle>
            <a:lvl1pPr algn="r">
              <a:defRPr sz="1000">
                <a:solidFill>
                  <a:schemeClr val="tx2"/>
                </a:solidFill>
                <a:latin typeface="Guardian Egyp Regular" charset="0"/>
                <a:ea typeface="Guardian Egyp Regular" charset="0"/>
                <a:cs typeface="Guardian Egyp Regular" charset="0"/>
              </a:defRPr>
            </a:lvl1pPr>
          </a:lstStyle>
          <a:p>
            <a:pPr>
              <a:defRPr/>
            </a:pPr>
            <a:fld id="{920384AA-0A71-E644-AEED-65CD2253F2C8}" type="slidenum">
              <a:rPr lang="en-US" smtClean="0"/>
              <a:pPr>
                <a:defRPr/>
              </a:pPr>
              <a:t>‹#›</a:t>
            </a:fld>
            <a:endParaRPr lang="en-US"/>
          </a:p>
        </p:txBody>
      </p:sp>
    </p:spTree>
    <p:extLst>
      <p:ext uri="{BB962C8B-B14F-4D97-AF65-F5344CB8AC3E}">
        <p14:creationId xmlns:p14="http://schemas.microsoft.com/office/powerpoint/2010/main" val="1346223644"/>
      </p:ext>
    </p:extLst>
  </p:cSld>
  <p:clrMap bg1="lt1" tx1="dk1" bg2="lt2" tx2="dk2" accent1="accent1" accent2="accent2" accent3="accent3" accent4="accent4" accent5="accent5" accent6="accent6" hlink="hlink" folHlink="folHlink"/>
  <p:sldLayoutIdLst>
    <p:sldLayoutId id="2147483971" r:id="rId1"/>
    <p:sldLayoutId id="2147483972" r:id="rId2"/>
    <p:sldLayoutId id="2147483973" r:id="rId3"/>
    <p:sldLayoutId id="2147483974" r:id="rId4"/>
  </p:sldLayoutIdLst>
  <p:transition spd="slow"/>
  <p:hf hdr="0"/>
  <p:txStyles>
    <p:titleStyle>
      <a:lvl1pPr algn="l" defTabSz="457178" rtl="0" eaLnBrk="1" fontAlgn="base" hangingPunct="1">
        <a:lnSpc>
          <a:spcPct val="82000"/>
        </a:lnSpc>
        <a:spcBef>
          <a:spcPct val="0"/>
        </a:spcBef>
        <a:spcAft>
          <a:spcPct val="0"/>
        </a:spcAft>
        <a:defRPr sz="2900" b="0" i="0" kern="1200" cap="none" baseline="0">
          <a:solidFill>
            <a:schemeClr val="tx1"/>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vl2pPr algn="l" defTabSz="457178" rtl="0" eaLnBrk="1" fontAlgn="base" hangingPunct="1">
        <a:spcBef>
          <a:spcPct val="0"/>
        </a:spcBef>
        <a:spcAft>
          <a:spcPct val="0"/>
        </a:spcAft>
        <a:defRPr sz="1400">
          <a:solidFill>
            <a:schemeClr val="tx1"/>
          </a:solidFill>
          <a:latin typeface="Arial" charset="0"/>
          <a:ea typeface="Arial" charset="0"/>
          <a:cs typeface="Arial" charset="0"/>
        </a:defRPr>
      </a:lvl2pPr>
      <a:lvl3pPr algn="l" defTabSz="457178" rtl="0" eaLnBrk="1" fontAlgn="base" hangingPunct="1">
        <a:spcBef>
          <a:spcPct val="0"/>
        </a:spcBef>
        <a:spcAft>
          <a:spcPct val="0"/>
        </a:spcAft>
        <a:defRPr sz="1400">
          <a:solidFill>
            <a:schemeClr val="tx1"/>
          </a:solidFill>
          <a:latin typeface="Arial" charset="0"/>
          <a:ea typeface="Arial" charset="0"/>
          <a:cs typeface="Arial" charset="0"/>
        </a:defRPr>
      </a:lvl3pPr>
      <a:lvl4pPr algn="l" defTabSz="457178" rtl="0" eaLnBrk="1" fontAlgn="base" hangingPunct="1">
        <a:spcBef>
          <a:spcPct val="0"/>
        </a:spcBef>
        <a:spcAft>
          <a:spcPct val="0"/>
        </a:spcAft>
        <a:defRPr sz="1400">
          <a:solidFill>
            <a:schemeClr val="tx1"/>
          </a:solidFill>
          <a:latin typeface="Arial" charset="0"/>
          <a:ea typeface="Arial" charset="0"/>
          <a:cs typeface="Arial" charset="0"/>
        </a:defRPr>
      </a:lvl4pPr>
      <a:lvl5pPr algn="l" defTabSz="457178" rtl="0" eaLnBrk="1" fontAlgn="base" hangingPunct="1">
        <a:spcBef>
          <a:spcPct val="0"/>
        </a:spcBef>
        <a:spcAft>
          <a:spcPct val="0"/>
        </a:spcAft>
        <a:defRPr sz="1400">
          <a:solidFill>
            <a:schemeClr val="tx1"/>
          </a:solidFill>
          <a:latin typeface="Arial" charset="0"/>
          <a:ea typeface="Arial" charset="0"/>
          <a:cs typeface="Arial" charset="0"/>
        </a:defRPr>
      </a:lvl5pPr>
      <a:lvl6pPr marL="457178" algn="l" defTabSz="457178" rtl="0" eaLnBrk="1" fontAlgn="base" hangingPunct="1">
        <a:spcBef>
          <a:spcPct val="0"/>
        </a:spcBef>
        <a:spcAft>
          <a:spcPct val="0"/>
        </a:spcAft>
        <a:defRPr sz="1400">
          <a:solidFill>
            <a:schemeClr val="tx1"/>
          </a:solidFill>
          <a:latin typeface="Arial" charset="0"/>
          <a:ea typeface="Arial" charset="0"/>
          <a:cs typeface="Arial" charset="0"/>
        </a:defRPr>
      </a:lvl6pPr>
      <a:lvl7pPr marL="914354" algn="l" defTabSz="457178" rtl="0" eaLnBrk="1" fontAlgn="base" hangingPunct="1">
        <a:spcBef>
          <a:spcPct val="0"/>
        </a:spcBef>
        <a:spcAft>
          <a:spcPct val="0"/>
        </a:spcAft>
        <a:defRPr sz="1400">
          <a:solidFill>
            <a:schemeClr val="tx1"/>
          </a:solidFill>
          <a:latin typeface="Arial" charset="0"/>
          <a:ea typeface="Arial" charset="0"/>
          <a:cs typeface="Arial" charset="0"/>
        </a:defRPr>
      </a:lvl7pPr>
      <a:lvl8pPr marL="1371532" algn="l" defTabSz="457178" rtl="0" eaLnBrk="1" fontAlgn="base" hangingPunct="1">
        <a:spcBef>
          <a:spcPct val="0"/>
        </a:spcBef>
        <a:spcAft>
          <a:spcPct val="0"/>
        </a:spcAft>
        <a:defRPr sz="1400">
          <a:solidFill>
            <a:schemeClr val="tx1"/>
          </a:solidFill>
          <a:latin typeface="Arial" charset="0"/>
          <a:ea typeface="Arial" charset="0"/>
          <a:cs typeface="Arial" charset="0"/>
        </a:defRPr>
      </a:lvl8pPr>
      <a:lvl9pPr marL="1828709" algn="l" defTabSz="457178" rtl="0" eaLnBrk="1" fontAlgn="base" hangingPunct="1">
        <a:spcBef>
          <a:spcPct val="0"/>
        </a:spcBef>
        <a:spcAft>
          <a:spcPct val="0"/>
        </a:spcAft>
        <a:defRPr sz="1400">
          <a:solidFill>
            <a:schemeClr val="tx1"/>
          </a:solidFill>
          <a:latin typeface="Arial" charset="0"/>
          <a:ea typeface="Arial" charset="0"/>
          <a:cs typeface="Arial" charset="0"/>
        </a:defRPr>
      </a:lvl9pPr>
    </p:titleStyle>
    <p:bodyStyle>
      <a:lvl1pPr marL="342882" indent="-342882" algn="l" defTabSz="457178" rtl="0" eaLnBrk="1" fontAlgn="base" hangingPunct="1">
        <a:lnSpc>
          <a:spcPct val="100000"/>
        </a:lnSpc>
        <a:spcBef>
          <a:spcPts val="0"/>
        </a:spcBef>
        <a:spcAft>
          <a:spcPts val="0"/>
        </a:spcAft>
        <a:buFont typeface="Arial" charset="0"/>
        <a:buNone/>
        <a:defRPr b="0" i="0" kern="1200">
          <a:solidFill>
            <a:schemeClr val="bg2"/>
          </a:solidFill>
          <a:latin typeface="BentonSans Light" charset="0"/>
          <a:ea typeface="BentonSans Light" charset="0"/>
          <a:cs typeface="BentonSans Light" charset="0"/>
        </a:defRPr>
      </a:lvl1pPr>
      <a:lvl2pPr marL="227002" indent="-227002" algn="l" defTabSz="457178" rtl="0" eaLnBrk="1" fontAlgn="base" hangingPunct="1">
        <a:lnSpc>
          <a:spcPct val="100000"/>
        </a:lnSpc>
        <a:spcBef>
          <a:spcPts val="0"/>
        </a:spcBef>
        <a:spcAft>
          <a:spcPts val="0"/>
        </a:spcAft>
        <a:buFont typeface="Arial" charset="0"/>
        <a:buChar char="•"/>
        <a:defRPr sz="1800" b="0" i="0" kern="1200">
          <a:solidFill>
            <a:schemeClr val="bg2"/>
          </a:solidFill>
          <a:latin typeface="BentonSans Light" charset="0"/>
          <a:ea typeface="BentonSans Light" charset="0"/>
          <a:cs typeface="BentonSans Light" charset="0"/>
        </a:defRPr>
      </a:lvl2pPr>
      <a:lvl3pPr marL="744501" indent="-288911" algn="l" defTabSz="457178" rtl="0" eaLnBrk="1" fontAlgn="base" hangingPunct="1">
        <a:lnSpc>
          <a:spcPct val="100000"/>
        </a:lnSpc>
        <a:spcBef>
          <a:spcPts val="0"/>
        </a:spcBef>
        <a:spcAft>
          <a:spcPts val="0"/>
        </a:spcAft>
        <a:buFont typeface="Arial" pitchFamily="34" charset="0"/>
        <a:buChar char="–"/>
        <a:defRPr b="0" i="0" kern="1200">
          <a:solidFill>
            <a:schemeClr val="bg2"/>
          </a:solidFill>
          <a:latin typeface="BentonSans Light" charset="0"/>
          <a:ea typeface="BentonSans Light" charset="0"/>
          <a:cs typeface="BentonSans Light" charset="0"/>
        </a:defRPr>
      </a:lvl3pPr>
      <a:lvl4pPr marL="1149294" indent="-228589" algn="l" defTabSz="457178" rtl="0" eaLnBrk="1" fontAlgn="base" hangingPunct="1">
        <a:lnSpc>
          <a:spcPct val="100000"/>
        </a:lnSpc>
        <a:spcBef>
          <a:spcPts val="0"/>
        </a:spcBef>
        <a:spcAft>
          <a:spcPts val="0"/>
        </a:spcAft>
        <a:buFont typeface="Arial"/>
        <a:buChar char="•"/>
        <a:defRPr sz="1600" b="0" i="0" kern="1200">
          <a:solidFill>
            <a:schemeClr val="bg2"/>
          </a:solidFill>
          <a:latin typeface="BentonSans Light" charset="0"/>
          <a:ea typeface="BentonSans Light" charset="0"/>
          <a:cs typeface="BentonSans Light" charset="0"/>
        </a:defRPr>
      </a:lvl4pPr>
      <a:lvl5pPr marL="1596945" indent="-225414" algn="l" defTabSz="457178" rtl="0" eaLnBrk="1" fontAlgn="base" hangingPunct="1">
        <a:lnSpc>
          <a:spcPct val="100000"/>
        </a:lnSpc>
        <a:spcBef>
          <a:spcPts val="0"/>
        </a:spcBef>
        <a:spcAft>
          <a:spcPts val="0"/>
        </a:spcAft>
        <a:buFont typeface="Arial"/>
        <a:buChar char="−"/>
        <a:defRPr sz="1600" b="0" i="0" kern="1200">
          <a:solidFill>
            <a:schemeClr val="bg2"/>
          </a:solidFill>
          <a:latin typeface="BentonSans Light" charset="0"/>
          <a:ea typeface="BentonSans Light" charset="0"/>
          <a:cs typeface="BentonSans Light" charset="0"/>
        </a:defRPr>
      </a:lvl5pPr>
      <a:lvl6pPr marL="2514474" indent="-228589" algn="l" defTabSz="457178" rtl="0" eaLnBrk="1" latinLnBrk="0" hangingPunct="1">
        <a:spcBef>
          <a:spcPct val="20000"/>
        </a:spcBef>
        <a:buFont typeface="Arial"/>
        <a:buChar char="•"/>
        <a:defRPr sz="2000" kern="1200">
          <a:solidFill>
            <a:schemeClr val="tx1"/>
          </a:solidFill>
          <a:latin typeface="+mn-lt"/>
          <a:ea typeface="+mn-ea"/>
          <a:cs typeface="+mn-cs"/>
        </a:defRPr>
      </a:lvl6pPr>
      <a:lvl7pPr marL="2971652" indent="-228589" algn="l" defTabSz="457178" rtl="0" eaLnBrk="1" latinLnBrk="0" hangingPunct="1">
        <a:spcBef>
          <a:spcPct val="20000"/>
        </a:spcBef>
        <a:buFont typeface="Arial"/>
        <a:buChar char="•"/>
        <a:defRPr sz="2000" kern="1200">
          <a:solidFill>
            <a:schemeClr val="tx1"/>
          </a:solidFill>
          <a:latin typeface="+mn-lt"/>
          <a:ea typeface="+mn-ea"/>
          <a:cs typeface="+mn-cs"/>
        </a:defRPr>
      </a:lvl7pPr>
      <a:lvl8pPr marL="3428829" indent="-228589" algn="l" defTabSz="457178" rtl="0" eaLnBrk="1" latinLnBrk="0" hangingPunct="1">
        <a:spcBef>
          <a:spcPct val="20000"/>
        </a:spcBef>
        <a:buFont typeface="Arial"/>
        <a:buChar char="•"/>
        <a:defRPr sz="2000" kern="1200">
          <a:solidFill>
            <a:schemeClr val="tx1"/>
          </a:solidFill>
          <a:latin typeface="+mn-lt"/>
          <a:ea typeface="+mn-ea"/>
          <a:cs typeface="+mn-cs"/>
        </a:defRPr>
      </a:lvl8pPr>
      <a:lvl9pPr marL="3886006" indent="-228589" algn="l" defTabSz="457178"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78" rtl="0" eaLnBrk="1" latinLnBrk="0" hangingPunct="1">
        <a:defRPr sz="1800" kern="1200">
          <a:solidFill>
            <a:schemeClr val="tx1"/>
          </a:solidFill>
          <a:latin typeface="+mn-lt"/>
          <a:ea typeface="+mn-ea"/>
          <a:cs typeface="+mn-cs"/>
        </a:defRPr>
      </a:lvl1pPr>
      <a:lvl2pPr marL="457178" algn="l" defTabSz="457178" rtl="0" eaLnBrk="1" latinLnBrk="0" hangingPunct="1">
        <a:defRPr sz="1800" kern="1200">
          <a:solidFill>
            <a:schemeClr val="tx1"/>
          </a:solidFill>
          <a:latin typeface="+mn-lt"/>
          <a:ea typeface="+mn-ea"/>
          <a:cs typeface="+mn-cs"/>
        </a:defRPr>
      </a:lvl2pPr>
      <a:lvl3pPr marL="914354" algn="l" defTabSz="457178" rtl="0" eaLnBrk="1" latinLnBrk="0" hangingPunct="1">
        <a:defRPr sz="1800" kern="1200">
          <a:solidFill>
            <a:schemeClr val="tx1"/>
          </a:solidFill>
          <a:latin typeface="+mn-lt"/>
          <a:ea typeface="+mn-ea"/>
          <a:cs typeface="+mn-cs"/>
        </a:defRPr>
      </a:lvl3pPr>
      <a:lvl4pPr marL="1371532" algn="l" defTabSz="457178" rtl="0" eaLnBrk="1" latinLnBrk="0" hangingPunct="1">
        <a:defRPr sz="1800" kern="1200">
          <a:solidFill>
            <a:schemeClr val="tx1"/>
          </a:solidFill>
          <a:latin typeface="+mn-lt"/>
          <a:ea typeface="+mn-ea"/>
          <a:cs typeface="+mn-cs"/>
        </a:defRPr>
      </a:lvl4pPr>
      <a:lvl5pPr marL="1828709" algn="l" defTabSz="457178" rtl="0" eaLnBrk="1" latinLnBrk="0" hangingPunct="1">
        <a:defRPr sz="1800" kern="1200">
          <a:solidFill>
            <a:schemeClr val="tx1"/>
          </a:solidFill>
          <a:latin typeface="+mn-lt"/>
          <a:ea typeface="+mn-ea"/>
          <a:cs typeface="+mn-cs"/>
        </a:defRPr>
      </a:lvl5pPr>
      <a:lvl6pPr marL="2285886" algn="l" defTabSz="457178" rtl="0" eaLnBrk="1" latinLnBrk="0" hangingPunct="1">
        <a:defRPr sz="1800" kern="1200">
          <a:solidFill>
            <a:schemeClr val="tx1"/>
          </a:solidFill>
          <a:latin typeface="+mn-lt"/>
          <a:ea typeface="+mn-ea"/>
          <a:cs typeface="+mn-cs"/>
        </a:defRPr>
      </a:lvl6pPr>
      <a:lvl7pPr marL="2743062" algn="l" defTabSz="457178" rtl="0" eaLnBrk="1" latinLnBrk="0" hangingPunct="1">
        <a:defRPr sz="1800" kern="1200">
          <a:solidFill>
            <a:schemeClr val="tx1"/>
          </a:solidFill>
          <a:latin typeface="+mn-lt"/>
          <a:ea typeface="+mn-ea"/>
          <a:cs typeface="+mn-cs"/>
        </a:defRPr>
      </a:lvl7pPr>
      <a:lvl8pPr marL="3200240" algn="l" defTabSz="457178" rtl="0" eaLnBrk="1" latinLnBrk="0" hangingPunct="1">
        <a:defRPr sz="1800" kern="1200">
          <a:solidFill>
            <a:schemeClr val="tx1"/>
          </a:solidFill>
          <a:latin typeface="+mn-lt"/>
          <a:ea typeface="+mn-ea"/>
          <a:cs typeface="+mn-cs"/>
        </a:defRPr>
      </a:lvl8pPr>
      <a:lvl9pPr marL="3657418" algn="l" defTabSz="45717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2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2.xml"/><Relationship Id="rId4" Type="http://schemas.openxmlformats.org/officeDocument/2006/relationships/image" Target="../media/image20.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xml"/><Relationship Id="rId1" Type="http://schemas.openxmlformats.org/officeDocument/2006/relationships/slideLayout" Target="../slideLayouts/slideLayout11.xml"/><Relationship Id="rId5" Type="http://schemas.openxmlformats.org/officeDocument/2006/relationships/image" Target="../media/image15.png"/><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2.xml"/><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p:cNvSpPr>
          <p:nvPr>
            <p:ph type="ctrTitle"/>
          </p:nvPr>
        </p:nvSpPr>
        <p:spPr/>
        <p:txBody>
          <a:bodyPr/>
          <a:lstStyle/>
          <a:p>
            <a:pPr>
              <a:lnSpc>
                <a:spcPct val="100000"/>
              </a:lnSpc>
            </a:pPr>
            <a:r>
              <a:rPr lang="en-US" sz="4400" b="1" dirty="0">
                <a:latin typeface="Guardian Egyp Regular"/>
                <a:cs typeface="Arial"/>
              </a:rPr>
              <a:t>The American Express Innovation Labs AI Hackathon (Singapore) 2024</a:t>
            </a:r>
            <a:br>
              <a:rPr lang="en-US" sz="4400" b="1" dirty="0">
                <a:latin typeface="Guardian Egyp Regular"/>
                <a:cs typeface="Arial"/>
              </a:rPr>
            </a:br>
            <a:r>
              <a:rPr lang="en-US" sz="4400" dirty="0">
                <a:latin typeface="Guardian Egyp Regular"/>
                <a:cs typeface="Arial"/>
              </a:rPr>
              <a:t>Modeling Problem Statement</a:t>
            </a:r>
            <a:br>
              <a:rPr lang="en-US" sz="4400" b="1" dirty="0">
                <a:latin typeface="Guardian Egyp Regular"/>
                <a:cs typeface="Arial"/>
              </a:rPr>
            </a:br>
            <a:br>
              <a:rPr lang="en-US" sz="2800" dirty="0">
                <a:latin typeface="Guardian Egyp Regular"/>
                <a:cs typeface="Arial"/>
              </a:rPr>
            </a:br>
            <a:r>
              <a:rPr lang="en-US" sz="2800" dirty="0">
                <a:solidFill>
                  <a:schemeClr val="bg2"/>
                </a:solidFill>
                <a:latin typeface="Guardian Egyp Regular"/>
                <a:cs typeface="Arial"/>
              </a:rPr>
              <a:t>Recommendations to drive </a:t>
            </a:r>
            <a:r>
              <a:rPr lang="en-US" sz="2800" b="1" dirty="0">
                <a:solidFill>
                  <a:schemeClr val="bg2"/>
                </a:solidFill>
                <a:latin typeface="Guardian Egyp Regular"/>
                <a:cs typeface="Arial"/>
              </a:rPr>
              <a:t>incremental activation </a:t>
            </a:r>
            <a:br>
              <a:rPr lang="en-US" sz="2800" b="1" dirty="0">
                <a:solidFill>
                  <a:schemeClr val="bg2"/>
                </a:solidFill>
                <a:latin typeface="Guardian Egyp Regular"/>
                <a:cs typeface="Arial"/>
              </a:rPr>
            </a:br>
            <a:r>
              <a:rPr lang="en-US" sz="2800" dirty="0">
                <a:solidFill>
                  <a:schemeClr val="bg2"/>
                </a:solidFill>
                <a:latin typeface="Guardian Egyp Regular"/>
                <a:cs typeface="Arial"/>
              </a:rPr>
              <a:t>on relevant merchants for each customer </a:t>
            </a:r>
            <a:endParaRPr sz="3600" dirty="0">
              <a:solidFill>
                <a:schemeClr val="bg2"/>
              </a:solidFill>
              <a:latin typeface="Guardian Egyp Regular"/>
              <a:cs typeface="Arial"/>
            </a:endParaRPr>
          </a:p>
        </p:txBody>
      </p:sp>
      <p:sp>
        <p:nvSpPr>
          <p:cNvPr id="2" name="Rectangle 1">
            <a:extLst>
              <a:ext uri="{FF2B5EF4-FFF2-40B4-BE49-F238E27FC236}">
                <a16:creationId xmlns:a16="http://schemas.microsoft.com/office/drawing/2014/main" id="{79FA6B3E-9494-F2B1-942B-0A37374C2A0D}"/>
              </a:ext>
            </a:extLst>
          </p:cNvPr>
          <p:cNvSpPr/>
          <p:nvPr/>
        </p:nvSpPr>
        <p:spPr>
          <a:xfrm>
            <a:off x="9099612" y="5734975"/>
            <a:ext cx="2823099" cy="96766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1"/>
          <p:cNvSpPr>
            <a:spLocks noGrp="1"/>
          </p:cNvSpPr>
          <p:nvPr>
            <p:ph type="title"/>
          </p:nvPr>
        </p:nvSpPr>
        <p:spPr>
          <a:xfrm>
            <a:off x="350434" y="393368"/>
            <a:ext cx="11491131" cy="458121"/>
          </a:xfrm>
        </p:spPr>
        <p:txBody>
          <a:bodyPr vert="horz" lIns="0" tIns="0" rIns="0" bIns="0" rtlCol="0" anchor="t">
            <a:noAutofit/>
          </a:bodyPr>
          <a:lstStyle/>
          <a:p>
            <a:pPr algn="ctr" defTabSz="609539" fontAlgn="auto">
              <a:spcBef>
                <a:spcPts val="0"/>
              </a:spcBef>
              <a:spcAft>
                <a:spcPts val="0"/>
              </a:spcAft>
            </a:pPr>
            <a:r>
              <a:rPr lang="en-US" sz="3200" b="0">
                <a:latin typeface="Guardian Egyp Regular" panose="02060503050503060803" pitchFamily="18" charset="0"/>
              </a:rPr>
              <a:t>Datasets</a:t>
            </a:r>
            <a:endParaRPr lang="en-US" sz="3200"/>
          </a:p>
        </p:txBody>
      </p:sp>
      <p:sp>
        <p:nvSpPr>
          <p:cNvPr id="3" name="Slide Number Placeholder 2"/>
          <p:cNvSpPr>
            <a:spLocks noGrp="1"/>
          </p:cNvSpPr>
          <p:nvPr>
            <p:ph type="sldNum" sz="quarter" idx="10"/>
          </p:nvPr>
        </p:nvSpPr>
        <p:spPr/>
        <p:txBody>
          <a:bodyPr/>
          <a:lstStyle/>
          <a:p>
            <a:pPr defTabSz="914377" fontAlgn="auto">
              <a:spcBef>
                <a:spcPts val="0"/>
              </a:spcBef>
              <a:spcAft>
                <a:spcPts val="0"/>
              </a:spcAft>
              <a:defRPr/>
            </a:pPr>
            <a:fld id="{920384AA-0A71-E644-AEED-65CD2253F2C8}" type="slidenum">
              <a:rPr lang="en-US" b="0">
                <a:solidFill>
                  <a:srgbClr val="006AD2"/>
                </a:solidFill>
              </a:rPr>
              <a:pPr defTabSz="914377" fontAlgn="auto">
                <a:spcBef>
                  <a:spcPts val="0"/>
                </a:spcBef>
                <a:spcAft>
                  <a:spcPts val="0"/>
                </a:spcAft>
                <a:defRPr/>
              </a:pPr>
              <a:t>10</a:t>
            </a:fld>
            <a:endParaRPr lang="en-US" b="0">
              <a:solidFill>
                <a:srgbClr val="006AD2"/>
              </a:solidFill>
            </a:endParaRPr>
          </a:p>
        </p:txBody>
      </p:sp>
      <p:graphicFrame>
        <p:nvGraphicFramePr>
          <p:cNvPr id="2" name="Table 3">
            <a:extLst>
              <a:ext uri="{FF2B5EF4-FFF2-40B4-BE49-F238E27FC236}">
                <a16:creationId xmlns:a16="http://schemas.microsoft.com/office/drawing/2014/main" id="{78E18CED-1CC4-ACFA-D967-FD26BC994D6C}"/>
              </a:ext>
            </a:extLst>
          </p:cNvPr>
          <p:cNvGraphicFramePr>
            <a:graphicFrameLocks noGrp="1"/>
          </p:cNvGraphicFramePr>
          <p:nvPr>
            <p:extLst>
              <p:ext uri="{D42A27DB-BD31-4B8C-83A1-F6EECF244321}">
                <p14:modId xmlns:p14="http://schemas.microsoft.com/office/powerpoint/2010/main" val="47084387"/>
              </p:ext>
            </p:extLst>
          </p:nvPr>
        </p:nvGraphicFramePr>
        <p:xfrm>
          <a:off x="350434" y="1137955"/>
          <a:ext cx="11359019" cy="1981474"/>
        </p:xfrm>
        <a:graphic>
          <a:graphicData uri="http://schemas.openxmlformats.org/drawingml/2006/table">
            <a:tbl>
              <a:tblPr firstRow="1" bandRow="1">
                <a:tableStyleId>{C4B1156A-380E-4F78-BDF5-A606A8083BF9}</a:tableStyleId>
              </a:tblPr>
              <a:tblGrid>
                <a:gridCol w="1143000">
                  <a:extLst>
                    <a:ext uri="{9D8B030D-6E8A-4147-A177-3AD203B41FA5}">
                      <a16:colId xmlns:a16="http://schemas.microsoft.com/office/drawing/2014/main" val="1294213841"/>
                    </a:ext>
                  </a:extLst>
                </a:gridCol>
                <a:gridCol w="1143000">
                  <a:extLst>
                    <a:ext uri="{9D8B030D-6E8A-4147-A177-3AD203B41FA5}">
                      <a16:colId xmlns:a16="http://schemas.microsoft.com/office/drawing/2014/main" val="486060829"/>
                    </a:ext>
                  </a:extLst>
                </a:gridCol>
                <a:gridCol w="3291840">
                  <a:extLst>
                    <a:ext uri="{9D8B030D-6E8A-4147-A177-3AD203B41FA5}">
                      <a16:colId xmlns:a16="http://schemas.microsoft.com/office/drawing/2014/main" val="2484338879"/>
                    </a:ext>
                  </a:extLst>
                </a:gridCol>
                <a:gridCol w="1117739">
                  <a:extLst>
                    <a:ext uri="{9D8B030D-6E8A-4147-A177-3AD203B41FA5}">
                      <a16:colId xmlns:a16="http://schemas.microsoft.com/office/drawing/2014/main" val="3527236844"/>
                    </a:ext>
                  </a:extLst>
                </a:gridCol>
                <a:gridCol w="1280160">
                  <a:extLst>
                    <a:ext uri="{9D8B030D-6E8A-4147-A177-3AD203B41FA5}">
                      <a16:colId xmlns:a16="http://schemas.microsoft.com/office/drawing/2014/main" val="3698922420"/>
                    </a:ext>
                  </a:extLst>
                </a:gridCol>
                <a:gridCol w="3383280">
                  <a:extLst>
                    <a:ext uri="{9D8B030D-6E8A-4147-A177-3AD203B41FA5}">
                      <a16:colId xmlns:a16="http://schemas.microsoft.com/office/drawing/2014/main" val="1437494117"/>
                    </a:ext>
                  </a:extLst>
                </a:gridCol>
              </a:tblGrid>
              <a:tr h="448608">
                <a:tc gridSpan="2">
                  <a:txBody>
                    <a:bodyPr/>
                    <a:lstStyle/>
                    <a:p>
                      <a:pPr algn="ctr"/>
                      <a:r>
                        <a:rPr lang="en-US" sz="1600">
                          <a:latin typeface="BentonSans Regular" panose="02000503000000020004" pitchFamily="2" charset="0"/>
                        </a:rPr>
                        <a:t>Data</a:t>
                      </a:r>
                    </a:p>
                  </a:txBody>
                  <a:tcPr anchor="ctr"/>
                </a:tc>
                <a:tc hMerge="1">
                  <a:txBody>
                    <a:bodyPr/>
                    <a:lstStyle/>
                    <a:p>
                      <a:endParaRPr lang="en-US"/>
                    </a:p>
                  </a:txBody>
                  <a:tcPr/>
                </a:tc>
                <a:tc>
                  <a:txBody>
                    <a:bodyPr/>
                    <a:lstStyle/>
                    <a:p>
                      <a:pPr algn="ctr"/>
                      <a:r>
                        <a:rPr lang="en-US" sz="1600">
                          <a:latin typeface="BentonSans Regular" panose="02000503000000020004" pitchFamily="2" charset="0"/>
                        </a:rPr>
                        <a:t>Column Details</a:t>
                      </a:r>
                    </a:p>
                  </a:txBody>
                  <a:tcPr anchor="ctr"/>
                </a:tc>
                <a:tc>
                  <a:txBody>
                    <a:bodyPr/>
                    <a:lstStyle/>
                    <a:p>
                      <a:pPr algn="ctr"/>
                      <a:r>
                        <a:rPr lang="en-US" sz="1600">
                          <a:latin typeface="BentonSans Regular" panose="02000503000000020004" pitchFamily="2" charset="0"/>
                        </a:rPr>
                        <a:t># Rows</a:t>
                      </a:r>
                    </a:p>
                  </a:txBody>
                  <a:tcPr anchor="ctr"/>
                </a:tc>
                <a:tc>
                  <a:txBody>
                    <a:bodyPr/>
                    <a:lstStyle/>
                    <a:p>
                      <a:pPr algn="ctr"/>
                      <a:r>
                        <a:rPr lang="en-US" sz="1600">
                          <a:latin typeface="BentonSans Regular" panose="02000503000000020004" pitchFamily="2" charset="0"/>
                        </a:rPr>
                        <a:t># Columns</a:t>
                      </a:r>
                    </a:p>
                  </a:txBody>
                  <a:tcPr anchor="ctr"/>
                </a:tc>
                <a:tc>
                  <a:txBody>
                    <a:bodyPr/>
                    <a:lstStyle/>
                    <a:p>
                      <a:pPr algn="ctr"/>
                      <a:r>
                        <a:rPr lang="en-US" sz="1600">
                          <a:latin typeface="BentonSans Regular" panose="02000503000000020004" pitchFamily="2" charset="0"/>
                        </a:rPr>
                        <a:t>Location/Name</a:t>
                      </a:r>
                    </a:p>
                  </a:txBody>
                  <a:tcPr anchor="ctr"/>
                </a:tc>
                <a:extLst>
                  <a:ext uri="{0D108BD9-81ED-4DB2-BD59-A6C34878D82A}">
                    <a16:rowId xmlns:a16="http://schemas.microsoft.com/office/drawing/2014/main" val="1891216444"/>
                  </a:ext>
                </a:extLst>
              </a:tr>
              <a:tr h="554285">
                <a:tc gridSpan="2">
                  <a:txBody>
                    <a:bodyPr/>
                    <a:lstStyle/>
                    <a:p>
                      <a:pPr algn="ctr" fontAlgn="b"/>
                      <a:r>
                        <a:rPr lang="en-US" sz="1400" b="0" u="none" strike="noStrike">
                          <a:solidFill>
                            <a:srgbClr val="000000"/>
                          </a:solidFill>
                          <a:effectLst/>
                        </a:rPr>
                        <a:t>Train Data</a:t>
                      </a:r>
                      <a:endParaRPr lang="en-US" sz="1400" b="0" i="0" u="none" strike="noStrike">
                        <a:solidFill>
                          <a:srgbClr val="000000"/>
                        </a:solidFill>
                        <a:effectLst/>
                        <a:latin typeface="BentonSans Regular" panose="02000503000000020004" pitchFamily="2" charset="0"/>
                      </a:endParaRPr>
                    </a:p>
                  </a:txBody>
                  <a:tcPr marL="6350" marR="6350" marT="6350" marB="0" anchor="ctr">
                    <a:noFill/>
                  </a:tcPr>
                </a:tc>
                <a:tc hMerge="1">
                  <a:txBody>
                    <a:bodyPr/>
                    <a:lstStyle/>
                    <a:p>
                      <a:endParaRPr lang="en-US"/>
                    </a:p>
                  </a:txBody>
                  <a:tcPr/>
                </a:tc>
                <a:tc>
                  <a:txBody>
                    <a:bodyPr/>
                    <a:lstStyle/>
                    <a:p>
                      <a:pPr algn="ctr" fontAlgn="b"/>
                      <a:r>
                        <a:rPr lang="en-US" sz="1400" b="0" i="0" u="none" strike="noStrike">
                          <a:solidFill>
                            <a:srgbClr val="000000"/>
                          </a:solidFill>
                          <a:effectLst/>
                          <a:latin typeface="BentonSans Regular" panose="02000503000000020004" pitchFamily="2" charset="0"/>
                        </a:rPr>
                        <a:t>Customer, Merchant, ind_recommended, activation </a:t>
                      </a:r>
                      <a:br>
                        <a:rPr lang="en-US" sz="1400" b="0" i="0" u="none" strike="noStrike">
                          <a:solidFill>
                            <a:srgbClr val="000000"/>
                          </a:solidFill>
                          <a:effectLst/>
                          <a:latin typeface="BentonSans Regular" panose="02000503000000020004" pitchFamily="2" charset="0"/>
                        </a:rPr>
                      </a:br>
                      <a:r>
                        <a:rPr lang="en-US" sz="1400" b="0" i="0" u="none" strike="noStrike">
                          <a:solidFill>
                            <a:srgbClr val="000000"/>
                          </a:solidFill>
                          <a:effectLst/>
                          <a:latin typeface="BentonSans Regular" panose="02000503000000020004" pitchFamily="2" charset="0"/>
                        </a:rPr>
                        <a:t>+ 67 X Features</a:t>
                      </a:r>
                    </a:p>
                  </a:txBody>
                  <a:tcPr marL="6350" marR="6350" marT="6350" marB="0" anchor="ctr">
                    <a:noFill/>
                  </a:tcPr>
                </a:tc>
                <a:tc>
                  <a:txBody>
                    <a:bodyPr/>
                    <a:lstStyle/>
                    <a:p>
                      <a:pPr algn="ctr" fontAlgn="b"/>
                      <a:r>
                        <a:rPr lang="en-US" sz="1400" b="0" i="0" u="none" strike="noStrike">
                          <a:solidFill>
                            <a:srgbClr val="000000"/>
                          </a:solidFill>
                          <a:effectLst/>
                          <a:latin typeface="BentonSans Regular" panose="02000503000000020004" pitchFamily="2" charset="0"/>
                        </a:rPr>
                        <a:t>12,229,978</a:t>
                      </a:r>
                    </a:p>
                  </a:txBody>
                  <a:tcPr marL="6350" marR="6350" marT="6350" marB="0" anchor="ctr">
                    <a:noFill/>
                  </a:tcPr>
                </a:tc>
                <a:tc>
                  <a:txBody>
                    <a:bodyPr/>
                    <a:lstStyle/>
                    <a:p>
                      <a:pPr algn="ctr" fontAlgn="b"/>
                      <a:r>
                        <a:rPr lang="en-US" sz="1400" b="0" i="0" u="none" strike="noStrike">
                          <a:solidFill>
                            <a:srgbClr val="000000"/>
                          </a:solidFill>
                          <a:effectLst/>
                          <a:latin typeface="BentonSans Regular" panose="02000503000000020004" pitchFamily="2" charset="0"/>
                        </a:rPr>
                        <a:t>71</a:t>
                      </a:r>
                    </a:p>
                  </a:txBody>
                  <a:tcPr marL="6350" marR="6350" marT="6350" marB="0" anchor="ctr">
                    <a:noFill/>
                  </a:tcPr>
                </a:tc>
                <a:tc>
                  <a:txBody>
                    <a:bodyPr/>
                    <a:lstStyle/>
                    <a:p>
                      <a:pPr algn="ctr" fontAlgn="b"/>
                      <a:r>
                        <a:rPr lang="en-US" sz="1400" b="0" i="1" u="none" strike="noStrike">
                          <a:solidFill>
                            <a:srgbClr val="C00000"/>
                          </a:solidFill>
                          <a:effectLst/>
                          <a:latin typeface="BentonSans Regular" panose="02000503000000020004" pitchFamily="2" charset="0"/>
                        </a:rPr>
                        <a:t>To be downloaded from the unstop website</a:t>
                      </a:r>
                    </a:p>
                    <a:p>
                      <a:pPr algn="ctr" fontAlgn="b"/>
                      <a:r>
                        <a:rPr lang="en-US" sz="1400" b="0" i="1" u="none" strike="noStrike">
                          <a:solidFill>
                            <a:srgbClr val="C00000"/>
                          </a:solidFill>
                          <a:effectLst/>
                          <a:latin typeface="BentonSans Regular" panose="02000503000000020004" pitchFamily="2" charset="0"/>
                        </a:rPr>
                        <a:t>(available to all registered candidates)</a:t>
                      </a:r>
                    </a:p>
                  </a:txBody>
                  <a:tcPr marL="6350" marR="6350" marT="6350" marB="0" anchor="ctr">
                    <a:noFill/>
                  </a:tcPr>
                </a:tc>
                <a:extLst>
                  <a:ext uri="{0D108BD9-81ED-4DB2-BD59-A6C34878D82A}">
                    <a16:rowId xmlns:a16="http://schemas.microsoft.com/office/drawing/2014/main" val="3242791140"/>
                  </a:ext>
                </a:extLst>
              </a:tr>
              <a:tr h="886436">
                <a:tc>
                  <a:txBody>
                    <a:bodyPr/>
                    <a:lstStyle/>
                    <a:p>
                      <a:pPr algn="ctr" fontAlgn="b"/>
                      <a:r>
                        <a:rPr lang="en-US" sz="1400" b="0" u="none" strike="noStrike">
                          <a:solidFill>
                            <a:srgbClr val="000000"/>
                          </a:solidFill>
                          <a:effectLst/>
                        </a:rPr>
                        <a:t>Round 1 Submission Data</a:t>
                      </a:r>
                    </a:p>
                  </a:txBody>
                  <a:tcPr marL="6350" marR="6350" marT="6350" marB="0" anchor="ctr">
                    <a:noFill/>
                  </a:tcPr>
                </a:tc>
                <a:tc>
                  <a:txBody>
                    <a:bodyPr/>
                    <a:lstStyle/>
                    <a:p>
                      <a:pPr algn="ctr" fontAlgn="b"/>
                      <a:r>
                        <a:rPr lang="en-US" sz="1400" b="0" i="0" u="none" strike="noStrike" dirty="0">
                          <a:solidFill>
                            <a:srgbClr val="000000"/>
                          </a:solidFill>
                          <a:effectLst/>
                          <a:latin typeface="BentonSans Regular" panose="02000503000000020004" pitchFamily="2" charset="0"/>
                        </a:rPr>
                        <a:t>Leaderboard Evaluation &amp; Closed Evaluation</a:t>
                      </a:r>
                    </a:p>
                  </a:txBody>
                  <a:tcPr marL="6350" marR="6350" marT="6350" marB="0" anchor="ctr">
                    <a:noFill/>
                  </a:tcPr>
                </a:tc>
                <a:tc>
                  <a:txBody>
                    <a:bodyPr/>
                    <a:lstStyle/>
                    <a:p>
                      <a:pPr marL="0" marR="0" lvl="0" indent="0" algn="ctr" defTabSz="457178"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BentonSans Regular" panose="02000503000000020004" pitchFamily="2" charset="0"/>
                          <a:ea typeface="+mn-ea"/>
                          <a:cs typeface="+mn-cs"/>
                        </a:rPr>
                        <a:t>Customer, Merchant + 67 X Features</a:t>
                      </a:r>
                    </a:p>
                  </a:txBody>
                  <a:tcPr marL="6350" marR="6350" marT="6350" marB="0" anchor="ctr">
                    <a:noFill/>
                  </a:tcPr>
                </a:tc>
                <a:tc>
                  <a:txBody>
                    <a:bodyPr/>
                    <a:lstStyle/>
                    <a:p>
                      <a:pPr algn="ctr" fontAlgn="b"/>
                      <a:r>
                        <a:rPr lang="en-US" sz="1400" b="0" i="0" u="none" strike="noStrike">
                          <a:solidFill>
                            <a:srgbClr val="000000"/>
                          </a:solidFill>
                          <a:effectLst/>
                          <a:latin typeface="BentonSans Regular" panose="02000503000000020004" pitchFamily="2" charset="0"/>
                        </a:rPr>
                        <a:t>12,604,600</a:t>
                      </a:r>
                    </a:p>
                  </a:txBody>
                  <a:tcPr marL="6350" marR="6350" marT="6350" marB="0" anchor="ctr">
                    <a:noFill/>
                  </a:tcPr>
                </a:tc>
                <a:tc>
                  <a:txBody>
                    <a:bodyPr/>
                    <a:lstStyle/>
                    <a:p>
                      <a:pPr algn="ctr" fontAlgn="b"/>
                      <a:r>
                        <a:rPr lang="en-US" sz="1400" b="0" i="0" u="none" strike="noStrike">
                          <a:solidFill>
                            <a:srgbClr val="000000"/>
                          </a:solidFill>
                          <a:effectLst/>
                          <a:latin typeface="BentonSans Regular" panose="02000503000000020004" pitchFamily="2" charset="0"/>
                        </a:rPr>
                        <a:t>69</a:t>
                      </a:r>
                    </a:p>
                  </a:txBody>
                  <a:tcPr marL="6350" marR="6350" marT="6350" marB="0" anchor="ctr">
                    <a:noFill/>
                  </a:tcPr>
                </a:tc>
                <a:tc>
                  <a:txBody>
                    <a:bodyPr/>
                    <a:lstStyle/>
                    <a:p>
                      <a:pPr algn="ctr" fontAlgn="b"/>
                      <a:r>
                        <a:rPr lang="en-US" sz="1400" b="0" i="1" u="none" strike="noStrike" dirty="0">
                          <a:solidFill>
                            <a:srgbClr val="C00000"/>
                          </a:solidFill>
                          <a:effectLst/>
                          <a:latin typeface="BentonSans Regular" panose="02000503000000020004" pitchFamily="2" charset="0"/>
                        </a:rPr>
                        <a:t>To be downloaded from the unstop website as a single file</a:t>
                      </a:r>
                    </a:p>
                    <a:p>
                      <a:pPr algn="ctr" fontAlgn="b"/>
                      <a:r>
                        <a:rPr lang="en-US" sz="1400" b="0" i="1" u="none" strike="noStrike" dirty="0">
                          <a:solidFill>
                            <a:srgbClr val="C00000"/>
                          </a:solidFill>
                          <a:effectLst/>
                          <a:latin typeface="BentonSans Regular" panose="02000503000000020004" pitchFamily="2" charset="0"/>
                        </a:rPr>
                        <a:t>(available to all registered candidates)</a:t>
                      </a:r>
                    </a:p>
                  </a:txBody>
                  <a:tcPr marL="6350" marR="6350" marT="6350" marB="0" anchor="ctr">
                    <a:noFill/>
                  </a:tcPr>
                </a:tc>
                <a:extLst>
                  <a:ext uri="{0D108BD9-81ED-4DB2-BD59-A6C34878D82A}">
                    <a16:rowId xmlns:a16="http://schemas.microsoft.com/office/drawing/2014/main" val="1065581544"/>
                  </a:ext>
                </a:extLst>
              </a:tr>
            </a:tbl>
          </a:graphicData>
        </a:graphic>
      </p:graphicFrame>
      <p:sp>
        <p:nvSpPr>
          <p:cNvPr id="5" name="Rectangle 4">
            <a:extLst>
              <a:ext uri="{FF2B5EF4-FFF2-40B4-BE49-F238E27FC236}">
                <a16:creationId xmlns:a16="http://schemas.microsoft.com/office/drawing/2014/main" id="{34B8538A-F7CB-FC72-FAA9-184540122736}"/>
              </a:ext>
            </a:extLst>
          </p:cNvPr>
          <p:cNvSpPr/>
          <p:nvPr/>
        </p:nvSpPr>
        <p:spPr>
          <a:xfrm>
            <a:off x="9934113" y="310718"/>
            <a:ext cx="887767" cy="45812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TBD</a:t>
            </a:r>
          </a:p>
        </p:txBody>
      </p:sp>
      <p:sp>
        <p:nvSpPr>
          <p:cNvPr id="6" name="TextBox 5">
            <a:extLst>
              <a:ext uri="{FF2B5EF4-FFF2-40B4-BE49-F238E27FC236}">
                <a16:creationId xmlns:a16="http://schemas.microsoft.com/office/drawing/2014/main" id="{AF03EDCA-47AD-F312-6896-5116A814A64A}"/>
              </a:ext>
            </a:extLst>
          </p:cNvPr>
          <p:cNvSpPr txBox="1"/>
          <p:nvPr/>
        </p:nvSpPr>
        <p:spPr>
          <a:xfrm>
            <a:off x="607282" y="3656413"/>
            <a:ext cx="11584718" cy="1723549"/>
          </a:xfrm>
          <a:prstGeom prst="rect">
            <a:avLst/>
          </a:prstGeom>
          <a:noFill/>
          <a:effectLst/>
        </p:spPr>
        <p:txBody>
          <a:bodyPr wrap="square" lIns="0" tIns="0" rIns="0" bIns="0" rtlCol="0">
            <a:spAutoFit/>
          </a:bodyPr>
          <a:lstStyle>
            <a:defPPr>
              <a:defRPr lang="en-US"/>
            </a:defPPr>
            <a:lvl1pPr algn="l" defTabSz="609585" rtl="0" fontAlgn="base">
              <a:spcBef>
                <a:spcPct val="0"/>
              </a:spcBef>
              <a:spcAft>
                <a:spcPct val="0"/>
              </a:spcAft>
              <a:defRPr kern="1200">
                <a:solidFill>
                  <a:schemeClr val="tx1"/>
                </a:solidFill>
                <a:latin typeface="Arial" charset="0"/>
                <a:ea typeface="+mn-ea"/>
                <a:cs typeface="+mn-cs"/>
              </a:defRPr>
            </a:lvl1pPr>
            <a:lvl2pPr marL="609585" algn="l" defTabSz="609585" rtl="0" fontAlgn="base">
              <a:spcBef>
                <a:spcPct val="0"/>
              </a:spcBef>
              <a:spcAft>
                <a:spcPct val="0"/>
              </a:spcAft>
              <a:defRPr kern="1200">
                <a:solidFill>
                  <a:schemeClr val="tx1"/>
                </a:solidFill>
                <a:latin typeface="Arial" charset="0"/>
                <a:ea typeface="+mn-ea"/>
                <a:cs typeface="+mn-cs"/>
              </a:defRPr>
            </a:lvl2pPr>
            <a:lvl3pPr marL="1219170" algn="l" defTabSz="609585" rtl="0" fontAlgn="base">
              <a:spcBef>
                <a:spcPct val="0"/>
              </a:spcBef>
              <a:spcAft>
                <a:spcPct val="0"/>
              </a:spcAft>
              <a:defRPr kern="1200">
                <a:solidFill>
                  <a:schemeClr val="tx1"/>
                </a:solidFill>
                <a:latin typeface="Arial" charset="0"/>
                <a:ea typeface="+mn-ea"/>
                <a:cs typeface="+mn-cs"/>
              </a:defRPr>
            </a:lvl3pPr>
            <a:lvl4pPr marL="1828754" algn="l" defTabSz="609585" rtl="0" fontAlgn="base">
              <a:spcBef>
                <a:spcPct val="0"/>
              </a:spcBef>
              <a:spcAft>
                <a:spcPct val="0"/>
              </a:spcAft>
              <a:defRPr kern="1200">
                <a:solidFill>
                  <a:schemeClr val="tx1"/>
                </a:solidFill>
                <a:latin typeface="Arial" charset="0"/>
                <a:ea typeface="+mn-ea"/>
                <a:cs typeface="+mn-cs"/>
              </a:defRPr>
            </a:lvl4pPr>
            <a:lvl5pPr marL="2438339" algn="l" defTabSz="609585" rtl="0" fontAlgn="base">
              <a:spcBef>
                <a:spcPct val="0"/>
              </a:spcBef>
              <a:spcAft>
                <a:spcPct val="0"/>
              </a:spcAft>
              <a:defRPr kern="1200">
                <a:solidFill>
                  <a:schemeClr val="tx1"/>
                </a:solidFill>
                <a:latin typeface="Arial" charset="0"/>
                <a:ea typeface="+mn-ea"/>
                <a:cs typeface="+mn-cs"/>
              </a:defRPr>
            </a:lvl5pPr>
            <a:lvl6pPr marL="3047924" algn="l" defTabSz="609585" rtl="0" eaLnBrk="1" latinLnBrk="0" hangingPunct="1">
              <a:defRPr kern="1200">
                <a:solidFill>
                  <a:schemeClr val="tx1"/>
                </a:solidFill>
                <a:latin typeface="Arial" charset="0"/>
                <a:ea typeface="+mn-ea"/>
                <a:cs typeface="+mn-cs"/>
              </a:defRPr>
            </a:lvl6pPr>
            <a:lvl7pPr marL="3657509" algn="l" defTabSz="609585" rtl="0" eaLnBrk="1" latinLnBrk="0" hangingPunct="1">
              <a:defRPr kern="1200">
                <a:solidFill>
                  <a:schemeClr val="tx1"/>
                </a:solidFill>
                <a:latin typeface="Arial" charset="0"/>
                <a:ea typeface="+mn-ea"/>
                <a:cs typeface="+mn-cs"/>
              </a:defRPr>
            </a:lvl7pPr>
            <a:lvl8pPr marL="4267093" algn="l" defTabSz="609585" rtl="0" eaLnBrk="1" latinLnBrk="0" hangingPunct="1">
              <a:defRPr kern="1200">
                <a:solidFill>
                  <a:schemeClr val="tx1"/>
                </a:solidFill>
                <a:latin typeface="Arial" charset="0"/>
                <a:ea typeface="+mn-ea"/>
                <a:cs typeface="+mn-cs"/>
              </a:defRPr>
            </a:lvl8pPr>
            <a:lvl9pPr marL="4876678" algn="l" defTabSz="609585" rtl="0" eaLnBrk="1" latinLnBrk="0" hangingPunct="1">
              <a:defRPr kern="1200">
                <a:solidFill>
                  <a:schemeClr val="tx1"/>
                </a:solidFill>
                <a:latin typeface="Arial" charset="0"/>
                <a:ea typeface="+mn-ea"/>
                <a:cs typeface="+mn-cs"/>
              </a:defRPr>
            </a:lvl9pPr>
          </a:lstStyle>
          <a:p>
            <a:pPr marL="285750" indent="-285750" defTabSz="914377" fontAlgn="auto">
              <a:spcBef>
                <a:spcPts val="0"/>
              </a:spcBef>
              <a:spcAft>
                <a:spcPts val="0"/>
              </a:spcAft>
              <a:buFont typeface="Wingdings" panose="05000000000000000000" pitchFamily="2" charset="2"/>
              <a:buChar char="Ø"/>
            </a:pPr>
            <a:r>
              <a:rPr lang="en-GB" b="0" dirty="0">
                <a:solidFill>
                  <a:srgbClr val="3A4D6B"/>
                </a:solidFill>
                <a:latin typeface="BentonSans Regular" panose="02000503000000020004" pitchFamily="2" charset="0"/>
              </a:rPr>
              <a:t>Both datasets have been created on different time periods and are unique at Customer x Merchant level</a:t>
            </a:r>
            <a:endParaRPr lang="en-GB" b="0" i="1" dirty="0">
              <a:solidFill>
                <a:srgbClr val="3A4D6B"/>
              </a:solidFill>
              <a:latin typeface="BentonSans Regular" panose="02000503000000020004" pitchFamily="2" charset="0"/>
            </a:endParaRPr>
          </a:p>
          <a:p>
            <a:pPr marL="285750" indent="-285750" defTabSz="914377" fontAlgn="auto">
              <a:spcBef>
                <a:spcPts val="0"/>
              </a:spcBef>
              <a:spcAft>
                <a:spcPts val="0"/>
              </a:spcAft>
              <a:buFont typeface="Wingdings" panose="05000000000000000000" pitchFamily="2" charset="2"/>
              <a:buChar char="Ø"/>
            </a:pPr>
            <a:endParaRPr lang="en-GB" b="0" dirty="0">
              <a:solidFill>
                <a:srgbClr val="3A4D6B"/>
              </a:solidFill>
              <a:latin typeface="BentonSans Regular" panose="02000503000000020004" pitchFamily="2" charset="0"/>
            </a:endParaRPr>
          </a:p>
          <a:p>
            <a:pPr marL="285750" indent="-285750" defTabSz="914377" fontAlgn="auto">
              <a:spcBef>
                <a:spcPts val="0"/>
              </a:spcBef>
              <a:spcAft>
                <a:spcPts val="0"/>
              </a:spcAft>
              <a:buFont typeface="Wingdings" panose="05000000000000000000" pitchFamily="2" charset="2"/>
              <a:buChar char="Ø"/>
            </a:pPr>
            <a:r>
              <a:rPr lang="en-GB" b="0" dirty="0">
                <a:solidFill>
                  <a:srgbClr val="3A4D6B"/>
                </a:solidFill>
                <a:latin typeface="BentonSans Regular" panose="02000503000000020004" pitchFamily="2" charset="0"/>
              </a:rPr>
              <a:t>All datasets have no overlap with respect to Customer, Merchant or Customer x Merchant </a:t>
            </a:r>
          </a:p>
          <a:p>
            <a:pPr marL="285750" indent="-285750" defTabSz="914377" fontAlgn="auto">
              <a:spcBef>
                <a:spcPts val="0"/>
              </a:spcBef>
              <a:spcAft>
                <a:spcPts val="0"/>
              </a:spcAft>
              <a:buFont typeface="Wingdings" panose="05000000000000000000" pitchFamily="2" charset="2"/>
              <a:buChar char="Ø"/>
            </a:pPr>
            <a:endParaRPr lang="en-GB" dirty="0">
              <a:solidFill>
                <a:srgbClr val="3A4D6B"/>
              </a:solidFill>
              <a:latin typeface="BentonSans Regular" panose="02000503000000020004" pitchFamily="2" charset="0"/>
            </a:endParaRPr>
          </a:p>
          <a:p>
            <a:pPr marL="285750" indent="-285750" defTabSz="914377" fontAlgn="auto">
              <a:spcBef>
                <a:spcPts val="0"/>
              </a:spcBef>
              <a:spcAft>
                <a:spcPts val="0"/>
              </a:spcAft>
              <a:buFont typeface="Wingdings" panose="05000000000000000000" pitchFamily="2" charset="2"/>
              <a:buChar char="Ø"/>
            </a:pPr>
            <a:r>
              <a:rPr lang="en-GB" b="0" dirty="0">
                <a:solidFill>
                  <a:srgbClr val="3A4D6B"/>
                </a:solidFill>
                <a:latin typeface="BentonSans Regular" panose="02000503000000020004" pitchFamily="2" charset="0"/>
              </a:rPr>
              <a:t>Datasets are comma-separated (,)</a:t>
            </a:r>
          </a:p>
          <a:p>
            <a:pPr marL="285750" indent="-285750" defTabSz="914377" fontAlgn="auto">
              <a:spcBef>
                <a:spcPts val="0"/>
              </a:spcBef>
              <a:spcAft>
                <a:spcPts val="0"/>
              </a:spcAft>
              <a:buFont typeface="Wingdings" panose="05000000000000000000" pitchFamily="2" charset="2"/>
              <a:buChar char="Ø"/>
            </a:pPr>
            <a:endParaRPr lang="en-GB" b="0" dirty="0">
              <a:solidFill>
                <a:srgbClr val="3A4D6B"/>
              </a:solidFill>
              <a:latin typeface="BentonSans Regular" panose="02000503000000020004" pitchFamily="2" charset="0"/>
            </a:endParaRPr>
          </a:p>
          <a:p>
            <a:pPr marL="285750" indent="-285750" defTabSz="914377" fontAlgn="auto">
              <a:spcBef>
                <a:spcPts val="0"/>
              </a:spcBef>
              <a:spcAft>
                <a:spcPts val="0"/>
              </a:spcAft>
              <a:buFont typeface="Wingdings" panose="05000000000000000000" pitchFamily="2" charset="2"/>
              <a:buChar char="Ø"/>
            </a:pPr>
            <a:r>
              <a:rPr lang="en-GB" b="0" dirty="0">
                <a:solidFill>
                  <a:srgbClr val="3A4D6B"/>
                </a:solidFill>
                <a:latin typeface="BentonSans Regular" panose="02000503000000020004" pitchFamily="2" charset="0"/>
              </a:rPr>
              <a:t>Please note that </a:t>
            </a:r>
            <a:r>
              <a:rPr lang="en-GB" b="0" i="1" dirty="0" err="1">
                <a:solidFill>
                  <a:srgbClr val="3A4D6B"/>
                </a:solidFill>
                <a:latin typeface="BentonSans Regular" panose="02000503000000020004" pitchFamily="2" charset="0"/>
              </a:rPr>
              <a:t>ind_recommended</a:t>
            </a:r>
            <a:r>
              <a:rPr lang="en-GB" b="0" i="1" dirty="0">
                <a:solidFill>
                  <a:srgbClr val="3A4D6B"/>
                </a:solidFill>
                <a:latin typeface="BentonSans Regular" panose="02000503000000020004" pitchFamily="2" charset="0"/>
              </a:rPr>
              <a:t> </a:t>
            </a:r>
            <a:r>
              <a:rPr lang="en-GB" b="0" dirty="0">
                <a:solidFill>
                  <a:srgbClr val="3A4D6B"/>
                </a:solidFill>
                <a:latin typeface="BentonSans Regular" panose="02000503000000020004" pitchFamily="2" charset="0"/>
              </a:rPr>
              <a:t>&amp; </a:t>
            </a:r>
            <a:r>
              <a:rPr lang="en-GB" b="0" i="1" dirty="0">
                <a:solidFill>
                  <a:srgbClr val="3A4D6B"/>
                </a:solidFill>
                <a:latin typeface="BentonSans Regular" panose="02000503000000020004" pitchFamily="2" charset="0"/>
              </a:rPr>
              <a:t>activation</a:t>
            </a:r>
            <a:r>
              <a:rPr lang="en-GB" b="0" dirty="0">
                <a:solidFill>
                  <a:srgbClr val="3A4D6B"/>
                </a:solidFill>
                <a:latin typeface="BentonSans Regular" panose="02000503000000020004" pitchFamily="2" charset="0"/>
              </a:rPr>
              <a:t> columns will not be provided with Round 1 Submission data</a:t>
            </a:r>
          </a:p>
        </p:txBody>
      </p:sp>
    </p:spTree>
    <p:extLst>
      <p:ext uri="{BB962C8B-B14F-4D97-AF65-F5344CB8AC3E}">
        <p14:creationId xmlns:p14="http://schemas.microsoft.com/office/powerpoint/2010/main" val="8855671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1"/>
          <p:cNvSpPr>
            <a:spLocks noGrp="1"/>
          </p:cNvSpPr>
          <p:nvPr>
            <p:ph type="title"/>
          </p:nvPr>
        </p:nvSpPr>
        <p:spPr>
          <a:xfrm>
            <a:off x="350434" y="393368"/>
            <a:ext cx="11491131" cy="458121"/>
          </a:xfrm>
        </p:spPr>
        <p:txBody>
          <a:bodyPr vert="horz" lIns="0" tIns="0" rIns="0" bIns="0" rtlCol="0" anchor="t">
            <a:noAutofit/>
          </a:bodyPr>
          <a:lstStyle/>
          <a:p>
            <a:pPr algn="ctr" defTabSz="457200" fontAlgn="base">
              <a:spcBef>
                <a:spcPts val="300"/>
              </a:spcBef>
              <a:spcAft>
                <a:spcPts val="300"/>
              </a:spcAft>
              <a:defRPr/>
            </a:pPr>
            <a:r>
              <a:rPr lang="en-US" sz="3200" b="0">
                <a:latin typeface="Guardian Egyp Regular" panose="02060503050503060803" pitchFamily="18" charset="0"/>
                <a:cs typeface="+mn-cs"/>
              </a:rPr>
              <a:t>Sample of a scored Round 1 submission data</a:t>
            </a:r>
          </a:p>
        </p:txBody>
      </p:sp>
      <p:sp>
        <p:nvSpPr>
          <p:cNvPr id="3" name="Slide Number Placeholder 2"/>
          <p:cNvSpPr>
            <a:spLocks noGrp="1"/>
          </p:cNvSpPr>
          <p:nvPr>
            <p:ph type="sldNum" sz="quarter" idx="10"/>
          </p:nvPr>
        </p:nvSpPr>
        <p:spPr/>
        <p:txBody>
          <a:bodyPr/>
          <a:lstStyle/>
          <a:p>
            <a:pPr defTabSz="914377" fontAlgn="auto">
              <a:spcBef>
                <a:spcPts val="0"/>
              </a:spcBef>
              <a:spcAft>
                <a:spcPts val="0"/>
              </a:spcAft>
              <a:defRPr/>
            </a:pPr>
            <a:fld id="{920384AA-0A71-E644-AEED-65CD2253F2C8}" type="slidenum">
              <a:rPr lang="en-US" b="0">
                <a:solidFill>
                  <a:srgbClr val="006AD2"/>
                </a:solidFill>
              </a:rPr>
              <a:pPr defTabSz="914377" fontAlgn="auto">
                <a:spcBef>
                  <a:spcPts val="0"/>
                </a:spcBef>
                <a:spcAft>
                  <a:spcPts val="0"/>
                </a:spcAft>
                <a:defRPr/>
              </a:pPr>
              <a:t>11</a:t>
            </a:fld>
            <a:endParaRPr lang="en-US" b="0">
              <a:solidFill>
                <a:srgbClr val="006AD2"/>
              </a:solidFill>
            </a:endParaRPr>
          </a:p>
        </p:txBody>
      </p:sp>
      <p:graphicFrame>
        <p:nvGraphicFramePr>
          <p:cNvPr id="2" name="Table 1">
            <a:extLst>
              <a:ext uri="{FF2B5EF4-FFF2-40B4-BE49-F238E27FC236}">
                <a16:creationId xmlns:a16="http://schemas.microsoft.com/office/drawing/2014/main" id="{894A8C44-376B-8FA6-E166-CF38B37823AE}"/>
              </a:ext>
            </a:extLst>
          </p:cNvPr>
          <p:cNvGraphicFramePr>
            <a:graphicFrameLocks noGrp="1"/>
          </p:cNvGraphicFramePr>
          <p:nvPr>
            <p:extLst>
              <p:ext uri="{D42A27DB-BD31-4B8C-83A1-F6EECF244321}">
                <p14:modId xmlns:p14="http://schemas.microsoft.com/office/powerpoint/2010/main" val="2889556895"/>
              </p:ext>
            </p:extLst>
          </p:nvPr>
        </p:nvGraphicFramePr>
        <p:xfrm>
          <a:off x="1400501" y="1721812"/>
          <a:ext cx="3642016" cy="2752535"/>
        </p:xfrm>
        <a:graphic>
          <a:graphicData uri="http://schemas.openxmlformats.org/drawingml/2006/table">
            <a:tbl>
              <a:tblPr>
                <a:tableStyleId>{775DCB02-9BB8-47FD-8907-85C794F793BA}</a:tableStyleId>
              </a:tblPr>
              <a:tblGrid>
                <a:gridCol w="1055124">
                  <a:extLst>
                    <a:ext uri="{9D8B030D-6E8A-4147-A177-3AD203B41FA5}">
                      <a16:colId xmlns:a16="http://schemas.microsoft.com/office/drawing/2014/main" val="20000"/>
                    </a:ext>
                  </a:extLst>
                </a:gridCol>
                <a:gridCol w="1030444">
                  <a:extLst>
                    <a:ext uri="{9D8B030D-6E8A-4147-A177-3AD203B41FA5}">
                      <a16:colId xmlns:a16="http://schemas.microsoft.com/office/drawing/2014/main" val="20004"/>
                    </a:ext>
                  </a:extLst>
                </a:gridCol>
                <a:gridCol w="1556448">
                  <a:extLst>
                    <a:ext uri="{9D8B030D-6E8A-4147-A177-3AD203B41FA5}">
                      <a16:colId xmlns:a16="http://schemas.microsoft.com/office/drawing/2014/main" val="15035269"/>
                    </a:ext>
                  </a:extLst>
                </a:gridCol>
              </a:tblGrid>
              <a:tr h="697667">
                <a:tc>
                  <a:txBody>
                    <a:bodyPr/>
                    <a:lstStyle/>
                    <a:p>
                      <a:pPr algn="ctr" fontAlgn="ctr"/>
                      <a:r>
                        <a:rPr lang="en-US" sz="1200" b="1" u="none" strike="noStrike">
                          <a:solidFill>
                            <a:schemeClr val="bg1"/>
                          </a:solidFill>
                          <a:effectLst/>
                          <a:latin typeface="BentonSans Light" panose="02000503000000020004" pitchFamily="2" charset="0"/>
                        </a:rPr>
                        <a:t>Customer</a:t>
                      </a:r>
                    </a:p>
                    <a:p>
                      <a:pPr algn="ctr" fontAlgn="ctr"/>
                      <a:r>
                        <a:rPr lang="en-US" sz="1100" b="0" i="1" u="none" strike="noStrike">
                          <a:solidFill>
                            <a:schemeClr val="bg1"/>
                          </a:solidFill>
                          <a:effectLst/>
                          <a:latin typeface="BentonSans Light" panose="02000503000000020004" pitchFamily="2" charset="0"/>
                        </a:rPr>
                        <a:t>(masked)</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50000"/>
                      </a:schemeClr>
                    </a:solidFill>
                  </a:tcPr>
                </a:tc>
                <a:tc>
                  <a:txBody>
                    <a:bodyPr/>
                    <a:lstStyle/>
                    <a:p>
                      <a:pPr algn="ctr" fontAlgn="ctr"/>
                      <a:r>
                        <a:rPr lang="en-US" sz="1200" b="1" i="0" u="none" strike="noStrike">
                          <a:solidFill>
                            <a:schemeClr val="bg1"/>
                          </a:solidFill>
                          <a:effectLst/>
                          <a:latin typeface="BentonSans Light" panose="02000503000000020004" pitchFamily="2" charset="0"/>
                        </a:rPr>
                        <a:t>Merchant</a:t>
                      </a:r>
                      <a:endParaRPr lang="en-US" sz="1200" b="0" i="1" u="none" strike="noStrike">
                        <a:solidFill>
                          <a:schemeClr val="bg1"/>
                        </a:solidFill>
                        <a:effectLst/>
                        <a:latin typeface="BentonSans Light" panose="02000503000000020004" pitchFamily="2" charset="0"/>
                      </a:endParaRPr>
                    </a:p>
                    <a:p>
                      <a:pPr marL="0" marR="0" lvl="0" indent="0" algn="ctr" defTabSz="457178" rtl="0" eaLnBrk="1" fontAlgn="ctr" latinLnBrk="0" hangingPunct="1">
                        <a:lnSpc>
                          <a:spcPct val="100000"/>
                        </a:lnSpc>
                        <a:spcBef>
                          <a:spcPts val="0"/>
                        </a:spcBef>
                        <a:spcAft>
                          <a:spcPts val="0"/>
                        </a:spcAft>
                        <a:buClrTx/>
                        <a:buSzTx/>
                        <a:buFontTx/>
                        <a:buNone/>
                        <a:tabLst/>
                        <a:defRPr/>
                      </a:pPr>
                      <a:r>
                        <a:rPr lang="en-US" sz="1200" b="0" i="1" u="none" strike="noStrike">
                          <a:solidFill>
                            <a:schemeClr val="bg1"/>
                          </a:solidFill>
                          <a:effectLst/>
                          <a:latin typeface="BentonSans Light" panose="02000503000000020004" pitchFamily="2" charset="0"/>
                        </a:rPr>
                        <a:t>(masked)</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50000"/>
                      </a:schemeClr>
                    </a:solidFill>
                  </a:tcPr>
                </a:tc>
                <a:tc>
                  <a:txBody>
                    <a:bodyPr/>
                    <a:lstStyle/>
                    <a:p>
                      <a:pPr algn="ctr" fontAlgn="ctr"/>
                      <a:r>
                        <a:rPr lang="en-US" sz="1200" b="1" i="0" u="none" strike="noStrike">
                          <a:solidFill>
                            <a:schemeClr val="bg1"/>
                          </a:solidFill>
                          <a:effectLst/>
                          <a:latin typeface="BentonSans Light" panose="02000503000000020004" pitchFamily="2" charset="0"/>
                        </a:rPr>
                        <a:t>Predicted Score</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50000"/>
                      </a:schemeClr>
                    </a:solidFill>
                  </a:tcPr>
                </a:tc>
                <a:extLst>
                  <a:ext uri="{0D108BD9-81ED-4DB2-BD59-A6C34878D82A}">
                    <a16:rowId xmlns:a16="http://schemas.microsoft.com/office/drawing/2014/main" val="10000"/>
                  </a:ext>
                </a:extLst>
              </a:tr>
              <a:tr h="342478">
                <a:tc>
                  <a:txBody>
                    <a:bodyPr/>
                    <a:lstStyle/>
                    <a:p>
                      <a:pPr algn="ctr" fontAlgn="b"/>
                      <a:r>
                        <a:rPr lang="en-IN" sz="1200" u="none" strike="noStrike" kern="1200">
                          <a:solidFill>
                            <a:schemeClr val="dk1"/>
                          </a:solidFill>
                          <a:effectLst/>
                          <a:latin typeface="BentonSans Light" panose="02000503000000020004" pitchFamily="2" charset="0"/>
                          <a:ea typeface="+mn-ea"/>
                          <a:cs typeface="+mn-cs"/>
                        </a:rPr>
                        <a:t>C1</a:t>
                      </a:r>
                    </a:p>
                  </a:txBody>
                  <a:tcPr marL="6351" marR="6351" marT="635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1200" b="0" i="0" u="none" strike="noStrike">
                          <a:solidFill>
                            <a:srgbClr val="000000"/>
                          </a:solidFill>
                          <a:effectLst/>
                          <a:latin typeface="BentonSans Light" panose="02000503000000020004" pitchFamily="2" charset="0"/>
                        </a:rPr>
                        <a:t>L1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1200" b="0" i="0" u="none" strike="noStrike">
                          <a:solidFill>
                            <a:srgbClr val="000000"/>
                          </a:solidFill>
                          <a:effectLst/>
                          <a:latin typeface="BentonSans Light" panose="02000503000000020004" pitchFamily="2" charset="0"/>
                        </a:rPr>
                        <a:t>0.5</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42478">
                <a:tc>
                  <a:txBody>
                    <a:bodyPr/>
                    <a:lstStyle/>
                    <a:p>
                      <a:pPr algn="ctr" fontAlgn="b"/>
                      <a:r>
                        <a:rPr lang="en-IN" sz="1200" u="none" strike="noStrike" kern="1200">
                          <a:solidFill>
                            <a:schemeClr val="dk1"/>
                          </a:solidFill>
                          <a:effectLst/>
                          <a:latin typeface="BentonSans Light" panose="02000503000000020004" pitchFamily="2" charset="0"/>
                          <a:ea typeface="+mn-ea"/>
                          <a:cs typeface="+mn-cs"/>
                        </a:rPr>
                        <a:t>C1</a:t>
                      </a:r>
                    </a:p>
                  </a:txBody>
                  <a:tcPr marL="6351" marR="6351" marT="635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1200" b="0" i="0" u="none" strike="noStrike">
                          <a:solidFill>
                            <a:srgbClr val="000000"/>
                          </a:solidFill>
                          <a:effectLst/>
                          <a:latin typeface="BentonSans Light" panose="02000503000000020004" pitchFamily="2" charset="0"/>
                        </a:rPr>
                        <a:t>L2</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marL="0" marR="0" lvl="0" indent="0" algn="ctr" defTabSz="457178" rtl="0" eaLnBrk="1" fontAlgn="ctr" latinLnBrk="0" hangingPunct="1">
                        <a:lnSpc>
                          <a:spcPct val="100000"/>
                        </a:lnSpc>
                        <a:spcBef>
                          <a:spcPts val="0"/>
                        </a:spcBef>
                        <a:spcAft>
                          <a:spcPts val="0"/>
                        </a:spcAft>
                        <a:buClrTx/>
                        <a:buSzTx/>
                        <a:buFontTx/>
                        <a:buNone/>
                        <a:tabLst/>
                        <a:defRPr/>
                      </a:pPr>
                      <a:r>
                        <a:rPr lang="en-US" sz="1200" b="0" i="0" u="none" strike="noStrike">
                          <a:solidFill>
                            <a:srgbClr val="000000"/>
                          </a:solidFill>
                          <a:effectLst/>
                          <a:latin typeface="BentonSans Light" panose="02000503000000020004" pitchFamily="2" charset="0"/>
                        </a:rPr>
                        <a:t>0.01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8129128"/>
                  </a:ext>
                </a:extLst>
              </a:tr>
              <a:tr h="342478">
                <a:tc>
                  <a:txBody>
                    <a:bodyPr/>
                    <a:lstStyle/>
                    <a:p>
                      <a:pPr algn="ctr" fontAlgn="b"/>
                      <a:r>
                        <a:rPr lang="en-IN" sz="1200" u="none" strike="noStrike" kern="1200">
                          <a:solidFill>
                            <a:schemeClr val="dk1"/>
                          </a:solidFill>
                          <a:effectLst/>
                          <a:latin typeface="BentonSans Light" panose="02000503000000020004" pitchFamily="2" charset="0"/>
                          <a:ea typeface="+mn-ea"/>
                          <a:cs typeface="+mn-cs"/>
                        </a:rPr>
                        <a:t>…</a:t>
                      </a:r>
                    </a:p>
                  </a:txBody>
                  <a:tcPr marL="6351" marR="6351" marT="635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1200" b="0" i="0" u="none" strike="noStrike">
                          <a:solidFill>
                            <a:srgbClr val="000000"/>
                          </a:solidFill>
                          <a:effectLst/>
                          <a:latin typeface="BentonSans Light" panose="02000503000000020004" pitchFamily="2" charset="0"/>
                        </a:rPr>
                        <a:t>…</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marL="0" marR="0" lvl="0" indent="0" algn="ctr" defTabSz="457178" rtl="0" eaLnBrk="1" fontAlgn="ctr" latinLnBrk="0" hangingPunct="1">
                        <a:lnSpc>
                          <a:spcPct val="100000"/>
                        </a:lnSpc>
                        <a:spcBef>
                          <a:spcPts val="0"/>
                        </a:spcBef>
                        <a:spcAft>
                          <a:spcPts val="0"/>
                        </a:spcAft>
                        <a:buClrTx/>
                        <a:buSzTx/>
                        <a:buFontTx/>
                        <a:buNone/>
                        <a:tabLst/>
                        <a:defRPr/>
                      </a:pPr>
                      <a:r>
                        <a:rPr lang="en-US" sz="1200" b="0" i="0" u="none" strike="noStrike">
                          <a:solidFill>
                            <a:srgbClr val="000000"/>
                          </a:solidFill>
                          <a:effectLst/>
                          <a:latin typeface="BentonSans Light" panose="02000503000000020004" pitchFamily="2" charset="0"/>
                        </a:rPr>
                        <a:t>….</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06101493"/>
                  </a:ext>
                </a:extLst>
              </a:tr>
              <a:tr h="342478">
                <a:tc>
                  <a:txBody>
                    <a:bodyPr/>
                    <a:lstStyle/>
                    <a:p>
                      <a:pPr algn="ctr" fontAlgn="b"/>
                      <a:r>
                        <a:rPr lang="en-IN" sz="1200" u="none" strike="noStrike" kern="1200">
                          <a:solidFill>
                            <a:schemeClr val="dk1"/>
                          </a:solidFill>
                          <a:effectLst/>
                          <a:latin typeface="BentonSans Light" panose="02000503000000020004" pitchFamily="2" charset="0"/>
                          <a:ea typeface="+mn-ea"/>
                          <a:cs typeface="+mn-cs"/>
                        </a:rPr>
                        <a:t>C1</a:t>
                      </a:r>
                    </a:p>
                  </a:txBody>
                  <a:tcPr marL="6351" marR="6351" marT="635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marL="0" algn="ctr" defTabSz="342884" rtl="0" eaLnBrk="1" fontAlgn="ctr" latinLnBrk="0" hangingPunct="1"/>
                      <a:r>
                        <a:rPr lang="en-US" sz="1200" b="0" i="0" u="none" strike="noStrike" kern="1200">
                          <a:solidFill>
                            <a:srgbClr val="000000"/>
                          </a:solidFill>
                          <a:effectLst/>
                          <a:latin typeface="BentonSans Light" panose="02000503000000020004" pitchFamily="2" charset="0"/>
                          <a:ea typeface="+mn-ea"/>
                          <a:cs typeface="+mn-cs"/>
                        </a:rPr>
                        <a:t>L6</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marL="0" marR="0" lvl="0" indent="0" algn="ctr" defTabSz="457178" rtl="0" eaLnBrk="1" fontAlgn="ctr" latinLnBrk="0" hangingPunct="1">
                        <a:lnSpc>
                          <a:spcPct val="100000"/>
                        </a:lnSpc>
                        <a:spcBef>
                          <a:spcPts val="0"/>
                        </a:spcBef>
                        <a:spcAft>
                          <a:spcPts val="0"/>
                        </a:spcAft>
                        <a:buClrTx/>
                        <a:buSzTx/>
                        <a:buFontTx/>
                        <a:buNone/>
                        <a:tabLst/>
                        <a:defRPr/>
                      </a:pPr>
                      <a:r>
                        <a:rPr lang="en-US" sz="1200" b="0" i="0" u="none" strike="noStrike">
                          <a:solidFill>
                            <a:srgbClr val="000000"/>
                          </a:solidFill>
                          <a:effectLst/>
                          <a:latin typeface="BentonSans Light" panose="02000503000000020004" pitchFamily="2" charset="0"/>
                        </a:rPr>
                        <a:t>0.2</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42933110"/>
                  </a:ext>
                </a:extLst>
              </a:tr>
              <a:tr h="342478">
                <a:tc>
                  <a:txBody>
                    <a:bodyPr/>
                    <a:lstStyle/>
                    <a:p>
                      <a:pPr algn="ctr" fontAlgn="b"/>
                      <a:r>
                        <a:rPr lang="en-IN" sz="1200" u="none" strike="noStrike" kern="1200">
                          <a:solidFill>
                            <a:schemeClr val="dk1"/>
                          </a:solidFill>
                          <a:effectLst/>
                          <a:latin typeface="BentonSans Light" panose="02000503000000020004" pitchFamily="2" charset="0"/>
                          <a:ea typeface="+mn-ea"/>
                          <a:cs typeface="+mn-cs"/>
                        </a:rPr>
                        <a:t>C1</a:t>
                      </a:r>
                    </a:p>
                  </a:txBody>
                  <a:tcPr marL="6351" marR="6351" marT="635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marL="0" algn="ctr" defTabSz="342884" rtl="0" eaLnBrk="1" fontAlgn="ctr" latinLnBrk="0" hangingPunct="1"/>
                      <a:r>
                        <a:rPr lang="en-US" sz="1200" b="0" i="0" u="none" strike="noStrike" kern="1200">
                          <a:solidFill>
                            <a:srgbClr val="000000"/>
                          </a:solidFill>
                          <a:effectLst/>
                          <a:latin typeface="BentonSans Light" panose="02000503000000020004" pitchFamily="2" charset="0"/>
                          <a:ea typeface="+mn-ea"/>
                          <a:cs typeface="+mn-cs"/>
                        </a:rPr>
                        <a:t>L7</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marL="0" marR="0" lvl="0" indent="0" algn="ctr" defTabSz="457178" rtl="0" eaLnBrk="1" fontAlgn="ctr" latinLnBrk="0" hangingPunct="1">
                        <a:lnSpc>
                          <a:spcPct val="100000"/>
                        </a:lnSpc>
                        <a:spcBef>
                          <a:spcPts val="0"/>
                        </a:spcBef>
                        <a:spcAft>
                          <a:spcPts val="0"/>
                        </a:spcAft>
                        <a:buClrTx/>
                        <a:buSzTx/>
                        <a:buFontTx/>
                        <a:buNone/>
                        <a:tabLst/>
                        <a:defRPr/>
                      </a:pPr>
                      <a:r>
                        <a:rPr lang="en-US" sz="1200" b="0" i="0" u="none" strike="noStrike">
                          <a:solidFill>
                            <a:srgbClr val="000000"/>
                          </a:solidFill>
                          <a:effectLst/>
                          <a:latin typeface="BentonSans Light" panose="02000503000000020004" pitchFamily="2" charset="0"/>
                        </a:rPr>
                        <a:t>0.09</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42478">
                <a:tc>
                  <a:txBody>
                    <a:bodyPr/>
                    <a:lstStyle/>
                    <a:p>
                      <a:pPr algn="ctr" fontAlgn="b"/>
                      <a:r>
                        <a:rPr lang="en-IN" sz="1200" u="none" strike="noStrike" kern="1200">
                          <a:solidFill>
                            <a:schemeClr val="dk1"/>
                          </a:solidFill>
                          <a:effectLst/>
                          <a:latin typeface="BentonSans Light" panose="02000503000000020004" pitchFamily="2" charset="0"/>
                          <a:ea typeface="+mn-ea"/>
                          <a:cs typeface="+mn-cs"/>
                        </a:rPr>
                        <a:t>…</a:t>
                      </a:r>
                    </a:p>
                  </a:txBody>
                  <a:tcPr marL="6351" marR="6351" marT="635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1200" b="0" i="0" u="none" strike="noStrike">
                          <a:solidFill>
                            <a:srgbClr val="000000"/>
                          </a:solidFill>
                          <a:effectLst/>
                          <a:latin typeface="BentonSans Light" panose="02000503000000020004" pitchFamily="2" charset="0"/>
                        </a:rPr>
                        <a:t>…</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marL="0" marR="0" lvl="0" indent="0" algn="ctr" defTabSz="457178" rtl="0" eaLnBrk="1" fontAlgn="ctr" latinLnBrk="0" hangingPunct="1">
                        <a:lnSpc>
                          <a:spcPct val="100000"/>
                        </a:lnSpc>
                        <a:spcBef>
                          <a:spcPts val="0"/>
                        </a:spcBef>
                        <a:spcAft>
                          <a:spcPts val="0"/>
                        </a:spcAft>
                        <a:buClrTx/>
                        <a:buSzTx/>
                        <a:buFontTx/>
                        <a:buNone/>
                        <a:tabLst/>
                        <a:defRPr/>
                      </a:pPr>
                      <a:r>
                        <a:rPr lang="en-US" sz="1200" b="0" i="0" u="none" strike="noStrike">
                          <a:solidFill>
                            <a:srgbClr val="000000"/>
                          </a:solidFill>
                          <a:effectLst/>
                          <a:latin typeface="BentonSans Light" panose="02000503000000020004" pitchFamily="2" charset="0"/>
                        </a:rPr>
                        <a:t>….</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71433655"/>
                  </a:ext>
                </a:extLst>
              </a:tr>
            </a:tbl>
          </a:graphicData>
        </a:graphic>
      </p:graphicFrame>
      <p:sp>
        <p:nvSpPr>
          <p:cNvPr id="5" name="TextBox 4">
            <a:extLst>
              <a:ext uri="{FF2B5EF4-FFF2-40B4-BE49-F238E27FC236}">
                <a16:creationId xmlns:a16="http://schemas.microsoft.com/office/drawing/2014/main" id="{C40F0654-C30F-DBE8-5316-03AE058CE1E1}"/>
              </a:ext>
            </a:extLst>
          </p:cNvPr>
          <p:cNvSpPr txBox="1"/>
          <p:nvPr/>
        </p:nvSpPr>
        <p:spPr>
          <a:xfrm>
            <a:off x="1400501" y="1478129"/>
            <a:ext cx="2169434" cy="215444"/>
          </a:xfrm>
          <a:prstGeom prst="rect">
            <a:avLst/>
          </a:prstGeom>
          <a:noFill/>
        </p:spPr>
        <p:txBody>
          <a:bodyPr wrap="square" lIns="0" tIns="0" rIns="0" bIns="0" rtlCol="0">
            <a:spAutoFit/>
          </a:bodyPr>
          <a:lstStyle/>
          <a:p>
            <a:pPr algn="ctr"/>
            <a:r>
              <a:rPr lang="en-US" sz="1400" b="0" i="1">
                <a:solidFill>
                  <a:schemeClr val="bg2"/>
                </a:solidFill>
                <a:latin typeface="BentonSans Regular" panose="02000503000000020004" pitchFamily="2" charset="0"/>
              </a:rPr>
              <a:t>Primary Key Columns</a:t>
            </a:r>
          </a:p>
        </p:txBody>
      </p:sp>
      <p:sp>
        <p:nvSpPr>
          <p:cNvPr id="6" name="TextBox 5">
            <a:extLst>
              <a:ext uri="{FF2B5EF4-FFF2-40B4-BE49-F238E27FC236}">
                <a16:creationId xmlns:a16="http://schemas.microsoft.com/office/drawing/2014/main" id="{5047A5F9-437D-B2AD-3717-EE976A17BF47}"/>
              </a:ext>
            </a:extLst>
          </p:cNvPr>
          <p:cNvSpPr txBox="1"/>
          <p:nvPr/>
        </p:nvSpPr>
        <p:spPr>
          <a:xfrm>
            <a:off x="5951643" y="1862766"/>
            <a:ext cx="5002413" cy="2462213"/>
          </a:xfrm>
          <a:prstGeom prst="rect">
            <a:avLst/>
          </a:prstGeom>
          <a:noFill/>
          <a:effectLst/>
        </p:spPr>
        <p:txBody>
          <a:bodyPr wrap="square" lIns="0" tIns="0" rIns="0" bIns="0" rtlCol="0">
            <a:spAutoFit/>
          </a:bodyPr>
          <a:lstStyle>
            <a:defPPr>
              <a:defRPr lang="en-US"/>
            </a:defPPr>
            <a:lvl1pPr algn="l" defTabSz="609585" rtl="0" fontAlgn="base">
              <a:spcBef>
                <a:spcPct val="0"/>
              </a:spcBef>
              <a:spcAft>
                <a:spcPct val="0"/>
              </a:spcAft>
              <a:defRPr kern="1200">
                <a:solidFill>
                  <a:schemeClr val="tx1"/>
                </a:solidFill>
                <a:latin typeface="Arial" charset="0"/>
                <a:ea typeface="+mn-ea"/>
                <a:cs typeface="+mn-cs"/>
              </a:defRPr>
            </a:lvl1pPr>
            <a:lvl2pPr marL="609585" algn="l" defTabSz="609585" rtl="0" fontAlgn="base">
              <a:spcBef>
                <a:spcPct val="0"/>
              </a:spcBef>
              <a:spcAft>
                <a:spcPct val="0"/>
              </a:spcAft>
              <a:defRPr kern="1200">
                <a:solidFill>
                  <a:schemeClr val="tx1"/>
                </a:solidFill>
                <a:latin typeface="Arial" charset="0"/>
                <a:ea typeface="+mn-ea"/>
                <a:cs typeface="+mn-cs"/>
              </a:defRPr>
            </a:lvl2pPr>
            <a:lvl3pPr marL="1219170" algn="l" defTabSz="609585" rtl="0" fontAlgn="base">
              <a:spcBef>
                <a:spcPct val="0"/>
              </a:spcBef>
              <a:spcAft>
                <a:spcPct val="0"/>
              </a:spcAft>
              <a:defRPr kern="1200">
                <a:solidFill>
                  <a:schemeClr val="tx1"/>
                </a:solidFill>
                <a:latin typeface="Arial" charset="0"/>
                <a:ea typeface="+mn-ea"/>
                <a:cs typeface="+mn-cs"/>
              </a:defRPr>
            </a:lvl3pPr>
            <a:lvl4pPr marL="1828754" algn="l" defTabSz="609585" rtl="0" fontAlgn="base">
              <a:spcBef>
                <a:spcPct val="0"/>
              </a:spcBef>
              <a:spcAft>
                <a:spcPct val="0"/>
              </a:spcAft>
              <a:defRPr kern="1200">
                <a:solidFill>
                  <a:schemeClr val="tx1"/>
                </a:solidFill>
                <a:latin typeface="Arial" charset="0"/>
                <a:ea typeface="+mn-ea"/>
                <a:cs typeface="+mn-cs"/>
              </a:defRPr>
            </a:lvl4pPr>
            <a:lvl5pPr marL="2438339" algn="l" defTabSz="609585" rtl="0" fontAlgn="base">
              <a:spcBef>
                <a:spcPct val="0"/>
              </a:spcBef>
              <a:spcAft>
                <a:spcPct val="0"/>
              </a:spcAft>
              <a:defRPr kern="1200">
                <a:solidFill>
                  <a:schemeClr val="tx1"/>
                </a:solidFill>
                <a:latin typeface="Arial" charset="0"/>
                <a:ea typeface="+mn-ea"/>
                <a:cs typeface="+mn-cs"/>
              </a:defRPr>
            </a:lvl5pPr>
            <a:lvl6pPr marL="3047924" algn="l" defTabSz="609585" rtl="0" eaLnBrk="1" latinLnBrk="0" hangingPunct="1">
              <a:defRPr kern="1200">
                <a:solidFill>
                  <a:schemeClr val="tx1"/>
                </a:solidFill>
                <a:latin typeface="Arial" charset="0"/>
                <a:ea typeface="+mn-ea"/>
                <a:cs typeface="+mn-cs"/>
              </a:defRPr>
            </a:lvl6pPr>
            <a:lvl7pPr marL="3657509" algn="l" defTabSz="609585" rtl="0" eaLnBrk="1" latinLnBrk="0" hangingPunct="1">
              <a:defRPr kern="1200">
                <a:solidFill>
                  <a:schemeClr val="tx1"/>
                </a:solidFill>
                <a:latin typeface="Arial" charset="0"/>
                <a:ea typeface="+mn-ea"/>
                <a:cs typeface="+mn-cs"/>
              </a:defRPr>
            </a:lvl7pPr>
            <a:lvl8pPr marL="4267093" algn="l" defTabSz="609585" rtl="0" eaLnBrk="1" latinLnBrk="0" hangingPunct="1">
              <a:defRPr kern="1200">
                <a:solidFill>
                  <a:schemeClr val="tx1"/>
                </a:solidFill>
                <a:latin typeface="Arial" charset="0"/>
                <a:ea typeface="+mn-ea"/>
                <a:cs typeface="+mn-cs"/>
              </a:defRPr>
            </a:lvl8pPr>
            <a:lvl9pPr marL="4876678" algn="l" defTabSz="609585" rtl="0" eaLnBrk="1" latinLnBrk="0" hangingPunct="1">
              <a:defRPr kern="1200">
                <a:solidFill>
                  <a:schemeClr val="tx1"/>
                </a:solidFill>
                <a:latin typeface="Arial" charset="0"/>
                <a:ea typeface="+mn-ea"/>
                <a:cs typeface="+mn-cs"/>
              </a:defRPr>
            </a:lvl9pPr>
          </a:lstStyle>
          <a:p>
            <a:pPr marL="342891" indent="-342891" defTabSz="457189">
              <a:defRPr/>
            </a:pPr>
            <a:r>
              <a:rPr lang="en-GB" sz="1600" i="1">
                <a:solidFill>
                  <a:srgbClr val="002663"/>
                </a:solidFill>
                <a:latin typeface="BentonSans Regular" panose="02000503000000020004" pitchFamily="2" charset="0"/>
              </a:rPr>
              <a:t>Predicted Score:</a:t>
            </a:r>
            <a:endParaRPr lang="en-GB" sz="1600" b="0">
              <a:solidFill>
                <a:srgbClr val="002663"/>
              </a:solidFill>
              <a:latin typeface="BentonSans Regular" panose="02000503000000020004" pitchFamily="2" charset="0"/>
            </a:endParaRPr>
          </a:p>
          <a:p>
            <a:pPr defTabSz="914377" fontAlgn="auto">
              <a:spcBef>
                <a:spcPts val="0"/>
              </a:spcBef>
              <a:spcAft>
                <a:spcPts val="0"/>
              </a:spcAft>
            </a:pPr>
            <a:endParaRPr lang="en-GB" sz="1600" b="0">
              <a:solidFill>
                <a:srgbClr val="002663"/>
              </a:solidFill>
              <a:latin typeface="BentonSans Regular" panose="02000503000000020004" pitchFamily="2" charset="0"/>
            </a:endParaRPr>
          </a:p>
          <a:p>
            <a:pPr marL="285750" indent="-285750" defTabSz="914377" fontAlgn="auto">
              <a:spcBef>
                <a:spcPts val="0"/>
              </a:spcBef>
              <a:spcAft>
                <a:spcPts val="0"/>
              </a:spcAft>
              <a:buFont typeface="Wingdings" panose="05000000000000000000" pitchFamily="2" charset="2"/>
              <a:buChar char="Ø"/>
            </a:pPr>
            <a:r>
              <a:rPr lang="en-GB" sz="1600" b="0">
                <a:solidFill>
                  <a:srgbClr val="002663"/>
                </a:solidFill>
                <a:latin typeface="BentonSans Regular" panose="02000503000000020004" pitchFamily="2" charset="0"/>
              </a:rPr>
              <a:t>Score to be calculated at each row i.e., unique combination of </a:t>
            </a:r>
            <a:r>
              <a:rPr lang="en-US">
                <a:solidFill>
                  <a:schemeClr val="bg2"/>
                </a:solidFill>
                <a:latin typeface="BentonSans Regular" panose="02000503000000020004" pitchFamily="2" charset="0"/>
              </a:rPr>
              <a:t>Customer x Merchant</a:t>
            </a:r>
            <a:endParaRPr lang="en-US" sz="1600">
              <a:solidFill>
                <a:schemeClr val="bg2"/>
              </a:solidFill>
              <a:latin typeface="BentonSans Regular" panose="02000503000000020004" pitchFamily="2" charset="0"/>
            </a:endParaRPr>
          </a:p>
          <a:p>
            <a:pPr marL="285750" indent="-285750" defTabSz="914377" fontAlgn="auto">
              <a:spcBef>
                <a:spcPts val="0"/>
              </a:spcBef>
              <a:spcAft>
                <a:spcPts val="0"/>
              </a:spcAft>
              <a:buFont typeface="Wingdings" panose="05000000000000000000" pitchFamily="2" charset="2"/>
              <a:buChar char="Ø"/>
            </a:pPr>
            <a:endParaRPr lang="en-US" b="0">
              <a:solidFill>
                <a:schemeClr val="bg2"/>
              </a:solidFill>
              <a:latin typeface="BentonSans Regular" panose="02000503000000020004" pitchFamily="2" charset="0"/>
            </a:endParaRPr>
          </a:p>
          <a:p>
            <a:pPr marL="285750" indent="-285750" defTabSz="914377" fontAlgn="auto">
              <a:spcBef>
                <a:spcPts val="0"/>
              </a:spcBef>
              <a:spcAft>
                <a:spcPts val="0"/>
              </a:spcAft>
              <a:buFont typeface="Wingdings" panose="05000000000000000000" pitchFamily="2" charset="2"/>
              <a:buChar char="Ø"/>
            </a:pPr>
            <a:r>
              <a:rPr lang="en-US" b="0">
                <a:solidFill>
                  <a:schemeClr val="bg2"/>
                </a:solidFill>
                <a:latin typeface="BentonSans Regular" panose="02000503000000020004" pitchFamily="2" charset="0"/>
              </a:rPr>
              <a:t>This predicted score will be used for evaluation</a:t>
            </a:r>
          </a:p>
          <a:p>
            <a:pPr marL="285750" indent="-285750" defTabSz="914377" fontAlgn="auto">
              <a:spcBef>
                <a:spcPts val="0"/>
              </a:spcBef>
              <a:spcAft>
                <a:spcPts val="0"/>
              </a:spcAft>
              <a:buFont typeface="Wingdings" panose="05000000000000000000" pitchFamily="2" charset="2"/>
              <a:buChar char="Ø"/>
            </a:pPr>
            <a:endParaRPr lang="en-US" b="0">
              <a:solidFill>
                <a:schemeClr val="bg2"/>
              </a:solidFill>
              <a:latin typeface="BentonSans Regular" panose="02000503000000020004" pitchFamily="2" charset="0"/>
            </a:endParaRPr>
          </a:p>
          <a:p>
            <a:pPr marL="285750" indent="-285750" defTabSz="914377" fontAlgn="auto">
              <a:spcBef>
                <a:spcPts val="0"/>
              </a:spcBef>
              <a:spcAft>
                <a:spcPts val="0"/>
              </a:spcAft>
              <a:buFont typeface="Wingdings" panose="05000000000000000000" pitchFamily="2" charset="2"/>
              <a:buChar char="Ø"/>
            </a:pPr>
            <a:r>
              <a:rPr lang="en-US" b="0">
                <a:solidFill>
                  <a:schemeClr val="bg2"/>
                </a:solidFill>
                <a:latin typeface="BentonSans Regular" panose="02000503000000020004" pitchFamily="2" charset="0"/>
              </a:rPr>
              <a:t>Scored submission data unique Customer x Merchant counts should match with Submission Data Round 1 counts mentioned in previous slide</a:t>
            </a:r>
            <a:endParaRPr lang="en-GB">
              <a:solidFill>
                <a:srgbClr val="002663"/>
              </a:solidFill>
              <a:latin typeface="BentonSans Regular" panose="02000503000000020004" pitchFamily="2" charset="0"/>
            </a:endParaRPr>
          </a:p>
        </p:txBody>
      </p:sp>
    </p:spTree>
    <p:extLst>
      <p:ext uri="{BB962C8B-B14F-4D97-AF65-F5344CB8AC3E}">
        <p14:creationId xmlns:p14="http://schemas.microsoft.com/office/powerpoint/2010/main" val="28261937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1"/>
          <p:cNvSpPr>
            <a:spLocks noGrp="1"/>
          </p:cNvSpPr>
          <p:nvPr>
            <p:ph type="title"/>
          </p:nvPr>
        </p:nvSpPr>
        <p:spPr>
          <a:xfrm>
            <a:off x="350434" y="393368"/>
            <a:ext cx="11491131" cy="458121"/>
          </a:xfrm>
        </p:spPr>
        <p:txBody>
          <a:bodyPr vert="horz" lIns="0" tIns="0" rIns="0" bIns="0" rtlCol="0" anchor="t">
            <a:noAutofit/>
          </a:bodyPr>
          <a:lstStyle/>
          <a:p>
            <a:pPr algn="ctr" defTabSz="457200" fontAlgn="base">
              <a:spcBef>
                <a:spcPts val="300"/>
              </a:spcBef>
              <a:spcAft>
                <a:spcPts val="300"/>
              </a:spcAft>
              <a:defRPr/>
            </a:pPr>
            <a:r>
              <a:rPr lang="en-US" sz="3200" b="0">
                <a:latin typeface="Guardian Egyp Regular" panose="02060503050503060803" pitchFamily="18" charset="0"/>
                <a:cs typeface="+mn-cs"/>
              </a:rPr>
              <a:t>Stages of Competition</a:t>
            </a:r>
          </a:p>
        </p:txBody>
      </p:sp>
      <p:sp>
        <p:nvSpPr>
          <p:cNvPr id="3" name="Slide Number Placeholder 2"/>
          <p:cNvSpPr>
            <a:spLocks noGrp="1"/>
          </p:cNvSpPr>
          <p:nvPr>
            <p:ph type="sldNum" sz="quarter" idx="10"/>
          </p:nvPr>
        </p:nvSpPr>
        <p:spPr/>
        <p:txBody>
          <a:bodyPr/>
          <a:lstStyle/>
          <a:p>
            <a:pPr defTabSz="914377" fontAlgn="auto">
              <a:spcBef>
                <a:spcPts val="0"/>
              </a:spcBef>
              <a:spcAft>
                <a:spcPts val="0"/>
              </a:spcAft>
              <a:defRPr/>
            </a:pPr>
            <a:fld id="{920384AA-0A71-E644-AEED-65CD2253F2C8}" type="slidenum">
              <a:rPr lang="en-US" b="0">
                <a:solidFill>
                  <a:srgbClr val="006AD2"/>
                </a:solidFill>
              </a:rPr>
              <a:pPr defTabSz="914377" fontAlgn="auto">
                <a:spcBef>
                  <a:spcPts val="0"/>
                </a:spcBef>
                <a:spcAft>
                  <a:spcPts val="0"/>
                </a:spcAft>
                <a:defRPr/>
              </a:pPr>
              <a:t>12</a:t>
            </a:fld>
            <a:endParaRPr lang="en-US" b="0">
              <a:solidFill>
                <a:srgbClr val="006AD2"/>
              </a:solidFill>
            </a:endParaRPr>
          </a:p>
        </p:txBody>
      </p:sp>
      <p:graphicFrame>
        <p:nvGraphicFramePr>
          <p:cNvPr id="2" name="Diagram 1">
            <a:extLst>
              <a:ext uri="{FF2B5EF4-FFF2-40B4-BE49-F238E27FC236}">
                <a16:creationId xmlns:a16="http://schemas.microsoft.com/office/drawing/2014/main" id="{248AF27D-E55D-BC23-C33C-3805BC036E29}"/>
              </a:ext>
            </a:extLst>
          </p:cNvPr>
          <p:cNvGraphicFramePr/>
          <p:nvPr>
            <p:extLst>
              <p:ext uri="{D42A27DB-BD31-4B8C-83A1-F6EECF244321}">
                <p14:modId xmlns:p14="http://schemas.microsoft.com/office/powerpoint/2010/main" val="1744796585"/>
              </p:ext>
            </p:extLst>
          </p:nvPr>
        </p:nvGraphicFramePr>
        <p:xfrm>
          <a:off x="1401686" y="1722268"/>
          <a:ext cx="9420194" cy="25123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148944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1"/>
          <p:cNvSpPr>
            <a:spLocks noGrp="1"/>
          </p:cNvSpPr>
          <p:nvPr>
            <p:ph type="title"/>
          </p:nvPr>
        </p:nvSpPr>
        <p:spPr>
          <a:xfrm>
            <a:off x="350434" y="393368"/>
            <a:ext cx="11491131" cy="458121"/>
          </a:xfrm>
        </p:spPr>
        <p:txBody>
          <a:bodyPr vert="horz" lIns="0" tIns="0" rIns="0" bIns="0" rtlCol="0" anchor="t">
            <a:noAutofit/>
          </a:bodyPr>
          <a:lstStyle/>
          <a:p>
            <a:pPr algn="ctr" defTabSz="457200" fontAlgn="base">
              <a:spcBef>
                <a:spcPts val="300"/>
              </a:spcBef>
              <a:spcAft>
                <a:spcPts val="300"/>
              </a:spcAft>
              <a:defRPr/>
            </a:pPr>
            <a:r>
              <a:rPr lang="en-US" sz="3200" b="0">
                <a:latin typeface="Guardian Egyp Regular" panose="02060503050503060803" pitchFamily="18" charset="0"/>
                <a:cs typeface="+mn-cs"/>
              </a:rPr>
              <a:t>Round 1 Guidelines</a:t>
            </a:r>
          </a:p>
        </p:txBody>
      </p:sp>
      <p:sp>
        <p:nvSpPr>
          <p:cNvPr id="3" name="Slide Number Placeholder 2"/>
          <p:cNvSpPr>
            <a:spLocks noGrp="1"/>
          </p:cNvSpPr>
          <p:nvPr>
            <p:ph type="sldNum" sz="quarter" idx="10"/>
          </p:nvPr>
        </p:nvSpPr>
        <p:spPr/>
        <p:txBody>
          <a:bodyPr/>
          <a:lstStyle/>
          <a:p>
            <a:pPr defTabSz="914377" fontAlgn="auto">
              <a:spcBef>
                <a:spcPts val="0"/>
              </a:spcBef>
              <a:spcAft>
                <a:spcPts val="0"/>
              </a:spcAft>
              <a:defRPr/>
            </a:pPr>
            <a:fld id="{920384AA-0A71-E644-AEED-65CD2253F2C8}" type="slidenum">
              <a:rPr lang="en-US" b="0">
                <a:solidFill>
                  <a:srgbClr val="006AD2"/>
                </a:solidFill>
              </a:rPr>
              <a:pPr defTabSz="914377" fontAlgn="auto">
                <a:spcBef>
                  <a:spcPts val="0"/>
                </a:spcBef>
                <a:spcAft>
                  <a:spcPts val="0"/>
                </a:spcAft>
                <a:defRPr/>
              </a:pPr>
              <a:t>13</a:t>
            </a:fld>
            <a:endParaRPr lang="en-US" b="0">
              <a:solidFill>
                <a:srgbClr val="006AD2"/>
              </a:solidFill>
            </a:endParaRPr>
          </a:p>
        </p:txBody>
      </p:sp>
      <p:sp>
        <p:nvSpPr>
          <p:cNvPr id="5" name="TextBox 4">
            <a:extLst>
              <a:ext uri="{FF2B5EF4-FFF2-40B4-BE49-F238E27FC236}">
                <a16:creationId xmlns:a16="http://schemas.microsoft.com/office/drawing/2014/main" id="{3CA2F8D0-78E9-EB1E-201F-2CCC3456604A}"/>
              </a:ext>
            </a:extLst>
          </p:cNvPr>
          <p:cNvSpPr txBox="1"/>
          <p:nvPr/>
        </p:nvSpPr>
        <p:spPr>
          <a:xfrm>
            <a:off x="474119" y="948360"/>
            <a:ext cx="10898175" cy="6155531"/>
          </a:xfrm>
          <a:prstGeom prst="rect">
            <a:avLst/>
          </a:prstGeom>
          <a:noFill/>
          <a:effectLst/>
        </p:spPr>
        <p:txBody>
          <a:bodyPr wrap="square" lIns="0" tIns="0" rIns="0" bIns="0" rtlCol="0">
            <a:spAutoFit/>
          </a:bodyPr>
          <a:lstStyle>
            <a:defPPr>
              <a:defRPr lang="en-US"/>
            </a:defPPr>
            <a:lvl1pPr algn="l" defTabSz="609585" rtl="0" fontAlgn="base">
              <a:spcBef>
                <a:spcPct val="0"/>
              </a:spcBef>
              <a:spcAft>
                <a:spcPct val="0"/>
              </a:spcAft>
              <a:defRPr kern="1200">
                <a:solidFill>
                  <a:schemeClr val="tx1"/>
                </a:solidFill>
                <a:latin typeface="Arial" charset="0"/>
                <a:ea typeface="+mn-ea"/>
                <a:cs typeface="+mn-cs"/>
              </a:defRPr>
            </a:lvl1pPr>
            <a:lvl2pPr marL="609585" algn="l" defTabSz="609585" rtl="0" fontAlgn="base">
              <a:spcBef>
                <a:spcPct val="0"/>
              </a:spcBef>
              <a:spcAft>
                <a:spcPct val="0"/>
              </a:spcAft>
              <a:defRPr kern="1200">
                <a:solidFill>
                  <a:schemeClr val="tx1"/>
                </a:solidFill>
                <a:latin typeface="Arial" charset="0"/>
                <a:ea typeface="+mn-ea"/>
                <a:cs typeface="+mn-cs"/>
              </a:defRPr>
            </a:lvl2pPr>
            <a:lvl3pPr marL="1219170" algn="l" defTabSz="609585" rtl="0" fontAlgn="base">
              <a:spcBef>
                <a:spcPct val="0"/>
              </a:spcBef>
              <a:spcAft>
                <a:spcPct val="0"/>
              </a:spcAft>
              <a:defRPr kern="1200">
                <a:solidFill>
                  <a:schemeClr val="tx1"/>
                </a:solidFill>
                <a:latin typeface="Arial" charset="0"/>
                <a:ea typeface="+mn-ea"/>
                <a:cs typeface="+mn-cs"/>
              </a:defRPr>
            </a:lvl3pPr>
            <a:lvl4pPr marL="1828754" algn="l" defTabSz="609585" rtl="0" fontAlgn="base">
              <a:spcBef>
                <a:spcPct val="0"/>
              </a:spcBef>
              <a:spcAft>
                <a:spcPct val="0"/>
              </a:spcAft>
              <a:defRPr kern="1200">
                <a:solidFill>
                  <a:schemeClr val="tx1"/>
                </a:solidFill>
                <a:latin typeface="Arial" charset="0"/>
                <a:ea typeface="+mn-ea"/>
                <a:cs typeface="+mn-cs"/>
              </a:defRPr>
            </a:lvl4pPr>
            <a:lvl5pPr marL="2438339" algn="l" defTabSz="609585" rtl="0" fontAlgn="base">
              <a:spcBef>
                <a:spcPct val="0"/>
              </a:spcBef>
              <a:spcAft>
                <a:spcPct val="0"/>
              </a:spcAft>
              <a:defRPr kern="1200">
                <a:solidFill>
                  <a:schemeClr val="tx1"/>
                </a:solidFill>
                <a:latin typeface="Arial" charset="0"/>
                <a:ea typeface="+mn-ea"/>
                <a:cs typeface="+mn-cs"/>
              </a:defRPr>
            </a:lvl5pPr>
            <a:lvl6pPr marL="3047924" algn="l" defTabSz="609585" rtl="0" eaLnBrk="1" latinLnBrk="0" hangingPunct="1">
              <a:defRPr kern="1200">
                <a:solidFill>
                  <a:schemeClr val="tx1"/>
                </a:solidFill>
                <a:latin typeface="Arial" charset="0"/>
                <a:ea typeface="+mn-ea"/>
                <a:cs typeface="+mn-cs"/>
              </a:defRPr>
            </a:lvl6pPr>
            <a:lvl7pPr marL="3657509" algn="l" defTabSz="609585" rtl="0" eaLnBrk="1" latinLnBrk="0" hangingPunct="1">
              <a:defRPr kern="1200">
                <a:solidFill>
                  <a:schemeClr val="tx1"/>
                </a:solidFill>
                <a:latin typeface="Arial" charset="0"/>
                <a:ea typeface="+mn-ea"/>
                <a:cs typeface="+mn-cs"/>
              </a:defRPr>
            </a:lvl7pPr>
            <a:lvl8pPr marL="4267093" algn="l" defTabSz="609585" rtl="0" eaLnBrk="1" latinLnBrk="0" hangingPunct="1">
              <a:defRPr kern="1200">
                <a:solidFill>
                  <a:schemeClr val="tx1"/>
                </a:solidFill>
                <a:latin typeface="Arial" charset="0"/>
                <a:ea typeface="+mn-ea"/>
                <a:cs typeface="+mn-cs"/>
              </a:defRPr>
            </a:lvl8pPr>
            <a:lvl9pPr marL="4876678" algn="l" defTabSz="609585" rtl="0" eaLnBrk="1" latinLnBrk="0" hangingPunct="1">
              <a:defRPr kern="1200">
                <a:solidFill>
                  <a:schemeClr val="tx1"/>
                </a:solidFill>
                <a:latin typeface="Arial" charset="0"/>
                <a:ea typeface="+mn-ea"/>
                <a:cs typeface="+mn-cs"/>
              </a:defRPr>
            </a:lvl9pPr>
          </a:lstStyle>
          <a:p>
            <a:pPr defTabSz="914377" fontAlgn="auto">
              <a:spcBef>
                <a:spcPts val="0"/>
              </a:spcBef>
              <a:spcAft>
                <a:spcPts val="0"/>
              </a:spcAft>
            </a:pPr>
            <a:endParaRPr lang="en-GB" sz="1600" b="0" dirty="0">
              <a:solidFill>
                <a:srgbClr val="002663"/>
              </a:solidFill>
              <a:latin typeface="BentonSans Regular" panose="02000503000000020004" pitchFamily="2" charset="0"/>
            </a:endParaRPr>
          </a:p>
          <a:p>
            <a:pPr marL="285750" indent="-285750" defTabSz="914377" fontAlgn="auto">
              <a:spcBef>
                <a:spcPts val="0"/>
              </a:spcBef>
              <a:spcAft>
                <a:spcPts val="0"/>
              </a:spcAft>
              <a:buFont typeface="Wingdings" panose="05000000000000000000" pitchFamily="2" charset="2"/>
              <a:buChar char="Ø"/>
            </a:pPr>
            <a:r>
              <a:rPr lang="en-US" sz="1600" b="0" dirty="0">
                <a:solidFill>
                  <a:srgbClr val="002663"/>
                </a:solidFill>
                <a:latin typeface="BentonSans Regular" panose="02000503000000020004" pitchFamily="2" charset="0"/>
              </a:rPr>
              <a:t>Participants will train their model using labeled Training Data</a:t>
            </a:r>
            <a:endParaRPr lang="en-US" sz="1600" dirty="0">
              <a:solidFill>
                <a:schemeClr val="bg2"/>
              </a:solidFill>
              <a:latin typeface="BentonSans Regular" panose="02000503000000020004" pitchFamily="2" charset="0"/>
            </a:endParaRPr>
          </a:p>
          <a:p>
            <a:pPr marL="285750" indent="-285750" defTabSz="914377" fontAlgn="auto">
              <a:spcBef>
                <a:spcPts val="0"/>
              </a:spcBef>
              <a:spcAft>
                <a:spcPts val="0"/>
              </a:spcAft>
              <a:buFont typeface="Wingdings" panose="05000000000000000000" pitchFamily="2" charset="2"/>
              <a:buChar char="Ø"/>
            </a:pPr>
            <a:endParaRPr lang="en-US" b="0" dirty="0">
              <a:solidFill>
                <a:schemeClr val="bg2"/>
              </a:solidFill>
              <a:latin typeface="BentonSans Regular" panose="02000503000000020004" pitchFamily="2" charset="0"/>
            </a:endParaRPr>
          </a:p>
          <a:p>
            <a:pPr marL="285750" indent="-285750" defTabSz="914377" fontAlgn="auto">
              <a:spcBef>
                <a:spcPts val="0"/>
              </a:spcBef>
              <a:spcAft>
                <a:spcPts val="0"/>
              </a:spcAft>
              <a:buFont typeface="Wingdings" panose="05000000000000000000" pitchFamily="2" charset="2"/>
              <a:buChar char="Ø"/>
            </a:pPr>
            <a:r>
              <a:rPr lang="en-US" b="0" dirty="0">
                <a:solidFill>
                  <a:schemeClr val="bg2"/>
                </a:solidFill>
                <a:latin typeface="BentonSans Regular" panose="02000503000000020004" pitchFamily="2" charset="0"/>
              </a:rPr>
              <a:t>They are free to split the training data into Train &amp; Out-of-sample/In-time data into whatever ratio they deem fit. They are also free to use any sampling technique on Train data*</a:t>
            </a:r>
          </a:p>
          <a:p>
            <a:pPr marL="285750" indent="-285750" defTabSz="914377" fontAlgn="auto">
              <a:spcBef>
                <a:spcPts val="0"/>
              </a:spcBef>
              <a:spcAft>
                <a:spcPts val="0"/>
              </a:spcAft>
              <a:buFont typeface="Wingdings" panose="05000000000000000000" pitchFamily="2" charset="2"/>
              <a:buChar char="Ø"/>
            </a:pPr>
            <a:endParaRPr lang="en-US" sz="1600" b="0" dirty="0">
              <a:solidFill>
                <a:schemeClr val="bg2"/>
              </a:solidFill>
              <a:latin typeface="BentonSans Regular" panose="02000503000000020004" pitchFamily="2" charset="0"/>
            </a:endParaRPr>
          </a:p>
          <a:p>
            <a:pPr marL="285750" indent="-285750" defTabSz="914377" fontAlgn="auto">
              <a:spcBef>
                <a:spcPts val="0"/>
              </a:spcBef>
              <a:spcAft>
                <a:spcPts val="0"/>
              </a:spcAft>
              <a:buFont typeface="Wingdings" panose="05000000000000000000" pitchFamily="2" charset="2"/>
              <a:buChar char="Ø"/>
            </a:pPr>
            <a:r>
              <a:rPr lang="en-US" b="0" dirty="0">
                <a:solidFill>
                  <a:schemeClr val="bg2"/>
                </a:solidFill>
                <a:latin typeface="BentonSans Regular" panose="02000503000000020004" pitchFamily="2" charset="0"/>
              </a:rPr>
              <a:t>An evaluation custom code (in python) to calculate “</a:t>
            </a:r>
            <a:r>
              <a:rPr lang="en-US" b="0" dirty="0">
                <a:solidFill>
                  <a:srgbClr val="002663"/>
                </a:solidFill>
                <a:latin typeface="BentonSans Regular" panose="02000503000000020004" pitchFamily="2" charset="0"/>
                <a:cs typeface="+mn-cs"/>
              </a:rPr>
              <a:t>Incremental Activation Rate (at dataset level) on Top 10 merchants (by prediction) for each Customer” </a:t>
            </a:r>
            <a:r>
              <a:rPr lang="en-US" b="0" dirty="0">
                <a:solidFill>
                  <a:schemeClr val="bg2"/>
                </a:solidFill>
                <a:latin typeface="BentonSans Regular" panose="02000503000000020004" pitchFamily="2" charset="0"/>
              </a:rPr>
              <a:t>would be provided to participants to run on their training/out-of-sample data scores to mimic the exact evaluation process that will run on their submitted Round 1 data. Directions to run the code have been mentioned in the beginning of the code. This code cannot be used on scored Round 1 submission data as it doesn’t have the ‘activation’ column.</a:t>
            </a:r>
          </a:p>
          <a:p>
            <a:pPr defTabSz="914377" fontAlgn="auto">
              <a:spcBef>
                <a:spcPts val="0"/>
              </a:spcBef>
              <a:spcAft>
                <a:spcPts val="0"/>
              </a:spcAft>
            </a:pPr>
            <a:endParaRPr lang="en-US" b="0" dirty="0">
              <a:solidFill>
                <a:schemeClr val="bg2"/>
              </a:solidFill>
              <a:latin typeface="BentonSans Regular" panose="02000503000000020004" pitchFamily="2" charset="0"/>
            </a:endParaRPr>
          </a:p>
          <a:p>
            <a:pPr marL="285750" indent="-285750" defTabSz="914377" fontAlgn="auto">
              <a:spcBef>
                <a:spcPts val="0"/>
              </a:spcBef>
              <a:spcAft>
                <a:spcPts val="0"/>
              </a:spcAft>
              <a:buFont typeface="Wingdings" panose="05000000000000000000" pitchFamily="2" charset="2"/>
              <a:buChar char="Ø"/>
            </a:pPr>
            <a:r>
              <a:rPr lang="en-US" b="0" dirty="0">
                <a:solidFill>
                  <a:schemeClr val="bg2"/>
                </a:solidFill>
                <a:latin typeface="BentonSans Regular" panose="02000503000000020004" pitchFamily="2" charset="0"/>
              </a:rPr>
              <a:t>Once they have the best model according to them, they can score the Round 1 submission data and upload it </a:t>
            </a:r>
          </a:p>
          <a:p>
            <a:pPr marL="285750" indent="-285750" defTabSz="914377" fontAlgn="auto">
              <a:spcBef>
                <a:spcPts val="0"/>
              </a:spcBef>
              <a:spcAft>
                <a:spcPts val="0"/>
              </a:spcAft>
              <a:buFont typeface="Wingdings" panose="05000000000000000000" pitchFamily="2" charset="2"/>
              <a:buChar char="Ø"/>
            </a:pPr>
            <a:endParaRPr lang="en-US" b="0" dirty="0">
              <a:solidFill>
                <a:schemeClr val="bg2"/>
              </a:solidFill>
              <a:latin typeface="BentonSans Regular" panose="02000503000000020004" pitchFamily="2" charset="0"/>
            </a:endParaRPr>
          </a:p>
          <a:p>
            <a:pPr marL="285750" indent="-285750" defTabSz="914377" fontAlgn="auto">
              <a:spcBef>
                <a:spcPts val="0"/>
              </a:spcBef>
              <a:spcAft>
                <a:spcPts val="0"/>
              </a:spcAft>
              <a:buFont typeface="Wingdings" panose="05000000000000000000" pitchFamily="2" charset="2"/>
              <a:buChar char="Ø"/>
            </a:pPr>
            <a:r>
              <a:rPr lang="en-US" b="0" dirty="0">
                <a:solidFill>
                  <a:schemeClr val="bg2"/>
                </a:solidFill>
                <a:latin typeface="BentonSans Regular" panose="02000503000000020004" pitchFamily="2" charset="0"/>
              </a:rPr>
              <a:t>Scored Round 1 submission data should be a csv &amp; delimited by “,”.  The first row should be the header with column names: </a:t>
            </a:r>
            <a:r>
              <a:rPr lang="en-US" b="0" i="1" dirty="0">
                <a:solidFill>
                  <a:schemeClr val="bg2"/>
                </a:solidFill>
                <a:latin typeface="BentonSans Regular" panose="02000503000000020004" pitchFamily="2" charset="0"/>
              </a:rPr>
              <a:t>customer, merchant &amp; </a:t>
            </a:r>
            <a:r>
              <a:rPr lang="en-US" b="0" i="1" dirty="0" err="1">
                <a:solidFill>
                  <a:schemeClr val="bg2"/>
                </a:solidFill>
                <a:latin typeface="BentonSans Regular" panose="02000503000000020004" pitchFamily="2" charset="0"/>
              </a:rPr>
              <a:t>predicted_score</a:t>
            </a:r>
            <a:r>
              <a:rPr lang="en-US" b="0" dirty="0">
                <a:solidFill>
                  <a:schemeClr val="bg2"/>
                </a:solidFill>
                <a:latin typeface="BentonSans Regular" panose="02000503000000020004" pitchFamily="2" charset="0"/>
              </a:rPr>
              <a:t>. None of these 3 columns can be missing/null/</a:t>
            </a:r>
            <a:r>
              <a:rPr lang="en-US" b="0" dirty="0" err="1">
                <a:solidFill>
                  <a:schemeClr val="bg2"/>
                </a:solidFill>
                <a:latin typeface="BentonSans Regular" panose="02000503000000020004" pitchFamily="2" charset="0"/>
              </a:rPr>
              <a:t>na</a:t>
            </a:r>
            <a:r>
              <a:rPr lang="en-US" b="0" dirty="0">
                <a:solidFill>
                  <a:schemeClr val="bg2"/>
                </a:solidFill>
                <a:latin typeface="BentonSans Regular" panose="02000503000000020004" pitchFamily="2" charset="0"/>
              </a:rPr>
              <a:t> etc.</a:t>
            </a:r>
          </a:p>
          <a:p>
            <a:pPr marL="285750" indent="-285750" defTabSz="914377" fontAlgn="auto">
              <a:spcBef>
                <a:spcPts val="0"/>
              </a:spcBef>
              <a:spcAft>
                <a:spcPts val="0"/>
              </a:spcAft>
              <a:buFont typeface="Wingdings" panose="05000000000000000000" pitchFamily="2" charset="2"/>
              <a:buChar char="Ø"/>
            </a:pPr>
            <a:endParaRPr lang="en-US" b="0" i="1" dirty="0">
              <a:solidFill>
                <a:schemeClr val="bg2"/>
              </a:solidFill>
              <a:latin typeface="BentonSans Regular" panose="02000503000000020004" pitchFamily="2" charset="0"/>
            </a:endParaRPr>
          </a:p>
          <a:p>
            <a:pPr marL="285750" indent="-285750" defTabSz="914377" fontAlgn="auto">
              <a:spcBef>
                <a:spcPts val="0"/>
              </a:spcBef>
              <a:spcAft>
                <a:spcPts val="0"/>
              </a:spcAft>
              <a:buFont typeface="Wingdings" panose="05000000000000000000" pitchFamily="2" charset="2"/>
              <a:buChar char="Ø"/>
            </a:pPr>
            <a:r>
              <a:rPr lang="en-US" b="0" dirty="0">
                <a:solidFill>
                  <a:schemeClr val="bg2"/>
                </a:solidFill>
                <a:latin typeface="BentonSans Regular" panose="02000503000000020004" pitchFamily="2" charset="0"/>
              </a:rPr>
              <a:t>Scored Round 1 submission data should have only 3 columns and unique Customer x Merchant count should be 12,604,600</a:t>
            </a:r>
          </a:p>
          <a:p>
            <a:pPr defTabSz="914377" fontAlgn="auto">
              <a:spcBef>
                <a:spcPts val="0"/>
              </a:spcBef>
              <a:spcAft>
                <a:spcPts val="0"/>
              </a:spcAft>
            </a:pPr>
            <a:endParaRPr lang="en-US" b="0" dirty="0">
              <a:solidFill>
                <a:schemeClr val="bg2"/>
              </a:solidFill>
              <a:latin typeface="BentonSans Regular" panose="02000503000000020004" pitchFamily="2" charset="0"/>
            </a:endParaRPr>
          </a:p>
          <a:p>
            <a:pPr marL="285750" indent="-285750" defTabSz="914377" fontAlgn="auto">
              <a:spcBef>
                <a:spcPts val="0"/>
              </a:spcBef>
              <a:spcAft>
                <a:spcPts val="0"/>
              </a:spcAft>
              <a:buFont typeface="Wingdings" panose="05000000000000000000" pitchFamily="2" charset="2"/>
              <a:buChar char="Ø"/>
            </a:pPr>
            <a:r>
              <a:rPr lang="en-US" b="0" dirty="0">
                <a:solidFill>
                  <a:schemeClr val="bg2"/>
                </a:solidFill>
                <a:latin typeface="BentonSans Regular" panose="02000503000000020004" pitchFamily="2" charset="0"/>
              </a:rPr>
              <a:t>Top 15 Teams with Highest “</a:t>
            </a:r>
            <a:r>
              <a:rPr lang="en-US" b="0" dirty="0">
                <a:solidFill>
                  <a:srgbClr val="002663"/>
                </a:solidFill>
                <a:latin typeface="BentonSans Regular" panose="02000503000000020004" pitchFamily="2" charset="0"/>
                <a:cs typeface="+mn-cs"/>
              </a:rPr>
              <a:t>Incremental Activation Rate on Top 10 merchants by prediction for each Customer (Leaderboard + Closed evaluation datasets)” will be shortlisted for Round 2</a:t>
            </a:r>
            <a:endParaRPr lang="en-US" i="1" dirty="0">
              <a:solidFill>
                <a:srgbClr val="002663"/>
              </a:solidFill>
              <a:latin typeface="BentonSans Regular" panose="02000503000000020004" pitchFamily="2" charset="0"/>
              <a:cs typeface="+mn-cs"/>
            </a:endParaRPr>
          </a:p>
          <a:p>
            <a:pPr defTabSz="914377" fontAlgn="auto">
              <a:spcBef>
                <a:spcPts val="0"/>
              </a:spcBef>
              <a:spcAft>
                <a:spcPts val="0"/>
              </a:spcAft>
            </a:pPr>
            <a:endParaRPr lang="en-US" b="0" dirty="0">
              <a:solidFill>
                <a:schemeClr val="bg2"/>
              </a:solidFill>
              <a:latin typeface="BentonSans Regular" panose="02000503000000020004" pitchFamily="2" charset="0"/>
            </a:endParaRPr>
          </a:p>
          <a:p>
            <a:pPr marL="285750" indent="-285750" defTabSz="914377" fontAlgn="auto">
              <a:spcBef>
                <a:spcPts val="0"/>
              </a:spcBef>
              <a:spcAft>
                <a:spcPts val="0"/>
              </a:spcAft>
              <a:buFont typeface="Wingdings" panose="05000000000000000000" pitchFamily="2" charset="2"/>
              <a:buChar char="Ø"/>
            </a:pPr>
            <a:endParaRPr lang="en-US" b="0" dirty="0">
              <a:solidFill>
                <a:schemeClr val="bg2"/>
              </a:solidFill>
              <a:latin typeface="BentonSans Regular" panose="02000503000000020004" pitchFamily="2" charset="0"/>
            </a:endParaRPr>
          </a:p>
          <a:p>
            <a:pPr marL="285750" indent="-285750" defTabSz="914377" fontAlgn="auto">
              <a:spcBef>
                <a:spcPts val="0"/>
              </a:spcBef>
              <a:spcAft>
                <a:spcPts val="0"/>
              </a:spcAft>
              <a:buFont typeface="Wingdings" panose="05000000000000000000" pitchFamily="2" charset="2"/>
              <a:buChar char="Ø"/>
            </a:pPr>
            <a:endParaRPr lang="en-GB" i="1" dirty="0">
              <a:solidFill>
                <a:srgbClr val="002663"/>
              </a:solidFill>
              <a:latin typeface="BentonSans Regular" panose="02000503000000020004" pitchFamily="2" charset="0"/>
            </a:endParaRPr>
          </a:p>
        </p:txBody>
      </p:sp>
      <p:sp>
        <p:nvSpPr>
          <p:cNvPr id="2" name="TextBox 1">
            <a:extLst>
              <a:ext uri="{FF2B5EF4-FFF2-40B4-BE49-F238E27FC236}">
                <a16:creationId xmlns:a16="http://schemas.microsoft.com/office/drawing/2014/main" id="{B96BD728-9A39-0F86-8D01-A06F136936D7}"/>
              </a:ext>
            </a:extLst>
          </p:cNvPr>
          <p:cNvSpPr txBox="1"/>
          <p:nvPr/>
        </p:nvSpPr>
        <p:spPr>
          <a:xfrm>
            <a:off x="474119" y="6571766"/>
            <a:ext cx="7896162" cy="184666"/>
          </a:xfrm>
          <a:prstGeom prst="rect">
            <a:avLst/>
          </a:prstGeom>
          <a:noFill/>
        </p:spPr>
        <p:txBody>
          <a:bodyPr wrap="square" lIns="0" tIns="0" rIns="0" bIns="0" rtlCol="0">
            <a:spAutoFit/>
          </a:bodyPr>
          <a:lstStyle/>
          <a:p>
            <a:pPr algn="l"/>
            <a:r>
              <a:rPr lang="en-US" sz="1200" b="0">
                <a:solidFill>
                  <a:schemeClr val="bg2"/>
                </a:solidFill>
                <a:latin typeface="BentonSans Regular" panose="02000503000000020004" pitchFamily="2" charset="0"/>
              </a:rPr>
              <a:t>*Train data has already been sampled once before sharing, hence will contain &lt; 100 merchants per Customer</a:t>
            </a:r>
            <a:endParaRPr lang="en-US" sz="1200" b="0" i="0">
              <a:solidFill>
                <a:schemeClr val="bg2"/>
              </a:solidFill>
              <a:latin typeface="BentonSans Regular" panose="02000503000000020004" pitchFamily="2" charset="0"/>
            </a:endParaRPr>
          </a:p>
        </p:txBody>
      </p:sp>
    </p:spTree>
    <p:extLst>
      <p:ext uri="{BB962C8B-B14F-4D97-AF65-F5344CB8AC3E}">
        <p14:creationId xmlns:p14="http://schemas.microsoft.com/office/powerpoint/2010/main" val="36009975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1"/>
          <p:cNvSpPr>
            <a:spLocks noGrp="1"/>
          </p:cNvSpPr>
          <p:nvPr>
            <p:ph type="title"/>
          </p:nvPr>
        </p:nvSpPr>
        <p:spPr>
          <a:xfrm>
            <a:off x="350434" y="393368"/>
            <a:ext cx="11491131" cy="458121"/>
          </a:xfrm>
        </p:spPr>
        <p:txBody>
          <a:bodyPr vert="horz" lIns="0" tIns="0" rIns="0" bIns="0" rtlCol="0" anchor="t">
            <a:noAutofit/>
          </a:bodyPr>
          <a:lstStyle/>
          <a:p>
            <a:pPr algn="ctr" defTabSz="457200" fontAlgn="base">
              <a:spcBef>
                <a:spcPts val="300"/>
              </a:spcBef>
              <a:spcAft>
                <a:spcPts val="300"/>
              </a:spcAft>
              <a:defRPr/>
            </a:pPr>
            <a:r>
              <a:rPr lang="en-US" sz="3200" b="0">
                <a:latin typeface="Guardian Egyp Regular" panose="02060503050503060803" pitchFamily="18" charset="0"/>
                <a:cs typeface="+mn-cs"/>
              </a:rPr>
              <a:t>Round 2 Guidelines</a:t>
            </a:r>
          </a:p>
        </p:txBody>
      </p:sp>
      <p:sp>
        <p:nvSpPr>
          <p:cNvPr id="3" name="Slide Number Placeholder 2"/>
          <p:cNvSpPr>
            <a:spLocks noGrp="1"/>
          </p:cNvSpPr>
          <p:nvPr>
            <p:ph type="sldNum" sz="quarter" idx="10"/>
          </p:nvPr>
        </p:nvSpPr>
        <p:spPr/>
        <p:txBody>
          <a:bodyPr/>
          <a:lstStyle/>
          <a:p>
            <a:pPr defTabSz="914377" fontAlgn="auto">
              <a:spcBef>
                <a:spcPts val="0"/>
              </a:spcBef>
              <a:spcAft>
                <a:spcPts val="0"/>
              </a:spcAft>
              <a:defRPr/>
            </a:pPr>
            <a:fld id="{920384AA-0A71-E644-AEED-65CD2253F2C8}" type="slidenum">
              <a:rPr lang="en-US" b="0">
                <a:solidFill>
                  <a:srgbClr val="006AD2"/>
                </a:solidFill>
              </a:rPr>
              <a:pPr defTabSz="914377" fontAlgn="auto">
                <a:spcBef>
                  <a:spcPts val="0"/>
                </a:spcBef>
                <a:spcAft>
                  <a:spcPts val="0"/>
                </a:spcAft>
                <a:defRPr/>
              </a:pPr>
              <a:t>14</a:t>
            </a:fld>
            <a:endParaRPr lang="en-US" b="0">
              <a:solidFill>
                <a:srgbClr val="006AD2"/>
              </a:solidFill>
            </a:endParaRPr>
          </a:p>
        </p:txBody>
      </p:sp>
      <p:sp>
        <p:nvSpPr>
          <p:cNvPr id="2" name="TextBox 1">
            <a:extLst>
              <a:ext uri="{FF2B5EF4-FFF2-40B4-BE49-F238E27FC236}">
                <a16:creationId xmlns:a16="http://schemas.microsoft.com/office/drawing/2014/main" id="{59E7858B-3568-D75C-FE42-9C696BEC23E4}"/>
              </a:ext>
            </a:extLst>
          </p:cNvPr>
          <p:cNvSpPr txBox="1"/>
          <p:nvPr/>
        </p:nvSpPr>
        <p:spPr>
          <a:xfrm>
            <a:off x="474119" y="1063774"/>
            <a:ext cx="11253805" cy="2739211"/>
          </a:xfrm>
          <a:prstGeom prst="rect">
            <a:avLst/>
          </a:prstGeom>
          <a:noFill/>
          <a:effectLst/>
        </p:spPr>
        <p:txBody>
          <a:bodyPr wrap="square" lIns="0" tIns="0" rIns="0" bIns="0" rtlCol="0">
            <a:spAutoFit/>
          </a:bodyPr>
          <a:lstStyle>
            <a:defPPr>
              <a:defRPr lang="en-US"/>
            </a:defPPr>
            <a:lvl1pPr algn="l" defTabSz="609585" rtl="0" fontAlgn="base">
              <a:spcBef>
                <a:spcPct val="0"/>
              </a:spcBef>
              <a:spcAft>
                <a:spcPct val="0"/>
              </a:spcAft>
              <a:defRPr kern="1200">
                <a:solidFill>
                  <a:schemeClr val="tx1"/>
                </a:solidFill>
                <a:latin typeface="Arial" charset="0"/>
                <a:ea typeface="+mn-ea"/>
                <a:cs typeface="+mn-cs"/>
              </a:defRPr>
            </a:lvl1pPr>
            <a:lvl2pPr marL="609585" algn="l" defTabSz="609585" rtl="0" fontAlgn="base">
              <a:spcBef>
                <a:spcPct val="0"/>
              </a:spcBef>
              <a:spcAft>
                <a:spcPct val="0"/>
              </a:spcAft>
              <a:defRPr kern="1200">
                <a:solidFill>
                  <a:schemeClr val="tx1"/>
                </a:solidFill>
                <a:latin typeface="Arial" charset="0"/>
                <a:ea typeface="+mn-ea"/>
                <a:cs typeface="+mn-cs"/>
              </a:defRPr>
            </a:lvl2pPr>
            <a:lvl3pPr marL="1219170" algn="l" defTabSz="609585" rtl="0" fontAlgn="base">
              <a:spcBef>
                <a:spcPct val="0"/>
              </a:spcBef>
              <a:spcAft>
                <a:spcPct val="0"/>
              </a:spcAft>
              <a:defRPr kern="1200">
                <a:solidFill>
                  <a:schemeClr val="tx1"/>
                </a:solidFill>
                <a:latin typeface="Arial" charset="0"/>
                <a:ea typeface="+mn-ea"/>
                <a:cs typeface="+mn-cs"/>
              </a:defRPr>
            </a:lvl3pPr>
            <a:lvl4pPr marL="1828754" algn="l" defTabSz="609585" rtl="0" fontAlgn="base">
              <a:spcBef>
                <a:spcPct val="0"/>
              </a:spcBef>
              <a:spcAft>
                <a:spcPct val="0"/>
              </a:spcAft>
              <a:defRPr kern="1200">
                <a:solidFill>
                  <a:schemeClr val="tx1"/>
                </a:solidFill>
                <a:latin typeface="Arial" charset="0"/>
                <a:ea typeface="+mn-ea"/>
                <a:cs typeface="+mn-cs"/>
              </a:defRPr>
            </a:lvl4pPr>
            <a:lvl5pPr marL="2438339" algn="l" defTabSz="609585" rtl="0" fontAlgn="base">
              <a:spcBef>
                <a:spcPct val="0"/>
              </a:spcBef>
              <a:spcAft>
                <a:spcPct val="0"/>
              </a:spcAft>
              <a:defRPr kern="1200">
                <a:solidFill>
                  <a:schemeClr val="tx1"/>
                </a:solidFill>
                <a:latin typeface="Arial" charset="0"/>
                <a:ea typeface="+mn-ea"/>
                <a:cs typeface="+mn-cs"/>
              </a:defRPr>
            </a:lvl5pPr>
            <a:lvl6pPr marL="3047924" algn="l" defTabSz="609585" rtl="0" eaLnBrk="1" latinLnBrk="0" hangingPunct="1">
              <a:defRPr kern="1200">
                <a:solidFill>
                  <a:schemeClr val="tx1"/>
                </a:solidFill>
                <a:latin typeface="Arial" charset="0"/>
                <a:ea typeface="+mn-ea"/>
                <a:cs typeface="+mn-cs"/>
              </a:defRPr>
            </a:lvl6pPr>
            <a:lvl7pPr marL="3657509" algn="l" defTabSz="609585" rtl="0" eaLnBrk="1" latinLnBrk="0" hangingPunct="1">
              <a:defRPr kern="1200">
                <a:solidFill>
                  <a:schemeClr val="tx1"/>
                </a:solidFill>
                <a:latin typeface="Arial" charset="0"/>
                <a:ea typeface="+mn-ea"/>
                <a:cs typeface="+mn-cs"/>
              </a:defRPr>
            </a:lvl7pPr>
            <a:lvl8pPr marL="4267093" algn="l" defTabSz="609585" rtl="0" eaLnBrk="1" latinLnBrk="0" hangingPunct="1">
              <a:defRPr kern="1200">
                <a:solidFill>
                  <a:schemeClr val="tx1"/>
                </a:solidFill>
                <a:latin typeface="Arial" charset="0"/>
                <a:ea typeface="+mn-ea"/>
                <a:cs typeface="+mn-cs"/>
              </a:defRPr>
            </a:lvl8pPr>
            <a:lvl9pPr marL="4876678" algn="l" defTabSz="609585" rtl="0" eaLnBrk="1" latinLnBrk="0" hangingPunct="1">
              <a:defRPr kern="1200">
                <a:solidFill>
                  <a:schemeClr val="tx1"/>
                </a:solidFill>
                <a:latin typeface="Arial" charset="0"/>
                <a:ea typeface="+mn-ea"/>
                <a:cs typeface="+mn-cs"/>
              </a:defRPr>
            </a:lvl9pPr>
          </a:lstStyle>
          <a:p>
            <a:pPr algn="l"/>
            <a:endParaRPr lang="en-US" sz="1800" b="0" i="0" u="none" strike="noStrike" baseline="0" dirty="0">
              <a:solidFill>
                <a:srgbClr val="000000"/>
              </a:solidFill>
              <a:latin typeface="BentonSans"/>
            </a:endParaRPr>
          </a:p>
          <a:p>
            <a:pPr marL="285750" indent="-285750" defTabSz="914377" fontAlgn="auto">
              <a:spcBef>
                <a:spcPts val="0"/>
              </a:spcBef>
              <a:spcAft>
                <a:spcPts val="0"/>
              </a:spcAft>
              <a:buFont typeface="Wingdings" panose="05000000000000000000" pitchFamily="2" charset="2"/>
              <a:buChar char="Ø"/>
            </a:pPr>
            <a:r>
              <a:rPr lang="en-US" b="0" dirty="0">
                <a:solidFill>
                  <a:schemeClr val="bg2"/>
                </a:solidFill>
                <a:latin typeface="BentonSans Regular" panose="02000503000000020004" pitchFamily="2" charset="0"/>
              </a:rPr>
              <a:t>Top 15 teams from Round 1 will be asked to upload</a:t>
            </a:r>
          </a:p>
          <a:p>
            <a:pPr marL="952485" lvl="1" indent="-342900" defTabSz="914377" fontAlgn="auto">
              <a:spcBef>
                <a:spcPts val="0"/>
              </a:spcBef>
              <a:spcAft>
                <a:spcPts val="0"/>
              </a:spcAft>
              <a:buFont typeface="+mj-lt"/>
              <a:buAutoNum type="arabicPeriod"/>
            </a:pPr>
            <a:r>
              <a:rPr lang="en-US" b="0" dirty="0">
                <a:solidFill>
                  <a:schemeClr val="bg2"/>
                </a:solidFill>
                <a:latin typeface="BentonSans Regular" panose="02000503000000020004" pitchFamily="2" charset="0"/>
              </a:rPr>
              <a:t>Code used for the task</a:t>
            </a:r>
          </a:p>
          <a:p>
            <a:pPr marL="952485" lvl="1" indent="-342900" defTabSz="914377" fontAlgn="auto">
              <a:spcBef>
                <a:spcPts val="0"/>
              </a:spcBef>
              <a:spcAft>
                <a:spcPts val="0"/>
              </a:spcAft>
              <a:buFont typeface="+mj-lt"/>
              <a:buAutoNum type="arabicPeriod"/>
            </a:pPr>
            <a:r>
              <a:rPr lang="en-US" b="0" dirty="0">
                <a:solidFill>
                  <a:schemeClr val="bg2"/>
                </a:solidFill>
                <a:latin typeface="BentonSans Regular" panose="02000503000000020004" pitchFamily="2" charset="0"/>
              </a:rPr>
              <a:t>Deck to communicate details of the approach to arrive at the final solution</a:t>
            </a:r>
          </a:p>
          <a:p>
            <a:pPr marL="285750" indent="-285750" defTabSz="914377" fontAlgn="auto">
              <a:spcBef>
                <a:spcPts val="0"/>
              </a:spcBef>
              <a:spcAft>
                <a:spcPts val="0"/>
              </a:spcAft>
              <a:buFont typeface="Wingdings" panose="05000000000000000000" pitchFamily="2" charset="2"/>
              <a:buChar char="Ø"/>
            </a:pPr>
            <a:endParaRPr lang="en-US" b="0" dirty="0">
              <a:solidFill>
                <a:schemeClr val="bg2"/>
              </a:solidFill>
              <a:latin typeface="BentonSans Regular" panose="02000503000000020004" pitchFamily="2" charset="0"/>
            </a:endParaRPr>
          </a:p>
          <a:p>
            <a:pPr marL="285750" indent="-285750" defTabSz="914377" fontAlgn="auto">
              <a:spcBef>
                <a:spcPts val="0"/>
              </a:spcBef>
              <a:spcAft>
                <a:spcPts val="0"/>
              </a:spcAft>
              <a:buFont typeface="Wingdings" panose="05000000000000000000" pitchFamily="2" charset="2"/>
              <a:buChar char="Ø"/>
            </a:pPr>
            <a:r>
              <a:rPr lang="en-US" b="0" dirty="0">
                <a:solidFill>
                  <a:schemeClr val="bg2"/>
                </a:solidFill>
                <a:latin typeface="BentonSans Regular" panose="02000503000000020004" pitchFamily="2" charset="0"/>
              </a:rPr>
              <a:t>The deck should detail their approach including (but not limited to) sampling technique, </a:t>
            </a:r>
            <a:r>
              <a:rPr lang="en-US" sz="1600" b="0" dirty="0">
                <a:solidFill>
                  <a:srgbClr val="002663"/>
                </a:solidFill>
                <a:latin typeface="BentonSans Regular" panose="02000503000000020004" pitchFamily="2" charset="0"/>
              </a:rPr>
              <a:t>Feature Engineering/Selection, Algorithm/Modelling Framework used and Model Intuition</a:t>
            </a:r>
            <a:r>
              <a:rPr lang="en-US" b="0" dirty="0">
                <a:solidFill>
                  <a:schemeClr val="bg2"/>
                </a:solidFill>
                <a:latin typeface="BentonSans Regular" panose="02000503000000020004" pitchFamily="2" charset="0"/>
              </a:rPr>
              <a:t>. </a:t>
            </a:r>
          </a:p>
          <a:p>
            <a:pPr marL="285750" indent="-285750" defTabSz="914377" fontAlgn="auto">
              <a:spcBef>
                <a:spcPts val="0"/>
              </a:spcBef>
              <a:spcAft>
                <a:spcPts val="0"/>
              </a:spcAft>
              <a:buFont typeface="Wingdings" panose="05000000000000000000" pitchFamily="2" charset="2"/>
              <a:buChar char="Ø"/>
            </a:pPr>
            <a:endParaRPr lang="en-US" b="0" dirty="0">
              <a:solidFill>
                <a:schemeClr val="bg2"/>
              </a:solidFill>
              <a:latin typeface="BentonSans Regular" panose="02000503000000020004" pitchFamily="2" charset="0"/>
            </a:endParaRPr>
          </a:p>
          <a:p>
            <a:pPr marL="285750" indent="-285750" defTabSz="914377" fontAlgn="auto">
              <a:spcBef>
                <a:spcPts val="0"/>
              </a:spcBef>
              <a:spcAft>
                <a:spcPts val="0"/>
              </a:spcAft>
              <a:buFont typeface="Wingdings" panose="05000000000000000000" pitchFamily="2" charset="2"/>
              <a:buChar char="Ø"/>
            </a:pPr>
            <a:r>
              <a:rPr lang="en-US" b="0" dirty="0">
                <a:solidFill>
                  <a:schemeClr val="bg2"/>
                </a:solidFill>
                <a:latin typeface="BentonSans Regular" panose="02000503000000020004" pitchFamily="2" charset="0"/>
              </a:rPr>
              <a:t>Teams participating in this round may be given an interview opportunity to work/intern at AMEX Singapore</a:t>
            </a:r>
          </a:p>
          <a:p>
            <a:pPr marL="285750" indent="-285750" defTabSz="914377" fontAlgn="auto">
              <a:spcBef>
                <a:spcPts val="0"/>
              </a:spcBef>
              <a:spcAft>
                <a:spcPts val="0"/>
              </a:spcAft>
              <a:buFont typeface="Wingdings" panose="05000000000000000000" pitchFamily="2" charset="2"/>
              <a:buChar char="Ø"/>
            </a:pPr>
            <a:endParaRPr lang="en-US" b="0" dirty="0">
              <a:solidFill>
                <a:schemeClr val="bg2"/>
              </a:solidFill>
              <a:latin typeface="BentonSans Regular" panose="02000503000000020004" pitchFamily="2" charset="0"/>
            </a:endParaRPr>
          </a:p>
          <a:p>
            <a:pPr marL="285750" indent="-285750" defTabSz="914377" fontAlgn="auto">
              <a:spcBef>
                <a:spcPts val="0"/>
              </a:spcBef>
              <a:spcAft>
                <a:spcPts val="0"/>
              </a:spcAft>
              <a:buFont typeface="Wingdings" panose="05000000000000000000" pitchFamily="2" charset="2"/>
              <a:buChar char="Ø"/>
            </a:pPr>
            <a:r>
              <a:rPr lang="en-US" b="0" dirty="0">
                <a:solidFill>
                  <a:schemeClr val="bg2"/>
                </a:solidFill>
                <a:latin typeface="BentonSans Regular" panose="02000503000000020004" pitchFamily="2" charset="0"/>
              </a:rPr>
              <a:t>Finally, the Top 5 teams with the best code and deck will be shortlisted and invited for the final round</a:t>
            </a:r>
          </a:p>
        </p:txBody>
      </p:sp>
    </p:spTree>
    <p:extLst>
      <p:ext uri="{BB962C8B-B14F-4D97-AF65-F5344CB8AC3E}">
        <p14:creationId xmlns:p14="http://schemas.microsoft.com/office/powerpoint/2010/main" val="3386586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1"/>
          <p:cNvSpPr>
            <a:spLocks noGrp="1"/>
          </p:cNvSpPr>
          <p:nvPr>
            <p:ph type="title"/>
          </p:nvPr>
        </p:nvSpPr>
        <p:spPr>
          <a:xfrm>
            <a:off x="350434" y="393368"/>
            <a:ext cx="11491131" cy="458121"/>
          </a:xfrm>
        </p:spPr>
        <p:txBody>
          <a:bodyPr vert="horz" lIns="0" tIns="0" rIns="0" bIns="0" rtlCol="0" anchor="t">
            <a:noAutofit/>
          </a:bodyPr>
          <a:lstStyle/>
          <a:p>
            <a:pPr algn="ctr" defTabSz="457200" fontAlgn="base">
              <a:spcBef>
                <a:spcPts val="300"/>
              </a:spcBef>
              <a:spcAft>
                <a:spcPts val="300"/>
              </a:spcAft>
              <a:defRPr/>
            </a:pPr>
            <a:r>
              <a:rPr lang="en-US" sz="3200" b="0">
                <a:latin typeface="Guardian Egyp Regular" panose="02060503050503060803" pitchFamily="18" charset="0"/>
                <a:cs typeface="+mn-cs"/>
              </a:rPr>
              <a:t>Final Round Guidelines</a:t>
            </a:r>
          </a:p>
        </p:txBody>
      </p:sp>
      <p:sp>
        <p:nvSpPr>
          <p:cNvPr id="3" name="Slide Number Placeholder 2"/>
          <p:cNvSpPr>
            <a:spLocks noGrp="1"/>
          </p:cNvSpPr>
          <p:nvPr>
            <p:ph type="sldNum" sz="quarter" idx="10"/>
          </p:nvPr>
        </p:nvSpPr>
        <p:spPr/>
        <p:txBody>
          <a:bodyPr/>
          <a:lstStyle/>
          <a:p>
            <a:pPr defTabSz="914377" fontAlgn="auto">
              <a:spcBef>
                <a:spcPts val="0"/>
              </a:spcBef>
              <a:spcAft>
                <a:spcPts val="0"/>
              </a:spcAft>
              <a:defRPr/>
            </a:pPr>
            <a:fld id="{920384AA-0A71-E644-AEED-65CD2253F2C8}" type="slidenum">
              <a:rPr lang="en-US" b="0">
                <a:solidFill>
                  <a:srgbClr val="006AD2"/>
                </a:solidFill>
              </a:rPr>
              <a:pPr defTabSz="914377" fontAlgn="auto">
                <a:spcBef>
                  <a:spcPts val="0"/>
                </a:spcBef>
                <a:spcAft>
                  <a:spcPts val="0"/>
                </a:spcAft>
                <a:defRPr/>
              </a:pPr>
              <a:t>15</a:t>
            </a:fld>
            <a:endParaRPr lang="en-US" b="0">
              <a:solidFill>
                <a:srgbClr val="006AD2"/>
              </a:solidFill>
            </a:endParaRPr>
          </a:p>
        </p:txBody>
      </p:sp>
      <p:sp>
        <p:nvSpPr>
          <p:cNvPr id="2" name="TextBox 1">
            <a:extLst>
              <a:ext uri="{FF2B5EF4-FFF2-40B4-BE49-F238E27FC236}">
                <a16:creationId xmlns:a16="http://schemas.microsoft.com/office/drawing/2014/main" id="{59E7858B-3568-D75C-FE42-9C696BEC23E4}"/>
              </a:ext>
            </a:extLst>
          </p:cNvPr>
          <p:cNvSpPr txBox="1"/>
          <p:nvPr/>
        </p:nvSpPr>
        <p:spPr>
          <a:xfrm>
            <a:off x="474119" y="1063774"/>
            <a:ext cx="11253805" cy="1261884"/>
          </a:xfrm>
          <a:prstGeom prst="rect">
            <a:avLst/>
          </a:prstGeom>
          <a:noFill/>
          <a:effectLst/>
        </p:spPr>
        <p:txBody>
          <a:bodyPr wrap="square" lIns="0" tIns="0" rIns="0" bIns="0" rtlCol="0">
            <a:spAutoFit/>
          </a:bodyPr>
          <a:lstStyle>
            <a:defPPr>
              <a:defRPr lang="en-US"/>
            </a:defPPr>
            <a:lvl1pPr algn="l" defTabSz="609585" rtl="0" fontAlgn="base">
              <a:spcBef>
                <a:spcPct val="0"/>
              </a:spcBef>
              <a:spcAft>
                <a:spcPct val="0"/>
              </a:spcAft>
              <a:defRPr kern="1200">
                <a:solidFill>
                  <a:schemeClr val="tx1"/>
                </a:solidFill>
                <a:latin typeface="Arial" charset="0"/>
                <a:ea typeface="+mn-ea"/>
                <a:cs typeface="+mn-cs"/>
              </a:defRPr>
            </a:lvl1pPr>
            <a:lvl2pPr marL="609585" algn="l" defTabSz="609585" rtl="0" fontAlgn="base">
              <a:spcBef>
                <a:spcPct val="0"/>
              </a:spcBef>
              <a:spcAft>
                <a:spcPct val="0"/>
              </a:spcAft>
              <a:defRPr kern="1200">
                <a:solidFill>
                  <a:schemeClr val="tx1"/>
                </a:solidFill>
                <a:latin typeface="Arial" charset="0"/>
                <a:ea typeface="+mn-ea"/>
                <a:cs typeface="+mn-cs"/>
              </a:defRPr>
            </a:lvl2pPr>
            <a:lvl3pPr marL="1219170" algn="l" defTabSz="609585" rtl="0" fontAlgn="base">
              <a:spcBef>
                <a:spcPct val="0"/>
              </a:spcBef>
              <a:spcAft>
                <a:spcPct val="0"/>
              </a:spcAft>
              <a:defRPr kern="1200">
                <a:solidFill>
                  <a:schemeClr val="tx1"/>
                </a:solidFill>
                <a:latin typeface="Arial" charset="0"/>
                <a:ea typeface="+mn-ea"/>
                <a:cs typeface="+mn-cs"/>
              </a:defRPr>
            </a:lvl3pPr>
            <a:lvl4pPr marL="1828754" algn="l" defTabSz="609585" rtl="0" fontAlgn="base">
              <a:spcBef>
                <a:spcPct val="0"/>
              </a:spcBef>
              <a:spcAft>
                <a:spcPct val="0"/>
              </a:spcAft>
              <a:defRPr kern="1200">
                <a:solidFill>
                  <a:schemeClr val="tx1"/>
                </a:solidFill>
                <a:latin typeface="Arial" charset="0"/>
                <a:ea typeface="+mn-ea"/>
                <a:cs typeface="+mn-cs"/>
              </a:defRPr>
            </a:lvl4pPr>
            <a:lvl5pPr marL="2438339" algn="l" defTabSz="609585" rtl="0" fontAlgn="base">
              <a:spcBef>
                <a:spcPct val="0"/>
              </a:spcBef>
              <a:spcAft>
                <a:spcPct val="0"/>
              </a:spcAft>
              <a:defRPr kern="1200">
                <a:solidFill>
                  <a:schemeClr val="tx1"/>
                </a:solidFill>
                <a:latin typeface="Arial" charset="0"/>
                <a:ea typeface="+mn-ea"/>
                <a:cs typeface="+mn-cs"/>
              </a:defRPr>
            </a:lvl5pPr>
            <a:lvl6pPr marL="3047924" algn="l" defTabSz="609585" rtl="0" eaLnBrk="1" latinLnBrk="0" hangingPunct="1">
              <a:defRPr kern="1200">
                <a:solidFill>
                  <a:schemeClr val="tx1"/>
                </a:solidFill>
                <a:latin typeface="Arial" charset="0"/>
                <a:ea typeface="+mn-ea"/>
                <a:cs typeface="+mn-cs"/>
              </a:defRPr>
            </a:lvl6pPr>
            <a:lvl7pPr marL="3657509" algn="l" defTabSz="609585" rtl="0" eaLnBrk="1" latinLnBrk="0" hangingPunct="1">
              <a:defRPr kern="1200">
                <a:solidFill>
                  <a:schemeClr val="tx1"/>
                </a:solidFill>
                <a:latin typeface="Arial" charset="0"/>
                <a:ea typeface="+mn-ea"/>
                <a:cs typeface="+mn-cs"/>
              </a:defRPr>
            </a:lvl7pPr>
            <a:lvl8pPr marL="4267093" algn="l" defTabSz="609585" rtl="0" eaLnBrk="1" latinLnBrk="0" hangingPunct="1">
              <a:defRPr kern="1200">
                <a:solidFill>
                  <a:schemeClr val="tx1"/>
                </a:solidFill>
                <a:latin typeface="Arial" charset="0"/>
                <a:ea typeface="+mn-ea"/>
                <a:cs typeface="+mn-cs"/>
              </a:defRPr>
            </a:lvl8pPr>
            <a:lvl9pPr marL="4876678" algn="l" defTabSz="609585" rtl="0" eaLnBrk="1" latinLnBrk="0" hangingPunct="1">
              <a:defRPr kern="1200">
                <a:solidFill>
                  <a:schemeClr val="tx1"/>
                </a:solidFill>
                <a:latin typeface="Arial" charset="0"/>
                <a:ea typeface="+mn-ea"/>
                <a:cs typeface="+mn-cs"/>
              </a:defRPr>
            </a:lvl9pPr>
          </a:lstStyle>
          <a:p>
            <a:pPr algn="l"/>
            <a:endParaRPr lang="en-US" sz="1800" b="0" i="0" u="none" strike="noStrike" baseline="0" dirty="0">
              <a:solidFill>
                <a:srgbClr val="000000"/>
              </a:solidFill>
              <a:latin typeface="BentonSans"/>
            </a:endParaRPr>
          </a:p>
          <a:p>
            <a:pPr marL="285750" indent="-285750" defTabSz="914377" fontAlgn="auto">
              <a:spcBef>
                <a:spcPts val="0"/>
              </a:spcBef>
              <a:spcAft>
                <a:spcPts val="0"/>
              </a:spcAft>
              <a:buFont typeface="Wingdings" panose="05000000000000000000" pitchFamily="2" charset="2"/>
              <a:buChar char="Ø"/>
            </a:pPr>
            <a:r>
              <a:rPr lang="en-US" b="0">
                <a:solidFill>
                  <a:schemeClr val="bg2"/>
                </a:solidFill>
                <a:latin typeface="BentonSans Regular" panose="02000503000000020004" pitchFamily="2" charset="0"/>
              </a:rPr>
              <a:t>Top 5 teams from Round 2 will be invited to the American Express Singapore office (One Marina Boulevard) to present their work to a panel of judges</a:t>
            </a:r>
          </a:p>
          <a:p>
            <a:pPr marL="285750" indent="-285750" defTabSz="914377" fontAlgn="auto">
              <a:spcBef>
                <a:spcPts val="0"/>
              </a:spcBef>
              <a:spcAft>
                <a:spcPts val="0"/>
              </a:spcAft>
              <a:buFont typeface="Wingdings" panose="05000000000000000000" pitchFamily="2" charset="2"/>
              <a:buChar char="Ø"/>
            </a:pPr>
            <a:endParaRPr lang="en-US" b="0" dirty="0">
              <a:solidFill>
                <a:schemeClr val="bg2"/>
              </a:solidFill>
              <a:latin typeface="BentonSans Regular" panose="02000503000000020004" pitchFamily="2" charset="0"/>
            </a:endParaRPr>
          </a:p>
          <a:p>
            <a:pPr marL="285750" indent="-285750" defTabSz="914377" fontAlgn="auto">
              <a:spcBef>
                <a:spcPts val="0"/>
              </a:spcBef>
              <a:spcAft>
                <a:spcPts val="0"/>
              </a:spcAft>
              <a:buFont typeface="Wingdings" panose="05000000000000000000" pitchFamily="2" charset="2"/>
              <a:buChar char="Ø"/>
            </a:pPr>
            <a:r>
              <a:rPr lang="en-US" b="0" dirty="0">
                <a:solidFill>
                  <a:schemeClr val="bg2"/>
                </a:solidFill>
                <a:latin typeface="BentonSans Regular" panose="02000503000000020004" pitchFamily="2" charset="0"/>
              </a:rPr>
              <a:t>Performance in this round will determine the placement of the top 3</a:t>
            </a:r>
            <a:endParaRPr lang="en-GB" b="0" dirty="0">
              <a:solidFill>
                <a:schemeClr val="bg2"/>
              </a:solidFill>
              <a:latin typeface="BentonSans Regular" panose="02000503000000020004" pitchFamily="2" charset="0"/>
            </a:endParaRPr>
          </a:p>
        </p:txBody>
      </p:sp>
      <p:pic>
        <p:nvPicPr>
          <p:cNvPr id="6" name="Picture 5">
            <a:extLst>
              <a:ext uri="{FF2B5EF4-FFF2-40B4-BE49-F238E27FC236}">
                <a16:creationId xmlns:a16="http://schemas.microsoft.com/office/drawing/2014/main" id="{EEA1A0BD-C94A-D832-D08A-B6F964D73068}"/>
              </a:ext>
            </a:extLst>
          </p:cNvPr>
          <p:cNvPicPr>
            <a:picLocks noChangeAspect="1"/>
          </p:cNvPicPr>
          <p:nvPr/>
        </p:nvPicPr>
        <p:blipFill>
          <a:blip r:embed="rId3"/>
          <a:stretch>
            <a:fillRect/>
          </a:stretch>
        </p:blipFill>
        <p:spPr>
          <a:xfrm>
            <a:off x="1730995" y="2665517"/>
            <a:ext cx="3991532" cy="2410161"/>
          </a:xfrm>
          <a:prstGeom prst="rect">
            <a:avLst/>
          </a:prstGeom>
        </p:spPr>
      </p:pic>
      <p:pic>
        <p:nvPicPr>
          <p:cNvPr id="10" name="Picture 9">
            <a:extLst>
              <a:ext uri="{FF2B5EF4-FFF2-40B4-BE49-F238E27FC236}">
                <a16:creationId xmlns:a16="http://schemas.microsoft.com/office/drawing/2014/main" id="{4F4D0394-792B-9912-7AE7-DEF5206D9E66}"/>
              </a:ext>
            </a:extLst>
          </p:cNvPr>
          <p:cNvPicPr>
            <a:picLocks noChangeAspect="1"/>
          </p:cNvPicPr>
          <p:nvPr/>
        </p:nvPicPr>
        <p:blipFill>
          <a:blip r:embed="rId4"/>
          <a:stretch>
            <a:fillRect/>
          </a:stretch>
        </p:blipFill>
        <p:spPr>
          <a:xfrm>
            <a:off x="7040165" y="2680654"/>
            <a:ext cx="2388469" cy="2395024"/>
          </a:xfrm>
          <a:prstGeom prst="rect">
            <a:avLst/>
          </a:prstGeom>
        </p:spPr>
      </p:pic>
      <p:sp>
        <p:nvSpPr>
          <p:cNvPr id="5" name="TextBox 4">
            <a:extLst>
              <a:ext uri="{FF2B5EF4-FFF2-40B4-BE49-F238E27FC236}">
                <a16:creationId xmlns:a16="http://schemas.microsoft.com/office/drawing/2014/main" id="{1D765075-8B16-FB79-E6F4-7B7C9CC40189}"/>
              </a:ext>
            </a:extLst>
          </p:cNvPr>
          <p:cNvSpPr txBox="1"/>
          <p:nvPr/>
        </p:nvSpPr>
        <p:spPr>
          <a:xfrm>
            <a:off x="976080" y="5722509"/>
            <a:ext cx="8922987" cy="901825"/>
          </a:xfrm>
          <a:prstGeom prst="rect">
            <a:avLst/>
          </a:prstGeom>
          <a:noFill/>
        </p:spPr>
        <p:txBody>
          <a:bodyPr wrap="square">
            <a:spAutoFit/>
          </a:bodyPr>
          <a:lstStyle/>
          <a:p>
            <a:pPr marL="457200" marR="0">
              <a:spcBef>
                <a:spcPts val="0"/>
              </a:spcBef>
              <a:spcAft>
                <a:spcPts val="0"/>
              </a:spcAft>
            </a:pPr>
            <a:r>
              <a:rPr lang="en-US" sz="1200" b="0" i="1" dirty="0">
                <a:effectLst/>
                <a:latin typeface="Calibri" panose="020F0502020204030204" pitchFamily="34" charset="0"/>
                <a:ea typeface="Calibri" panose="020F0502020204030204" pitchFamily="34" charset="0"/>
              </a:rPr>
              <a:t>DISCLAIMER:</a:t>
            </a:r>
          </a:p>
          <a:p>
            <a:pPr marL="457200" marR="0">
              <a:spcBef>
                <a:spcPts val="0"/>
              </a:spcBef>
              <a:spcAft>
                <a:spcPts val="0"/>
              </a:spcAft>
            </a:pPr>
            <a:r>
              <a:rPr lang="en-US" sz="1200" b="0" i="1" dirty="0">
                <a:effectLst/>
                <a:latin typeface="Calibri" panose="020F0502020204030204" pitchFamily="34" charset="0"/>
                <a:ea typeface="Calibri" panose="020F0502020204030204" pitchFamily="34" charset="0"/>
              </a:rPr>
              <a:t>Please note that some forms of recordings may take place during the event, including photography, video and/or audio recordings. By attending the event, you will hereby give your consent for your image or voice (‘data’) to be recorded at the event and for such data to be used or quoted in internal printed materials at American Express and/or external media channels (including social media sites).</a:t>
            </a:r>
            <a:endParaRPr lang="en-US" sz="1200" b="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2320542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59EAE-3E75-5769-4E16-2C548C24B0C6}"/>
              </a:ext>
            </a:extLst>
          </p:cNvPr>
          <p:cNvSpPr>
            <a:spLocks noGrp="1"/>
          </p:cNvSpPr>
          <p:nvPr>
            <p:ph type="title"/>
          </p:nvPr>
        </p:nvSpPr>
        <p:spPr>
          <a:xfrm>
            <a:off x="857838" y="3133037"/>
            <a:ext cx="10436647" cy="545797"/>
          </a:xfrm>
        </p:spPr>
        <p:txBody>
          <a:bodyPr/>
          <a:lstStyle/>
          <a:p>
            <a:r>
              <a:rPr lang="en-US">
                <a:solidFill>
                  <a:schemeClr val="bg1"/>
                </a:solidFill>
              </a:rPr>
              <a:t>All the Best!!!</a:t>
            </a:r>
          </a:p>
        </p:txBody>
      </p:sp>
      <p:sp>
        <p:nvSpPr>
          <p:cNvPr id="3" name="Slide Number Placeholder 2">
            <a:extLst>
              <a:ext uri="{FF2B5EF4-FFF2-40B4-BE49-F238E27FC236}">
                <a16:creationId xmlns:a16="http://schemas.microsoft.com/office/drawing/2014/main" id="{AC6A66DB-45B5-137A-FBE4-9CDCD46157A7}"/>
              </a:ext>
            </a:extLst>
          </p:cNvPr>
          <p:cNvSpPr>
            <a:spLocks noGrp="1"/>
          </p:cNvSpPr>
          <p:nvPr>
            <p:ph type="sldNum" sz="quarter" idx="10"/>
          </p:nvPr>
        </p:nvSpPr>
        <p:spPr/>
        <p:txBody>
          <a:bodyPr/>
          <a:lstStyle/>
          <a:p>
            <a:pPr>
              <a:defRPr/>
            </a:pPr>
            <a:fld id="{920384AA-0A71-E644-AEED-65CD2253F2C8}" type="slidenum">
              <a:rPr lang="en-US" smtClean="0"/>
              <a:pPr>
                <a:defRPr/>
              </a:pPr>
              <a:t>16</a:t>
            </a:fld>
            <a:endParaRPr lang="en-US"/>
          </a:p>
        </p:txBody>
      </p:sp>
    </p:spTree>
    <p:extLst>
      <p:ext uri="{BB962C8B-B14F-4D97-AF65-F5344CB8AC3E}">
        <p14:creationId xmlns:p14="http://schemas.microsoft.com/office/powerpoint/2010/main" val="1147007081"/>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20384AA-0A71-E644-AEED-65CD2253F2C8}" type="slidenum">
              <a:rPr kumimoji="0" lang="en-US" sz="1000" b="0" i="0" u="none" strike="noStrike" kern="1200" cap="none" spc="0" normalizeH="0" baseline="0" noProof="0" smtClean="0">
                <a:ln>
                  <a:noFill/>
                </a:ln>
                <a:solidFill>
                  <a:srgbClr val="006AD2"/>
                </a:solidFill>
                <a:effectLst/>
                <a:uLnTx/>
                <a:uFillTx/>
                <a:latin typeface="Guardian Egyp Regular" charset="0"/>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000" b="0" i="0" u="none" strike="noStrike" kern="1200" cap="none" spc="0" normalizeH="0" baseline="0" noProof="0">
              <a:ln>
                <a:noFill/>
              </a:ln>
              <a:solidFill>
                <a:srgbClr val="006AD2"/>
              </a:solidFill>
              <a:effectLst/>
              <a:uLnTx/>
              <a:uFillTx/>
              <a:latin typeface="Guardian Egyp Regular" charset="0"/>
            </a:endParaRPr>
          </a:p>
        </p:txBody>
      </p:sp>
      <p:sp>
        <p:nvSpPr>
          <p:cNvPr id="9" name="Rectangle 8">
            <a:extLst>
              <a:ext uri="{FF2B5EF4-FFF2-40B4-BE49-F238E27FC236}">
                <a16:creationId xmlns:a16="http://schemas.microsoft.com/office/drawing/2014/main" id="{A6DF8166-5D2B-480D-9EE1-7C924335638E}"/>
              </a:ext>
            </a:extLst>
          </p:cNvPr>
          <p:cNvSpPr/>
          <p:nvPr/>
        </p:nvSpPr>
        <p:spPr>
          <a:xfrm>
            <a:off x="533493" y="907350"/>
            <a:ext cx="10903857" cy="1520585"/>
          </a:xfrm>
          <a:prstGeom prst="rect">
            <a:avLst/>
          </a:prstGeom>
          <a:noFill/>
          <a:ln w="19050" cap="sq" cmpd="sng" algn="ctr">
            <a:noFill/>
            <a:prstDash val="solid"/>
          </a:ln>
          <a:effectLst/>
        </p:spPr>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00175A"/>
                </a:solidFill>
                <a:effectLst/>
                <a:uLnTx/>
                <a:uFillTx/>
                <a:latin typeface="BentonSans Regular"/>
                <a:ea typeface="+mn-ea"/>
                <a:cs typeface="+mn-cs"/>
              </a:rPr>
              <a:t>Merchant Recommender is a</a:t>
            </a:r>
            <a:r>
              <a:rPr kumimoji="0" lang="en-US" sz="1600" b="0" i="0" u="none" strike="noStrike" kern="0" cap="none" spc="0" normalizeH="0" baseline="0" noProof="0">
                <a:ln>
                  <a:noFill/>
                </a:ln>
                <a:solidFill>
                  <a:srgbClr val="006AD2"/>
                </a:solidFill>
                <a:effectLst/>
                <a:uLnTx/>
                <a:uFillTx/>
                <a:latin typeface="BentonSans Regular"/>
                <a:ea typeface="+mn-ea"/>
                <a:cs typeface="+mn-cs"/>
              </a:rPr>
              <a:t> </a:t>
            </a:r>
            <a:r>
              <a:rPr kumimoji="0" lang="en-US" sz="1600" b="0" i="0" u="none" strike="noStrike" kern="0" cap="none" spc="0" normalizeH="0" baseline="0" noProof="0">
                <a:ln>
                  <a:noFill/>
                </a:ln>
                <a:solidFill>
                  <a:srgbClr val="162B73"/>
                </a:solidFill>
                <a:effectLst/>
                <a:uLnTx/>
                <a:uFillTx/>
                <a:latin typeface="BentonSans Regular"/>
                <a:ea typeface="+mn-ea"/>
                <a:cs typeface="+mn-cs"/>
              </a:rPr>
              <a:t>capability to </a:t>
            </a:r>
            <a:r>
              <a:rPr lang="en-US" kern="0">
                <a:solidFill>
                  <a:srgbClr val="006AD2"/>
                </a:solidFill>
                <a:latin typeface="BentonSans Regular"/>
                <a:cs typeface="+mn-cs"/>
              </a:rPr>
              <a:t>connect</a:t>
            </a:r>
            <a:r>
              <a:rPr kumimoji="0" lang="en-US" sz="1600" b="0" i="0" u="none" strike="noStrike" kern="0" cap="none" spc="0" normalizeH="0" baseline="0" noProof="0">
                <a:ln>
                  <a:noFill/>
                </a:ln>
                <a:solidFill>
                  <a:srgbClr val="162B73"/>
                </a:solidFill>
                <a:effectLst/>
                <a:uLnTx/>
                <a:uFillTx/>
                <a:latin typeface="BentonSans Regular"/>
                <a:ea typeface="+mn-ea"/>
                <a:cs typeface="+mn-cs"/>
              </a:rPr>
              <a:t> Amex </a:t>
            </a:r>
            <a:r>
              <a:rPr lang="en-US" kern="0">
                <a:solidFill>
                  <a:srgbClr val="006AD2"/>
                </a:solidFill>
                <a:latin typeface="BentonSans Regular"/>
                <a:cs typeface="+mn-cs"/>
              </a:rPr>
              <a:t>Merchants</a:t>
            </a:r>
            <a:r>
              <a:rPr kumimoji="0" lang="en-US" sz="1600" b="0" i="0" u="none" strike="noStrike" kern="0" cap="none" spc="0" normalizeH="0" baseline="0" noProof="0">
                <a:ln>
                  <a:noFill/>
                </a:ln>
                <a:solidFill>
                  <a:srgbClr val="162B73"/>
                </a:solidFill>
                <a:effectLst/>
                <a:uLnTx/>
                <a:uFillTx/>
                <a:latin typeface="BentonSans Regular"/>
                <a:ea typeface="+mn-ea"/>
                <a:cs typeface="+mn-cs"/>
              </a:rPr>
              <a:t> (shops accepting Amex cards) &amp; </a:t>
            </a:r>
            <a:r>
              <a:rPr lang="en-US" b="0" kern="0">
                <a:solidFill>
                  <a:srgbClr val="162B73"/>
                </a:solidFill>
                <a:latin typeface="BentonSans Regular"/>
                <a:cs typeface="+mn-cs"/>
              </a:rPr>
              <a:t>Amex </a:t>
            </a:r>
            <a:br>
              <a:rPr lang="en-US" b="0" kern="0">
                <a:solidFill>
                  <a:srgbClr val="162B73"/>
                </a:solidFill>
                <a:latin typeface="BentonSans Regular"/>
                <a:cs typeface="+mn-cs"/>
              </a:rPr>
            </a:br>
            <a:r>
              <a:rPr kumimoji="0" lang="en-US" sz="1600" b="0" i="0" u="none" strike="noStrike" kern="0" cap="none" spc="0" normalizeH="0" baseline="0" noProof="0">
                <a:ln>
                  <a:noFill/>
                </a:ln>
                <a:solidFill>
                  <a:srgbClr val="162B73"/>
                </a:solidFill>
                <a:effectLst/>
                <a:uLnTx/>
                <a:uFillTx/>
                <a:latin typeface="BentonSans Regular"/>
                <a:ea typeface="+mn-ea"/>
                <a:cs typeface="+mn-cs"/>
              </a:rPr>
              <a:t>Credit Card </a:t>
            </a:r>
            <a:r>
              <a:rPr lang="en-US" kern="0">
                <a:solidFill>
                  <a:srgbClr val="006AD2"/>
                </a:solidFill>
                <a:latin typeface="BentonSans Regular"/>
                <a:cs typeface="+mn-cs"/>
              </a:rPr>
              <a:t>Customers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kern="0">
              <a:solidFill>
                <a:srgbClr val="162B73"/>
              </a:solidFill>
              <a:latin typeface="BentonSans Regular"/>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162B73"/>
                </a:solidFill>
                <a:effectLst/>
                <a:uLnTx/>
                <a:uFillTx/>
                <a:latin typeface="BentonSans Regular"/>
                <a:ea typeface="+mn-ea"/>
                <a:cs typeface="+mn-cs"/>
              </a:rPr>
              <a:t>This capability recommends* </a:t>
            </a:r>
            <a:r>
              <a:rPr kumimoji="0" lang="en-US" sz="1600" b="1" i="0" u="none" strike="noStrike" kern="0" cap="none" spc="0" normalizeH="0" baseline="0" noProof="0">
                <a:ln>
                  <a:noFill/>
                </a:ln>
                <a:solidFill>
                  <a:srgbClr val="006AD2"/>
                </a:solidFill>
                <a:effectLst/>
                <a:uLnTx/>
                <a:uFillTx/>
                <a:latin typeface="BentonSans Regular"/>
                <a:ea typeface="+mn-ea"/>
                <a:cs typeface="+mn-cs"/>
              </a:rPr>
              <a:t>personalized</a:t>
            </a:r>
            <a:r>
              <a:rPr kumimoji="0" lang="en-US" sz="1600" b="0" i="0" u="none" strike="noStrike" kern="0" cap="none" spc="0" normalizeH="0" baseline="0" noProof="0">
                <a:ln>
                  <a:noFill/>
                </a:ln>
                <a:solidFill>
                  <a:srgbClr val="00175A"/>
                </a:solidFill>
                <a:effectLst/>
                <a:uLnTx/>
                <a:uFillTx/>
                <a:latin typeface="BentonSans Regular"/>
                <a:ea typeface="+mn-ea"/>
                <a:cs typeface="+mn-cs"/>
              </a:rPr>
              <a:t> merchants to </a:t>
            </a:r>
            <a:r>
              <a:rPr kumimoji="0" lang="en-US" sz="1600" b="0" i="0" u="none" strike="noStrike" kern="0" cap="none" spc="0" normalizeH="0" baseline="0" noProof="0">
                <a:ln>
                  <a:noFill/>
                </a:ln>
                <a:solidFill>
                  <a:srgbClr val="162B73"/>
                </a:solidFill>
                <a:effectLst/>
                <a:uLnTx/>
                <a:uFillTx/>
                <a:latin typeface="BentonSans Regular"/>
                <a:ea typeface="+mn-ea"/>
                <a:cs typeface="+mn-cs"/>
              </a:rPr>
              <a:t>Credit Card </a:t>
            </a:r>
            <a:r>
              <a:rPr lang="en-US" b="0" kern="0">
                <a:solidFill>
                  <a:srgbClr val="162B73"/>
                </a:solidFill>
                <a:latin typeface="BentonSans Regular"/>
                <a:cs typeface="+mn-cs"/>
              </a:rPr>
              <a:t>Customers</a:t>
            </a:r>
            <a:r>
              <a:rPr kumimoji="0" lang="en-US" sz="1600" b="0" i="0" u="none" strike="noStrike" kern="0" cap="none" spc="0" normalizeH="0" baseline="0" noProof="0">
                <a:ln>
                  <a:noFill/>
                </a:ln>
                <a:solidFill>
                  <a:srgbClr val="00175A"/>
                </a:solidFill>
                <a:effectLst/>
                <a:uLnTx/>
                <a:uFillTx/>
                <a:latin typeface="BentonSans Regular"/>
                <a:ea typeface="+mn-ea"/>
                <a:cs typeface="+mn-cs"/>
              </a:rPr>
              <a:t>, to help </a:t>
            </a:r>
            <a:r>
              <a:rPr lang="en-US" b="0" kern="0">
                <a:solidFill>
                  <a:srgbClr val="00175A"/>
                </a:solidFill>
                <a:latin typeface="BentonSans Regular"/>
                <a:cs typeface="+mn-cs"/>
              </a:rPr>
              <a:t>Customers </a:t>
            </a:r>
            <a:r>
              <a:rPr lang="en-US" kern="0">
                <a:solidFill>
                  <a:srgbClr val="006AD2"/>
                </a:solidFill>
                <a:latin typeface="BentonSans Regular"/>
                <a:cs typeface="+mn-cs"/>
              </a:rPr>
              <a:t>discover </a:t>
            </a:r>
            <a:r>
              <a:rPr lang="en-US" b="0" kern="0">
                <a:solidFill>
                  <a:srgbClr val="00175A"/>
                </a:solidFill>
                <a:latin typeface="BentonSans Regular"/>
                <a:cs typeface="+mn-cs"/>
              </a:rPr>
              <a:t>merchants near to them to shop, increase</a:t>
            </a:r>
            <a:r>
              <a:rPr lang="en-US" kern="0">
                <a:solidFill>
                  <a:srgbClr val="006AD2"/>
                </a:solidFill>
                <a:latin typeface="BentonSans Regular"/>
                <a:cs typeface="+mn-cs"/>
              </a:rPr>
              <a:t> spend on merchants</a:t>
            </a:r>
            <a:r>
              <a:rPr lang="en-US" b="0" kern="0">
                <a:solidFill>
                  <a:srgbClr val="00175A"/>
                </a:solidFill>
                <a:latin typeface="BentonSans Regular"/>
                <a:cs typeface="+mn-cs"/>
              </a:rPr>
              <a:t> &amp; benefit Amex enterprise by driving more </a:t>
            </a:r>
            <a:r>
              <a:rPr lang="en-US" kern="0">
                <a:solidFill>
                  <a:srgbClr val="006AD2"/>
                </a:solidFill>
                <a:latin typeface="BentonSans Regular"/>
                <a:cs typeface="+mn-cs"/>
              </a:rPr>
              <a:t>revenue</a:t>
            </a:r>
            <a:endParaRPr kumimoji="0" lang="en-US" sz="1600" b="0" i="0" u="none" strike="noStrike" kern="0" cap="none" spc="0" normalizeH="0" baseline="0" noProof="0">
              <a:ln>
                <a:noFill/>
              </a:ln>
              <a:solidFill>
                <a:srgbClr val="00175A"/>
              </a:solidFill>
              <a:effectLst/>
              <a:uLnTx/>
              <a:uFillTx/>
              <a:latin typeface="BentonSans Regular"/>
              <a:ea typeface="+mn-ea"/>
              <a:cs typeface="+mn-cs"/>
            </a:endParaRPr>
          </a:p>
        </p:txBody>
      </p:sp>
      <p:sp>
        <p:nvSpPr>
          <p:cNvPr id="25" name="Title 1">
            <a:extLst>
              <a:ext uri="{FF2B5EF4-FFF2-40B4-BE49-F238E27FC236}">
                <a16:creationId xmlns:a16="http://schemas.microsoft.com/office/drawing/2014/main" id="{DACFA085-5362-4691-9EB1-3C74A1DDACE3}"/>
              </a:ext>
            </a:extLst>
          </p:cNvPr>
          <p:cNvSpPr txBox="1">
            <a:spLocks/>
          </p:cNvSpPr>
          <p:nvPr/>
        </p:nvSpPr>
        <p:spPr bwMode="white">
          <a:xfrm>
            <a:off x="531161" y="391082"/>
            <a:ext cx="10809665" cy="303067"/>
          </a:xfrm>
          <a:prstGeom prst="rect">
            <a:avLst/>
          </a:prstGeom>
        </p:spPr>
        <p:txBody>
          <a:bodyPr vert="horz" lIns="0" tIns="0" rIns="0" bIns="0" rtlCol="0" anchor="t">
            <a:noAutofit/>
          </a:bodyPr>
          <a:lstStyle>
            <a:defPPr>
              <a:defRPr lang="en-US"/>
            </a:defPPr>
            <a:lvl1pPr algn="l" defTabSz="609585" rtl="0" eaLnBrk="1" fontAlgn="base" hangingPunct="1">
              <a:lnSpc>
                <a:spcPct val="82000"/>
              </a:lnSpc>
              <a:spcBef>
                <a:spcPct val="0"/>
              </a:spcBef>
              <a:spcAft>
                <a:spcPct val="0"/>
              </a:spcAft>
              <a:defRPr sz="3867" b="0" i="0" kern="1200" cap="none" baseline="0">
                <a:solidFill>
                  <a:schemeClr val="tx1"/>
                </a:solidFill>
                <a:latin typeface="Arial" charset="0"/>
                <a:ea typeface="+mn-ea"/>
                <a:cs typeface="+mn-cs"/>
              </a:defRPr>
            </a:lvl1pPr>
            <a:lvl2pPr marL="609585" algn="l" defTabSz="609585" rtl="0" eaLnBrk="1" fontAlgn="base" hangingPunct="1">
              <a:spcBef>
                <a:spcPct val="0"/>
              </a:spcBef>
              <a:spcAft>
                <a:spcPct val="0"/>
              </a:spcAft>
              <a:defRPr sz="1400" kern="1200">
                <a:solidFill>
                  <a:schemeClr val="tx1"/>
                </a:solidFill>
                <a:latin typeface="Arial" charset="0"/>
                <a:ea typeface="+mn-ea"/>
                <a:cs typeface="+mn-cs"/>
              </a:defRPr>
            </a:lvl2pPr>
            <a:lvl3pPr marL="1219170" algn="l" defTabSz="609585" rtl="0" eaLnBrk="1" fontAlgn="base" hangingPunct="1">
              <a:spcBef>
                <a:spcPct val="0"/>
              </a:spcBef>
              <a:spcAft>
                <a:spcPct val="0"/>
              </a:spcAft>
              <a:defRPr sz="1400" kern="1200">
                <a:solidFill>
                  <a:schemeClr val="tx1"/>
                </a:solidFill>
                <a:latin typeface="Arial" charset="0"/>
                <a:ea typeface="+mn-ea"/>
                <a:cs typeface="+mn-cs"/>
              </a:defRPr>
            </a:lvl3pPr>
            <a:lvl4pPr marL="1828754" algn="l" defTabSz="609585" rtl="0" eaLnBrk="1" fontAlgn="base" hangingPunct="1">
              <a:spcBef>
                <a:spcPct val="0"/>
              </a:spcBef>
              <a:spcAft>
                <a:spcPct val="0"/>
              </a:spcAft>
              <a:defRPr sz="1400" kern="1200">
                <a:solidFill>
                  <a:schemeClr val="tx1"/>
                </a:solidFill>
                <a:latin typeface="Arial" charset="0"/>
                <a:ea typeface="+mn-ea"/>
                <a:cs typeface="+mn-cs"/>
              </a:defRPr>
            </a:lvl4pPr>
            <a:lvl5pPr marL="2438339" algn="l" defTabSz="609585" rtl="0" eaLnBrk="1" fontAlgn="base" hangingPunct="1">
              <a:spcBef>
                <a:spcPct val="0"/>
              </a:spcBef>
              <a:spcAft>
                <a:spcPct val="0"/>
              </a:spcAft>
              <a:defRPr sz="1400" kern="1200">
                <a:solidFill>
                  <a:schemeClr val="tx1"/>
                </a:solidFill>
                <a:latin typeface="Arial" charset="0"/>
                <a:ea typeface="+mn-ea"/>
                <a:cs typeface="+mn-cs"/>
              </a:defRPr>
            </a:lvl5pPr>
            <a:lvl6pPr marL="3047924" algn="l" defTabSz="609585" rtl="0" eaLnBrk="1" fontAlgn="base" latinLnBrk="0" hangingPunct="1">
              <a:spcBef>
                <a:spcPct val="0"/>
              </a:spcBef>
              <a:spcAft>
                <a:spcPct val="0"/>
              </a:spcAft>
              <a:defRPr sz="1400" kern="1200">
                <a:solidFill>
                  <a:schemeClr val="tx1"/>
                </a:solidFill>
                <a:latin typeface="Arial" charset="0"/>
                <a:ea typeface="+mn-ea"/>
                <a:cs typeface="+mn-cs"/>
              </a:defRPr>
            </a:lvl6pPr>
            <a:lvl7pPr marL="3657509" algn="l" defTabSz="609585" rtl="0" eaLnBrk="1" fontAlgn="base" latinLnBrk="0" hangingPunct="1">
              <a:spcBef>
                <a:spcPct val="0"/>
              </a:spcBef>
              <a:spcAft>
                <a:spcPct val="0"/>
              </a:spcAft>
              <a:defRPr sz="1400" kern="1200">
                <a:solidFill>
                  <a:schemeClr val="tx1"/>
                </a:solidFill>
                <a:latin typeface="Arial" charset="0"/>
                <a:ea typeface="+mn-ea"/>
                <a:cs typeface="+mn-cs"/>
              </a:defRPr>
            </a:lvl7pPr>
            <a:lvl8pPr marL="4267093" algn="l" defTabSz="609585" rtl="0" eaLnBrk="1" fontAlgn="base" latinLnBrk="0" hangingPunct="1">
              <a:spcBef>
                <a:spcPct val="0"/>
              </a:spcBef>
              <a:spcAft>
                <a:spcPct val="0"/>
              </a:spcAft>
              <a:defRPr sz="1400" kern="1200">
                <a:solidFill>
                  <a:schemeClr val="tx1"/>
                </a:solidFill>
                <a:latin typeface="Arial" charset="0"/>
                <a:ea typeface="+mn-ea"/>
                <a:cs typeface="+mn-cs"/>
              </a:defRPr>
            </a:lvl8pPr>
            <a:lvl9pPr marL="4876678" algn="l" defTabSz="609585" rtl="0" eaLnBrk="1" fontAlgn="base" latinLnBrk="0" hangingPunct="1">
              <a:spcBef>
                <a:spcPct val="0"/>
              </a:spcBef>
              <a:spcAft>
                <a:spcPct val="0"/>
              </a:spcAft>
              <a:defRPr sz="1400" kern="1200">
                <a:solidFill>
                  <a:schemeClr val="tx1"/>
                </a:solidFill>
                <a:latin typeface="Arial" charset="0"/>
                <a:ea typeface="+mn-ea"/>
                <a:cs typeface="+mn-cs"/>
              </a:defRPr>
            </a:lvl9pPr>
          </a:lstStyle>
          <a:p>
            <a:pPr algn="ctr" defTabSz="609523" fontAlgn="auto">
              <a:spcBef>
                <a:spcPts val="0"/>
              </a:spcBef>
              <a:spcAft>
                <a:spcPts val="0"/>
              </a:spcAft>
            </a:pPr>
            <a:r>
              <a:rPr lang="en-US" sz="3200">
                <a:latin typeface="Guardian Egyp Regular" panose="02060503050503060803" pitchFamily="18" charset="0"/>
              </a:rPr>
              <a:t>Merchant Recommender: Overview</a:t>
            </a:r>
          </a:p>
        </p:txBody>
      </p:sp>
      <p:sp>
        <p:nvSpPr>
          <p:cNvPr id="2" name="Rectangle 1">
            <a:extLst>
              <a:ext uri="{FF2B5EF4-FFF2-40B4-BE49-F238E27FC236}">
                <a16:creationId xmlns:a16="http://schemas.microsoft.com/office/drawing/2014/main" id="{E13F37BF-612F-3792-68B2-37AD54E7CBB0}"/>
              </a:ext>
            </a:extLst>
          </p:cNvPr>
          <p:cNvSpPr/>
          <p:nvPr/>
        </p:nvSpPr>
        <p:spPr>
          <a:xfrm>
            <a:off x="6237833" y="5827983"/>
            <a:ext cx="4935982" cy="810145"/>
          </a:xfrm>
          <a:prstGeom prst="rect">
            <a:avLst/>
          </a:prstGeom>
          <a:noFill/>
          <a:ln w="19050" cap="sq" cmpd="sng" algn="ctr">
            <a:noFill/>
            <a:prstDash val="solid"/>
          </a:ln>
          <a:effectLst/>
        </p:spPr>
        <p:txBody>
          <a:bodyPr rtlCol="0" anchor="t"/>
          <a:lstStyle/>
          <a:p>
            <a:pPr marR="0" lvl="0" algn="ctr" defTabSz="914400" rtl="0" eaLnBrk="1" fontAlgn="auto" latinLnBrk="0" hangingPunct="1">
              <a:lnSpc>
                <a:spcPct val="100000"/>
              </a:lnSpc>
              <a:spcBef>
                <a:spcPts val="0"/>
              </a:spcBef>
              <a:spcAft>
                <a:spcPts val="0"/>
              </a:spcAft>
              <a:buClrTx/>
              <a:buSzTx/>
              <a:tabLst/>
              <a:defRPr/>
            </a:pPr>
            <a:r>
              <a:rPr kumimoji="0" lang="en-US" sz="1400" b="0" i="1" u="none" strike="noStrike" kern="0" cap="none" spc="0" normalizeH="0" baseline="0" noProof="0">
                <a:ln>
                  <a:noFill/>
                </a:ln>
                <a:solidFill>
                  <a:srgbClr val="00175A"/>
                </a:solidFill>
                <a:effectLst/>
                <a:uLnTx/>
                <a:uFillTx/>
                <a:latin typeface="BentonSans Regular"/>
                <a:ea typeface="+mn-ea"/>
                <a:cs typeface="+mn-cs"/>
              </a:rPr>
              <a:t>Sample logged in experience of Merchant recommender capability on Amex Website</a:t>
            </a:r>
          </a:p>
          <a:p>
            <a:pPr marR="0" lvl="0" algn="ctr" defTabSz="914400" rtl="0" eaLnBrk="1" fontAlgn="auto" latinLnBrk="0" hangingPunct="1">
              <a:lnSpc>
                <a:spcPct val="100000"/>
              </a:lnSpc>
              <a:spcBef>
                <a:spcPts val="0"/>
              </a:spcBef>
              <a:spcAft>
                <a:spcPts val="0"/>
              </a:spcAft>
              <a:buClrTx/>
              <a:buSzTx/>
              <a:tabLst/>
              <a:defRPr/>
            </a:pPr>
            <a:endParaRPr kumimoji="0" lang="en-US" sz="1400" b="0" i="1" u="none" strike="noStrike" kern="0" cap="none" spc="0" normalizeH="0" baseline="0" noProof="0">
              <a:ln>
                <a:noFill/>
              </a:ln>
              <a:solidFill>
                <a:srgbClr val="00175A"/>
              </a:solidFill>
              <a:effectLst/>
              <a:uLnTx/>
              <a:uFillTx/>
              <a:latin typeface="BentonSans Regular"/>
              <a:ea typeface="+mn-ea"/>
              <a:cs typeface="+mn-cs"/>
            </a:endParaRPr>
          </a:p>
        </p:txBody>
      </p:sp>
      <p:grpSp>
        <p:nvGrpSpPr>
          <p:cNvPr id="15" name="Group 14">
            <a:extLst>
              <a:ext uri="{FF2B5EF4-FFF2-40B4-BE49-F238E27FC236}">
                <a16:creationId xmlns:a16="http://schemas.microsoft.com/office/drawing/2014/main" id="{B46EA1AB-F4C9-4C4C-79E1-C0DE1FF10243}"/>
              </a:ext>
            </a:extLst>
          </p:cNvPr>
          <p:cNvGrpSpPr/>
          <p:nvPr/>
        </p:nvGrpSpPr>
        <p:grpSpPr>
          <a:xfrm>
            <a:off x="5713828" y="2797660"/>
            <a:ext cx="5723525" cy="2963566"/>
            <a:chOff x="1671339" y="3967432"/>
            <a:chExt cx="8092835" cy="2321027"/>
          </a:xfrm>
        </p:grpSpPr>
        <p:pic>
          <p:nvPicPr>
            <p:cNvPr id="62" name="Picture 1" descr="image012">
              <a:extLst>
                <a:ext uri="{FF2B5EF4-FFF2-40B4-BE49-F238E27FC236}">
                  <a16:creationId xmlns:a16="http://schemas.microsoft.com/office/drawing/2014/main" id="{7113541A-FAF9-4A34-8FDF-AD586E3B6FAE}"/>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9558"/>
            <a:stretch/>
          </p:blipFill>
          <p:spPr bwMode="auto">
            <a:xfrm>
              <a:off x="1671340" y="3967432"/>
              <a:ext cx="8092834" cy="2311883"/>
            </a:xfrm>
            <a:prstGeom prst="rect">
              <a:avLst/>
            </a:prstGeom>
            <a:noFill/>
            <a:ln w="19050">
              <a:solidFill>
                <a:srgbClr val="002060"/>
              </a:solid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191749AC-B9D3-67FA-AE2D-99CF68E43637}"/>
                </a:ext>
              </a:extLst>
            </p:cNvPr>
            <p:cNvSpPr/>
            <p:nvPr/>
          </p:nvSpPr>
          <p:spPr>
            <a:xfrm>
              <a:off x="1672474" y="4051425"/>
              <a:ext cx="2617195" cy="43827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0">
                  <a:solidFill>
                    <a:schemeClr val="tx1"/>
                  </a:solidFill>
                  <a:latin typeface="BentonSans Regular" panose="02000503000000020004" pitchFamily="2" charset="0"/>
                </a:rPr>
                <a:t>Merchant 1</a:t>
              </a:r>
            </a:p>
          </p:txBody>
        </p:sp>
        <p:sp>
          <p:nvSpPr>
            <p:cNvPr id="10" name="Rectangle 9">
              <a:extLst>
                <a:ext uri="{FF2B5EF4-FFF2-40B4-BE49-F238E27FC236}">
                  <a16:creationId xmlns:a16="http://schemas.microsoft.com/office/drawing/2014/main" id="{37324EE5-4684-C67D-45A3-D998FCEEF009}"/>
                </a:ext>
              </a:extLst>
            </p:cNvPr>
            <p:cNvSpPr/>
            <p:nvPr/>
          </p:nvSpPr>
          <p:spPr>
            <a:xfrm>
              <a:off x="1671340" y="4498848"/>
              <a:ext cx="2617195" cy="43827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0">
                  <a:solidFill>
                    <a:schemeClr val="tx1"/>
                  </a:solidFill>
                  <a:latin typeface="BentonSans Regular" panose="02000503000000020004" pitchFamily="2" charset="0"/>
                </a:rPr>
                <a:t>Merchant 2</a:t>
              </a:r>
            </a:p>
          </p:txBody>
        </p:sp>
        <p:sp>
          <p:nvSpPr>
            <p:cNvPr id="11" name="Rectangle 10">
              <a:extLst>
                <a:ext uri="{FF2B5EF4-FFF2-40B4-BE49-F238E27FC236}">
                  <a16:creationId xmlns:a16="http://schemas.microsoft.com/office/drawing/2014/main" id="{8B67B287-101B-19B2-52FB-EEAD5895F36C}"/>
                </a:ext>
              </a:extLst>
            </p:cNvPr>
            <p:cNvSpPr/>
            <p:nvPr/>
          </p:nvSpPr>
          <p:spPr>
            <a:xfrm>
              <a:off x="1671339" y="4927268"/>
              <a:ext cx="2617195" cy="43827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0">
                  <a:solidFill>
                    <a:schemeClr val="tx1"/>
                  </a:solidFill>
                  <a:latin typeface="BentonSans Regular" panose="02000503000000020004" pitchFamily="2" charset="0"/>
                </a:rPr>
                <a:t>Merchant 3</a:t>
              </a:r>
            </a:p>
          </p:txBody>
        </p:sp>
        <p:sp>
          <p:nvSpPr>
            <p:cNvPr id="12" name="Rectangle 11">
              <a:extLst>
                <a:ext uri="{FF2B5EF4-FFF2-40B4-BE49-F238E27FC236}">
                  <a16:creationId xmlns:a16="http://schemas.microsoft.com/office/drawing/2014/main" id="{3EB8C668-FE44-A2A3-8CEA-08EB9133C203}"/>
                </a:ext>
              </a:extLst>
            </p:cNvPr>
            <p:cNvSpPr/>
            <p:nvPr/>
          </p:nvSpPr>
          <p:spPr>
            <a:xfrm>
              <a:off x="1671339" y="5399427"/>
              <a:ext cx="2617195" cy="43827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0">
                  <a:solidFill>
                    <a:schemeClr val="tx1"/>
                  </a:solidFill>
                  <a:latin typeface="BentonSans Regular" panose="02000503000000020004" pitchFamily="2" charset="0"/>
                </a:rPr>
                <a:t>Merchant 4</a:t>
              </a:r>
            </a:p>
          </p:txBody>
        </p:sp>
        <p:sp>
          <p:nvSpPr>
            <p:cNvPr id="13" name="Rectangle 12">
              <a:extLst>
                <a:ext uri="{FF2B5EF4-FFF2-40B4-BE49-F238E27FC236}">
                  <a16:creationId xmlns:a16="http://schemas.microsoft.com/office/drawing/2014/main" id="{C3D6DB55-840A-00BE-0048-9FA023F35293}"/>
                </a:ext>
              </a:extLst>
            </p:cNvPr>
            <p:cNvSpPr/>
            <p:nvPr/>
          </p:nvSpPr>
          <p:spPr>
            <a:xfrm>
              <a:off x="1671339" y="5850180"/>
              <a:ext cx="2617195" cy="43827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0">
                  <a:solidFill>
                    <a:schemeClr val="tx1"/>
                  </a:solidFill>
                  <a:latin typeface="BentonSans Regular" panose="02000503000000020004" pitchFamily="2" charset="0"/>
                </a:rPr>
                <a:t>Merchant 5</a:t>
              </a:r>
            </a:p>
          </p:txBody>
        </p:sp>
        <p:sp>
          <p:nvSpPr>
            <p:cNvPr id="14" name="Rectangle 13">
              <a:extLst>
                <a:ext uri="{FF2B5EF4-FFF2-40B4-BE49-F238E27FC236}">
                  <a16:creationId xmlns:a16="http://schemas.microsoft.com/office/drawing/2014/main" id="{75B098CF-EDDC-2F56-E09F-B150CC397D48}"/>
                </a:ext>
              </a:extLst>
            </p:cNvPr>
            <p:cNvSpPr/>
            <p:nvPr/>
          </p:nvSpPr>
          <p:spPr>
            <a:xfrm>
              <a:off x="5890273" y="4625726"/>
              <a:ext cx="2134884" cy="23923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b="0">
                  <a:solidFill>
                    <a:schemeClr val="tx1"/>
                  </a:solidFill>
                  <a:latin typeface="BentonSans Regular" panose="02000503000000020004" pitchFamily="2" charset="0"/>
                </a:rPr>
                <a:t>Merchant 1</a:t>
              </a:r>
            </a:p>
          </p:txBody>
        </p:sp>
      </p:grpSp>
      <p:pic>
        <p:nvPicPr>
          <p:cNvPr id="16" name="Picture 15" descr="Icon&#10;&#10;Description automatically generated">
            <a:extLst>
              <a:ext uri="{FF2B5EF4-FFF2-40B4-BE49-F238E27FC236}">
                <a16:creationId xmlns:a16="http://schemas.microsoft.com/office/drawing/2014/main" id="{8F732DFB-BDD7-22E5-5D33-37943E98B85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916612" y="3928704"/>
            <a:ext cx="548640" cy="548640"/>
          </a:xfrm>
          <a:prstGeom prst="rect">
            <a:avLst/>
          </a:prstGeom>
        </p:spPr>
      </p:pic>
      <p:pic>
        <p:nvPicPr>
          <p:cNvPr id="17" name="Picture 16" descr="Icon&#10;&#10;Description automatically generated">
            <a:extLst>
              <a:ext uri="{FF2B5EF4-FFF2-40B4-BE49-F238E27FC236}">
                <a16:creationId xmlns:a16="http://schemas.microsoft.com/office/drawing/2014/main" id="{CDA40C46-D36F-E841-0B8C-A28D1ACA36B7}"/>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065217" y="3928704"/>
            <a:ext cx="548640" cy="548640"/>
          </a:xfrm>
          <a:prstGeom prst="rect">
            <a:avLst/>
          </a:prstGeom>
        </p:spPr>
      </p:pic>
      <p:cxnSp>
        <p:nvCxnSpPr>
          <p:cNvPr id="18" name="Straight Arrow Connector 17">
            <a:extLst>
              <a:ext uri="{FF2B5EF4-FFF2-40B4-BE49-F238E27FC236}">
                <a16:creationId xmlns:a16="http://schemas.microsoft.com/office/drawing/2014/main" id="{C2406359-AD3A-8FD9-4FE4-1E7E6C3B1DC6}"/>
              </a:ext>
            </a:extLst>
          </p:cNvPr>
          <p:cNvCxnSpPr>
            <a:cxnSpLocks/>
          </p:cNvCxnSpPr>
          <p:nvPr/>
        </p:nvCxnSpPr>
        <p:spPr>
          <a:xfrm>
            <a:off x="1704154" y="4203024"/>
            <a:ext cx="109677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9" name="Rectangle 18">
            <a:extLst>
              <a:ext uri="{FF2B5EF4-FFF2-40B4-BE49-F238E27FC236}">
                <a16:creationId xmlns:a16="http://schemas.microsoft.com/office/drawing/2014/main" id="{C5A2E26A-C242-1FCD-20BA-280EA858017A}"/>
              </a:ext>
            </a:extLst>
          </p:cNvPr>
          <p:cNvSpPr/>
          <p:nvPr/>
        </p:nvSpPr>
        <p:spPr>
          <a:xfrm>
            <a:off x="486849" y="3336048"/>
            <a:ext cx="1464248" cy="54863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kern="0">
                <a:solidFill>
                  <a:srgbClr val="006AD2"/>
                </a:solidFill>
                <a:latin typeface="BentonSans Regular"/>
              </a:rPr>
              <a:t>Customer visits the channel</a:t>
            </a:r>
          </a:p>
        </p:txBody>
      </p:sp>
      <p:cxnSp>
        <p:nvCxnSpPr>
          <p:cNvPr id="20" name="Straight Arrow Connector 19">
            <a:extLst>
              <a:ext uri="{FF2B5EF4-FFF2-40B4-BE49-F238E27FC236}">
                <a16:creationId xmlns:a16="http://schemas.microsoft.com/office/drawing/2014/main" id="{9101C79A-13CF-5D7B-0D22-30618EE0E445}"/>
              </a:ext>
            </a:extLst>
          </p:cNvPr>
          <p:cNvCxnSpPr>
            <a:cxnSpLocks/>
          </p:cNvCxnSpPr>
          <p:nvPr/>
        </p:nvCxnSpPr>
        <p:spPr>
          <a:xfrm flipV="1">
            <a:off x="3857937" y="4197186"/>
            <a:ext cx="1625535" cy="583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7" name="Rectangle 26">
            <a:extLst>
              <a:ext uri="{FF2B5EF4-FFF2-40B4-BE49-F238E27FC236}">
                <a16:creationId xmlns:a16="http://schemas.microsoft.com/office/drawing/2014/main" id="{1C0B0C9B-AFCA-C37A-9A0F-04DE5CA7E02E}"/>
              </a:ext>
            </a:extLst>
          </p:cNvPr>
          <p:cNvSpPr/>
          <p:nvPr/>
        </p:nvSpPr>
        <p:spPr>
          <a:xfrm>
            <a:off x="2600625" y="3336048"/>
            <a:ext cx="1464248" cy="54863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kern="0">
                <a:solidFill>
                  <a:srgbClr val="006AD2"/>
                </a:solidFill>
                <a:latin typeface="BentonSans Regular"/>
              </a:rPr>
              <a:t>Recommender Algorithm</a:t>
            </a:r>
          </a:p>
        </p:txBody>
      </p:sp>
      <p:sp>
        <p:nvSpPr>
          <p:cNvPr id="29" name="Rectangle 28">
            <a:extLst>
              <a:ext uri="{FF2B5EF4-FFF2-40B4-BE49-F238E27FC236}">
                <a16:creationId xmlns:a16="http://schemas.microsoft.com/office/drawing/2014/main" id="{B346F6A3-4168-738F-04CA-FBAD77EB81C8}"/>
              </a:ext>
            </a:extLst>
          </p:cNvPr>
          <p:cNvSpPr/>
          <p:nvPr/>
        </p:nvSpPr>
        <p:spPr>
          <a:xfrm>
            <a:off x="5713827" y="2384739"/>
            <a:ext cx="5723524" cy="36966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atin typeface="BentonSans Regular" panose="02000503000000020004" pitchFamily="2" charset="0"/>
              </a:rPr>
              <a:t>Personalized Merchants for that Customer</a:t>
            </a:r>
          </a:p>
        </p:txBody>
      </p:sp>
      <p:sp>
        <p:nvSpPr>
          <p:cNvPr id="30" name="Rectangle 29">
            <a:extLst>
              <a:ext uri="{FF2B5EF4-FFF2-40B4-BE49-F238E27FC236}">
                <a16:creationId xmlns:a16="http://schemas.microsoft.com/office/drawing/2014/main" id="{8C833EF2-E579-A107-6CEC-7ACF8F2F91BB}"/>
              </a:ext>
            </a:extLst>
          </p:cNvPr>
          <p:cNvSpPr/>
          <p:nvPr/>
        </p:nvSpPr>
        <p:spPr>
          <a:xfrm>
            <a:off x="-275208" y="6496397"/>
            <a:ext cx="10207462" cy="357984"/>
          </a:xfrm>
          <a:prstGeom prst="rect">
            <a:avLst/>
          </a:prstGeom>
          <a:noFill/>
          <a:ln w="19050" cap="sq" cmpd="sng" algn="ctr">
            <a:noFill/>
            <a:prstDash val="solid"/>
          </a:ln>
          <a:effectLst/>
        </p:spPr>
        <p:txBody>
          <a:bodyPr rtlCol="0" anchor="t"/>
          <a:lstStyle/>
          <a:p>
            <a:pPr marR="0" lvl="0" algn="ctr" defTabSz="914400" rtl="0" eaLnBrk="1" fontAlgn="auto" latinLnBrk="0" hangingPunct="1">
              <a:lnSpc>
                <a:spcPct val="100000"/>
              </a:lnSpc>
              <a:spcBef>
                <a:spcPts val="0"/>
              </a:spcBef>
              <a:spcAft>
                <a:spcPts val="0"/>
              </a:spcAft>
              <a:buClrTx/>
              <a:buSzTx/>
              <a:tabLst/>
              <a:defRPr/>
            </a:pPr>
            <a:r>
              <a:rPr kumimoji="0" lang="en-US" sz="1400" b="0" u="none" strike="noStrike" kern="0" cap="none" spc="0" normalizeH="0" baseline="0" noProof="0">
                <a:ln>
                  <a:noFill/>
                </a:ln>
                <a:solidFill>
                  <a:srgbClr val="00175A"/>
                </a:solidFill>
                <a:effectLst/>
                <a:uLnTx/>
                <a:uFillTx/>
                <a:latin typeface="BentonSans Regular"/>
                <a:ea typeface="+mn-ea"/>
                <a:cs typeface="+mn-cs"/>
              </a:rPr>
              <a:t>*Recommendation means </a:t>
            </a:r>
            <a:r>
              <a:rPr kumimoji="0" lang="en-US" sz="1400" i="1" u="none" strike="noStrike" kern="0" cap="none" spc="0" normalizeH="0" baseline="0" noProof="0">
                <a:ln>
                  <a:noFill/>
                </a:ln>
                <a:solidFill>
                  <a:srgbClr val="00175A"/>
                </a:solidFill>
                <a:effectLst/>
                <a:uLnTx/>
                <a:uFillTx/>
                <a:latin typeface="BentonSans Regular"/>
                <a:ea typeface="+mn-ea"/>
                <a:cs typeface="+mn-cs"/>
              </a:rPr>
              <a:t>showing</a:t>
            </a:r>
            <a:r>
              <a:rPr kumimoji="0" lang="en-US" sz="1400" b="0" u="none" strike="noStrike" kern="0" cap="none" spc="0" normalizeH="0" baseline="0" noProof="0">
                <a:ln>
                  <a:noFill/>
                </a:ln>
                <a:solidFill>
                  <a:srgbClr val="00175A"/>
                </a:solidFill>
                <a:effectLst/>
                <a:uLnTx/>
                <a:uFillTx/>
                <a:latin typeface="BentonSans Regular"/>
                <a:ea typeface="+mn-ea"/>
                <a:cs typeface="+mn-cs"/>
              </a:rPr>
              <a:t> an Amex Merchant to an Amex Credit Card Customer on a marketing channel</a:t>
            </a:r>
          </a:p>
          <a:p>
            <a:pPr marR="0" lvl="0" algn="ctr" defTabSz="914400" rtl="0" eaLnBrk="1" fontAlgn="auto" latinLnBrk="0" hangingPunct="1">
              <a:lnSpc>
                <a:spcPct val="100000"/>
              </a:lnSpc>
              <a:spcBef>
                <a:spcPts val="0"/>
              </a:spcBef>
              <a:spcAft>
                <a:spcPts val="0"/>
              </a:spcAft>
              <a:buClrTx/>
              <a:buSzTx/>
              <a:tabLst/>
              <a:defRPr/>
            </a:pPr>
            <a:endParaRPr kumimoji="0" lang="en-US" sz="1400" b="0" u="none" strike="noStrike" kern="0" cap="none" spc="0" normalizeH="0" baseline="0" noProof="0">
              <a:ln>
                <a:noFill/>
              </a:ln>
              <a:solidFill>
                <a:srgbClr val="00175A"/>
              </a:solidFill>
              <a:effectLst/>
              <a:uLnTx/>
              <a:uFillTx/>
              <a:latin typeface="BentonSans Regular"/>
              <a:ea typeface="+mn-ea"/>
              <a:cs typeface="+mn-cs"/>
            </a:endParaRPr>
          </a:p>
        </p:txBody>
      </p:sp>
    </p:spTree>
    <p:extLst>
      <p:ext uri="{BB962C8B-B14F-4D97-AF65-F5344CB8AC3E}">
        <p14:creationId xmlns:p14="http://schemas.microsoft.com/office/powerpoint/2010/main" val="12137225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67ED5EC-E45C-4099-824F-598245771A8D}"/>
              </a:ext>
            </a:extLst>
          </p:cNvPr>
          <p:cNvSpPr>
            <a:spLocks noGrp="1"/>
          </p:cNvSpPr>
          <p:nvPr>
            <p:ph type="sldNum" sz="quarter" idx="10"/>
          </p:nvPr>
        </p:nvSpPr>
        <p:spPr/>
        <p:txBody>
          <a:bodyPr/>
          <a:lstStyle/>
          <a:p>
            <a:pPr defTabSz="609585">
              <a:defRPr/>
            </a:pPr>
            <a:fld id="{920384AA-0A71-E644-AEED-65CD2253F2C8}" type="slidenum">
              <a:rPr lang="en-US" b="0">
                <a:solidFill>
                  <a:srgbClr val="006AD2"/>
                </a:solidFill>
              </a:rPr>
              <a:pPr defTabSz="609585">
                <a:defRPr/>
              </a:pPr>
              <a:t>3</a:t>
            </a:fld>
            <a:endParaRPr lang="en-US" b="0">
              <a:solidFill>
                <a:srgbClr val="006AD2"/>
              </a:solidFill>
            </a:endParaRPr>
          </a:p>
        </p:txBody>
      </p:sp>
      <p:sp>
        <p:nvSpPr>
          <p:cNvPr id="20" name="Title 1">
            <a:extLst>
              <a:ext uri="{FF2B5EF4-FFF2-40B4-BE49-F238E27FC236}">
                <a16:creationId xmlns:a16="http://schemas.microsoft.com/office/drawing/2014/main" id="{A4B53A9D-C703-45BB-A5FC-1EAF6D23015A}"/>
              </a:ext>
            </a:extLst>
          </p:cNvPr>
          <p:cNvSpPr txBox="1">
            <a:spLocks/>
          </p:cNvSpPr>
          <p:nvPr/>
        </p:nvSpPr>
        <p:spPr bwMode="white">
          <a:xfrm>
            <a:off x="0" y="401537"/>
            <a:ext cx="12192000" cy="360463"/>
          </a:xfrm>
          <a:prstGeom prst="rect">
            <a:avLst/>
          </a:prstGeom>
        </p:spPr>
        <p:txBody>
          <a:bodyPr vert="horz" lIns="0" tIns="0" rIns="0" bIns="0" rtlCol="0" anchor="t">
            <a:noAutofit/>
          </a:bodyPr>
          <a:lstStyle>
            <a:lvl1pPr algn="l" defTabSz="342900" rtl="0" eaLnBrk="1" fontAlgn="base" hangingPunct="1">
              <a:lnSpc>
                <a:spcPct val="82000"/>
              </a:lnSpc>
              <a:spcBef>
                <a:spcPct val="0"/>
              </a:spcBef>
              <a:spcAft>
                <a:spcPct val="0"/>
              </a:spcAft>
              <a:defRPr sz="2400" b="0" i="0" kern="1200" cap="none" baseline="0">
                <a:solidFill>
                  <a:schemeClr val="tx1"/>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vl2pPr algn="l" defTabSz="342900" rtl="0" eaLnBrk="1" fontAlgn="base" hangingPunct="1">
              <a:spcBef>
                <a:spcPct val="0"/>
              </a:spcBef>
              <a:spcAft>
                <a:spcPct val="0"/>
              </a:spcAft>
              <a:defRPr sz="1050">
                <a:solidFill>
                  <a:schemeClr val="tx1"/>
                </a:solidFill>
                <a:latin typeface="Arial" charset="0"/>
                <a:ea typeface="Arial" charset="0"/>
                <a:cs typeface="Arial" charset="0"/>
              </a:defRPr>
            </a:lvl2pPr>
            <a:lvl3pPr algn="l" defTabSz="342900" rtl="0" eaLnBrk="1" fontAlgn="base" hangingPunct="1">
              <a:spcBef>
                <a:spcPct val="0"/>
              </a:spcBef>
              <a:spcAft>
                <a:spcPct val="0"/>
              </a:spcAft>
              <a:defRPr sz="1050">
                <a:solidFill>
                  <a:schemeClr val="tx1"/>
                </a:solidFill>
                <a:latin typeface="Arial" charset="0"/>
                <a:ea typeface="Arial" charset="0"/>
                <a:cs typeface="Arial" charset="0"/>
              </a:defRPr>
            </a:lvl3pPr>
            <a:lvl4pPr algn="l" defTabSz="342900" rtl="0" eaLnBrk="1" fontAlgn="base" hangingPunct="1">
              <a:spcBef>
                <a:spcPct val="0"/>
              </a:spcBef>
              <a:spcAft>
                <a:spcPct val="0"/>
              </a:spcAft>
              <a:defRPr sz="1050">
                <a:solidFill>
                  <a:schemeClr val="tx1"/>
                </a:solidFill>
                <a:latin typeface="Arial" charset="0"/>
                <a:ea typeface="Arial" charset="0"/>
                <a:cs typeface="Arial" charset="0"/>
              </a:defRPr>
            </a:lvl4pPr>
            <a:lvl5pPr algn="l" defTabSz="342900" rtl="0" eaLnBrk="1" fontAlgn="base" hangingPunct="1">
              <a:spcBef>
                <a:spcPct val="0"/>
              </a:spcBef>
              <a:spcAft>
                <a:spcPct val="0"/>
              </a:spcAft>
              <a:defRPr sz="1050">
                <a:solidFill>
                  <a:schemeClr val="tx1"/>
                </a:solidFill>
                <a:latin typeface="Arial" charset="0"/>
                <a:ea typeface="Arial" charset="0"/>
                <a:cs typeface="Arial" charset="0"/>
              </a:defRPr>
            </a:lvl5pPr>
            <a:lvl6pPr marL="342900" algn="l" defTabSz="342900" rtl="0" eaLnBrk="1" fontAlgn="base" hangingPunct="1">
              <a:spcBef>
                <a:spcPct val="0"/>
              </a:spcBef>
              <a:spcAft>
                <a:spcPct val="0"/>
              </a:spcAft>
              <a:defRPr sz="1050">
                <a:solidFill>
                  <a:schemeClr val="tx1"/>
                </a:solidFill>
                <a:latin typeface="Arial" charset="0"/>
                <a:ea typeface="Arial" charset="0"/>
                <a:cs typeface="Arial" charset="0"/>
              </a:defRPr>
            </a:lvl6pPr>
            <a:lvl7pPr marL="685800" algn="l" defTabSz="342900" rtl="0" eaLnBrk="1" fontAlgn="base" hangingPunct="1">
              <a:spcBef>
                <a:spcPct val="0"/>
              </a:spcBef>
              <a:spcAft>
                <a:spcPct val="0"/>
              </a:spcAft>
              <a:defRPr sz="1050">
                <a:solidFill>
                  <a:schemeClr val="tx1"/>
                </a:solidFill>
                <a:latin typeface="Arial" charset="0"/>
                <a:ea typeface="Arial" charset="0"/>
                <a:cs typeface="Arial" charset="0"/>
              </a:defRPr>
            </a:lvl7pPr>
            <a:lvl8pPr marL="1028700" algn="l" defTabSz="342900" rtl="0" eaLnBrk="1" fontAlgn="base" hangingPunct="1">
              <a:spcBef>
                <a:spcPct val="0"/>
              </a:spcBef>
              <a:spcAft>
                <a:spcPct val="0"/>
              </a:spcAft>
              <a:defRPr sz="1050">
                <a:solidFill>
                  <a:schemeClr val="tx1"/>
                </a:solidFill>
                <a:latin typeface="Arial" charset="0"/>
                <a:ea typeface="Arial" charset="0"/>
                <a:cs typeface="Arial" charset="0"/>
              </a:defRPr>
            </a:lvl8pPr>
            <a:lvl9pPr marL="1371600" algn="l" defTabSz="342900" rtl="0" eaLnBrk="1" fontAlgn="base" hangingPunct="1">
              <a:spcBef>
                <a:spcPct val="0"/>
              </a:spcBef>
              <a:spcAft>
                <a:spcPct val="0"/>
              </a:spcAft>
              <a:defRPr sz="1050">
                <a:solidFill>
                  <a:schemeClr val="tx1"/>
                </a:solidFill>
                <a:latin typeface="Arial" charset="0"/>
                <a:ea typeface="Arial" charset="0"/>
                <a:cs typeface="Arial" charset="0"/>
              </a:defRPr>
            </a:lvl9pPr>
          </a:lstStyle>
          <a:p>
            <a:pPr algn="ctr" defTabSz="457117"/>
            <a:r>
              <a:rPr lang="en-US" sz="3200">
                <a:solidFill>
                  <a:srgbClr val="002663"/>
                </a:solidFill>
              </a:rPr>
              <a:t>Merchant Recommender: Architecture</a:t>
            </a:r>
            <a:endParaRPr lang="en-US" sz="3200">
              <a:solidFill>
                <a:schemeClr val="tx1">
                  <a:lumMod val="50000"/>
                  <a:lumOff val="50000"/>
                </a:schemeClr>
              </a:solidFill>
            </a:endParaRPr>
          </a:p>
        </p:txBody>
      </p:sp>
      <p:sp>
        <p:nvSpPr>
          <p:cNvPr id="2" name="Arrow: Right 1">
            <a:extLst>
              <a:ext uri="{FF2B5EF4-FFF2-40B4-BE49-F238E27FC236}">
                <a16:creationId xmlns:a16="http://schemas.microsoft.com/office/drawing/2014/main" id="{990A365D-9928-29A7-E156-245AC16ACCD4}"/>
              </a:ext>
            </a:extLst>
          </p:cNvPr>
          <p:cNvSpPr/>
          <p:nvPr/>
        </p:nvSpPr>
        <p:spPr>
          <a:xfrm>
            <a:off x="714878" y="3065776"/>
            <a:ext cx="10913615" cy="1136341"/>
          </a:xfrm>
          <a:prstGeom prst="rightArrow">
            <a:avLst>
              <a:gd name="adj1" fmla="val 50000"/>
              <a:gd name="adj2" fmla="val 54687"/>
            </a:avLst>
          </a:prstGeom>
          <a:solidFill>
            <a:schemeClr val="accent6">
              <a:lumMod val="50000"/>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4" name="TextBox 3">
            <a:extLst>
              <a:ext uri="{FF2B5EF4-FFF2-40B4-BE49-F238E27FC236}">
                <a16:creationId xmlns:a16="http://schemas.microsoft.com/office/drawing/2014/main" id="{8CB72024-59C7-7BE8-7102-00AF01524A1C}"/>
              </a:ext>
            </a:extLst>
          </p:cNvPr>
          <p:cNvSpPr txBox="1"/>
          <p:nvPr/>
        </p:nvSpPr>
        <p:spPr>
          <a:xfrm>
            <a:off x="848043" y="3398390"/>
            <a:ext cx="1242581" cy="492443"/>
          </a:xfrm>
          <a:prstGeom prst="rect">
            <a:avLst/>
          </a:prstGeom>
          <a:noFill/>
        </p:spPr>
        <p:txBody>
          <a:bodyPr wrap="square" lIns="0" tIns="0" rIns="0" bIns="0" rtlCol="0">
            <a:spAutoFit/>
          </a:bodyPr>
          <a:lstStyle/>
          <a:p>
            <a:pPr algn="ctr"/>
            <a:r>
              <a:rPr lang="en-US" sz="1600" b="1" i="0">
                <a:solidFill>
                  <a:schemeClr val="bg2"/>
                </a:solidFill>
                <a:latin typeface="BentonSans Regular" panose="02000503000000020004" pitchFamily="2" charset="0"/>
              </a:rPr>
              <a:t>Millions of</a:t>
            </a:r>
          </a:p>
          <a:p>
            <a:pPr algn="ctr"/>
            <a:r>
              <a:rPr lang="en-US" sz="1600">
                <a:solidFill>
                  <a:schemeClr val="bg2"/>
                </a:solidFill>
                <a:latin typeface="BentonSans Regular" panose="02000503000000020004" pitchFamily="2" charset="0"/>
              </a:rPr>
              <a:t>Merchants</a:t>
            </a:r>
            <a:endParaRPr lang="en-US" sz="1600" b="0" i="0">
              <a:solidFill>
                <a:schemeClr val="bg2"/>
              </a:solidFill>
              <a:latin typeface="BentonSans Regular" panose="02000503000000020004" pitchFamily="2" charset="0"/>
            </a:endParaRPr>
          </a:p>
        </p:txBody>
      </p:sp>
      <p:sp>
        <p:nvSpPr>
          <p:cNvPr id="5" name="TextBox 4">
            <a:extLst>
              <a:ext uri="{FF2B5EF4-FFF2-40B4-BE49-F238E27FC236}">
                <a16:creationId xmlns:a16="http://schemas.microsoft.com/office/drawing/2014/main" id="{8125B03C-3D0A-ED13-68F2-7B911B187FFB}"/>
              </a:ext>
            </a:extLst>
          </p:cNvPr>
          <p:cNvSpPr txBox="1"/>
          <p:nvPr/>
        </p:nvSpPr>
        <p:spPr>
          <a:xfrm>
            <a:off x="3977707" y="3392684"/>
            <a:ext cx="1065130" cy="492443"/>
          </a:xfrm>
          <a:prstGeom prst="rect">
            <a:avLst/>
          </a:prstGeom>
          <a:noFill/>
        </p:spPr>
        <p:txBody>
          <a:bodyPr wrap="square" lIns="0" tIns="0" rIns="0" bIns="0" rtlCol="0">
            <a:spAutoFit/>
          </a:bodyPr>
          <a:lstStyle/>
          <a:p>
            <a:pPr algn="ctr"/>
            <a:r>
              <a:rPr lang="en-US">
                <a:solidFill>
                  <a:schemeClr val="bg2"/>
                </a:solidFill>
                <a:latin typeface="BentonSans Regular" panose="02000503000000020004" pitchFamily="2" charset="0"/>
              </a:rPr>
              <a:t>1</a:t>
            </a:r>
            <a:r>
              <a:rPr lang="en-US" sz="1600" b="1" i="0">
                <a:solidFill>
                  <a:schemeClr val="bg2"/>
                </a:solidFill>
                <a:latin typeface="BentonSans Regular" panose="02000503000000020004" pitchFamily="2" charset="0"/>
              </a:rPr>
              <a:t>00</a:t>
            </a:r>
          </a:p>
          <a:p>
            <a:pPr algn="ctr"/>
            <a:r>
              <a:rPr lang="en-US" sz="1600">
                <a:solidFill>
                  <a:schemeClr val="bg2"/>
                </a:solidFill>
                <a:latin typeface="BentonSans Regular" panose="02000503000000020004" pitchFamily="2" charset="0"/>
              </a:rPr>
              <a:t>Merchants</a:t>
            </a:r>
            <a:endParaRPr lang="en-US" sz="1600" b="0" i="0">
              <a:solidFill>
                <a:schemeClr val="bg2"/>
              </a:solidFill>
              <a:latin typeface="BentonSans Regular" panose="02000503000000020004" pitchFamily="2" charset="0"/>
            </a:endParaRPr>
          </a:p>
        </p:txBody>
      </p:sp>
      <p:sp>
        <p:nvSpPr>
          <p:cNvPr id="6" name="TextBox 5">
            <a:extLst>
              <a:ext uri="{FF2B5EF4-FFF2-40B4-BE49-F238E27FC236}">
                <a16:creationId xmlns:a16="http://schemas.microsoft.com/office/drawing/2014/main" id="{949D3CD7-E7DB-86CE-689E-2938D437FD85}"/>
              </a:ext>
            </a:extLst>
          </p:cNvPr>
          <p:cNvSpPr txBox="1"/>
          <p:nvPr/>
        </p:nvSpPr>
        <p:spPr>
          <a:xfrm>
            <a:off x="6684185" y="3392684"/>
            <a:ext cx="1148423" cy="492443"/>
          </a:xfrm>
          <a:prstGeom prst="rect">
            <a:avLst/>
          </a:prstGeom>
          <a:noFill/>
        </p:spPr>
        <p:txBody>
          <a:bodyPr wrap="square" lIns="0" tIns="0" rIns="0" bIns="0" rtlCol="0">
            <a:spAutoFit/>
          </a:bodyPr>
          <a:lstStyle/>
          <a:p>
            <a:pPr algn="ctr"/>
            <a:r>
              <a:rPr lang="en-US" sz="1600" b="1" i="0">
                <a:solidFill>
                  <a:schemeClr val="bg2"/>
                </a:solidFill>
                <a:latin typeface="BentonSans Regular" panose="02000503000000020004" pitchFamily="2" charset="0"/>
              </a:rPr>
              <a:t>5-10</a:t>
            </a:r>
          </a:p>
          <a:p>
            <a:pPr algn="ctr"/>
            <a:r>
              <a:rPr lang="en-US" sz="1600">
                <a:solidFill>
                  <a:schemeClr val="bg2"/>
                </a:solidFill>
                <a:latin typeface="BentonSans Regular" panose="02000503000000020004" pitchFamily="2" charset="0"/>
              </a:rPr>
              <a:t>Merchants</a:t>
            </a:r>
            <a:endParaRPr lang="en-US" sz="1600" b="0" i="0">
              <a:solidFill>
                <a:schemeClr val="bg2"/>
              </a:solidFill>
              <a:latin typeface="BentonSans Regular" panose="02000503000000020004" pitchFamily="2" charset="0"/>
            </a:endParaRPr>
          </a:p>
        </p:txBody>
      </p:sp>
      <p:sp>
        <p:nvSpPr>
          <p:cNvPr id="7" name="TextBox 6">
            <a:extLst>
              <a:ext uri="{FF2B5EF4-FFF2-40B4-BE49-F238E27FC236}">
                <a16:creationId xmlns:a16="http://schemas.microsoft.com/office/drawing/2014/main" id="{806C4B40-6EFC-3AA2-9021-6F4BE50405C9}"/>
              </a:ext>
            </a:extLst>
          </p:cNvPr>
          <p:cNvSpPr txBox="1"/>
          <p:nvPr/>
        </p:nvSpPr>
        <p:spPr>
          <a:xfrm>
            <a:off x="9391665" y="3379158"/>
            <a:ext cx="2077374" cy="492443"/>
          </a:xfrm>
          <a:prstGeom prst="rect">
            <a:avLst/>
          </a:prstGeom>
          <a:noFill/>
        </p:spPr>
        <p:txBody>
          <a:bodyPr wrap="square" lIns="0" tIns="0" rIns="0" bIns="0" rtlCol="0">
            <a:spAutoFit/>
          </a:bodyPr>
          <a:lstStyle/>
          <a:p>
            <a:pPr algn="ctr"/>
            <a:r>
              <a:rPr lang="en-US" sz="1600" b="0" i="0">
                <a:solidFill>
                  <a:schemeClr val="bg2"/>
                </a:solidFill>
                <a:latin typeface="BentonSans Regular" panose="02000503000000020004" pitchFamily="2" charset="0"/>
              </a:rPr>
              <a:t>Final </a:t>
            </a:r>
          </a:p>
          <a:p>
            <a:pPr algn="ctr"/>
            <a:r>
              <a:rPr lang="en-US" sz="1600" b="0" i="0">
                <a:solidFill>
                  <a:schemeClr val="bg2"/>
                </a:solidFill>
                <a:latin typeface="BentonSans Regular" panose="02000503000000020004" pitchFamily="2" charset="0"/>
              </a:rPr>
              <a:t>Recommendations</a:t>
            </a:r>
          </a:p>
        </p:txBody>
      </p:sp>
      <p:sp>
        <p:nvSpPr>
          <p:cNvPr id="8" name="Text Placeholder 2">
            <a:extLst>
              <a:ext uri="{FF2B5EF4-FFF2-40B4-BE49-F238E27FC236}">
                <a16:creationId xmlns:a16="http://schemas.microsoft.com/office/drawing/2014/main" id="{D7987346-D209-C318-DC7E-020E4D8F3774}"/>
              </a:ext>
            </a:extLst>
          </p:cNvPr>
          <p:cNvSpPr txBox="1">
            <a:spLocks/>
          </p:cNvSpPr>
          <p:nvPr/>
        </p:nvSpPr>
        <p:spPr bwMode="gray">
          <a:xfrm>
            <a:off x="727970" y="958472"/>
            <a:ext cx="10423940" cy="3079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342891" indent="-342891" algn="l" defTabSz="457189" rtl="0" eaLnBrk="1" fontAlgn="base" hangingPunct="1">
              <a:lnSpc>
                <a:spcPct val="100000"/>
              </a:lnSpc>
              <a:spcBef>
                <a:spcPts val="0"/>
              </a:spcBef>
              <a:spcAft>
                <a:spcPts val="0"/>
              </a:spcAft>
              <a:buFont typeface="Arial" charset="0"/>
              <a:buNone/>
              <a:defRPr b="0" i="0" kern="1200">
                <a:solidFill>
                  <a:schemeClr val="bg2"/>
                </a:solidFill>
                <a:latin typeface="BentonSans Light" charset="0"/>
                <a:ea typeface="BentonSans Light" charset="0"/>
                <a:cs typeface="BentonSans Light" charset="0"/>
              </a:defRPr>
            </a:lvl1pPr>
            <a:lvl2pPr marL="227008" indent="-227008" algn="l" defTabSz="457189" rtl="0" eaLnBrk="1" fontAlgn="base" hangingPunct="1">
              <a:lnSpc>
                <a:spcPct val="100000"/>
              </a:lnSpc>
              <a:spcBef>
                <a:spcPts val="0"/>
              </a:spcBef>
              <a:spcAft>
                <a:spcPts val="0"/>
              </a:spcAft>
              <a:buFont typeface="Arial" charset="0"/>
              <a:buChar char="•"/>
              <a:defRPr sz="1800" b="0" i="0" kern="1200">
                <a:solidFill>
                  <a:schemeClr val="bg2"/>
                </a:solidFill>
                <a:latin typeface="BentonSans Light" charset="0"/>
                <a:ea typeface="BentonSans Light" charset="0"/>
                <a:cs typeface="BentonSans Light" charset="0"/>
              </a:defRPr>
            </a:lvl2pPr>
            <a:lvl3pPr marL="744520" indent="-288918" algn="l" defTabSz="457189" rtl="0" eaLnBrk="1" fontAlgn="base" hangingPunct="1">
              <a:lnSpc>
                <a:spcPct val="100000"/>
              </a:lnSpc>
              <a:spcBef>
                <a:spcPts val="0"/>
              </a:spcBef>
              <a:spcAft>
                <a:spcPts val="0"/>
              </a:spcAft>
              <a:buFont typeface="Arial" pitchFamily="34" charset="0"/>
              <a:buChar char="–"/>
              <a:defRPr b="0" i="0" kern="1200">
                <a:solidFill>
                  <a:schemeClr val="bg2"/>
                </a:solidFill>
                <a:latin typeface="BentonSans Light" charset="0"/>
                <a:ea typeface="BentonSans Light" charset="0"/>
                <a:cs typeface="BentonSans Light" charset="0"/>
              </a:defRPr>
            </a:lvl3pPr>
            <a:lvl4pPr marL="1149322" indent="-228594" algn="l" defTabSz="457189" rtl="0" eaLnBrk="1" fontAlgn="base" hangingPunct="1">
              <a:lnSpc>
                <a:spcPct val="100000"/>
              </a:lnSpc>
              <a:spcBef>
                <a:spcPts val="0"/>
              </a:spcBef>
              <a:spcAft>
                <a:spcPts val="0"/>
              </a:spcAft>
              <a:buFont typeface="Arial"/>
              <a:buChar char="•"/>
              <a:defRPr sz="1600" b="0" i="0" kern="1200">
                <a:solidFill>
                  <a:schemeClr val="bg2"/>
                </a:solidFill>
                <a:latin typeface="BentonSans Light" charset="0"/>
                <a:ea typeface="BentonSans Light" charset="0"/>
                <a:cs typeface="BentonSans Light" charset="0"/>
              </a:defRPr>
            </a:lvl4pPr>
            <a:lvl5pPr marL="1596985" indent="-225420" algn="l" defTabSz="457189" rtl="0" eaLnBrk="1" fontAlgn="base" hangingPunct="1">
              <a:lnSpc>
                <a:spcPct val="100000"/>
              </a:lnSpc>
              <a:spcBef>
                <a:spcPts val="0"/>
              </a:spcBef>
              <a:spcAft>
                <a:spcPts val="0"/>
              </a:spcAft>
              <a:buFont typeface="Arial"/>
              <a:buChar char="−"/>
              <a:defRPr sz="1600" b="0" i="0" kern="1200">
                <a:solidFill>
                  <a:schemeClr val="bg2"/>
                </a:solidFill>
                <a:latin typeface="BentonSans Light" charset="0"/>
                <a:ea typeface="BentonSans Light" charset="0"/>
                <a:cs typeface="BentonSans Light" charset="0"/>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a:lstStyle>
          <a:p>
            <a:pPr marL="0" indent="0"/>
            <a:r>
              <a:rPr lang="en-IN" sz="1800">
                <a:latin typeface="BentonSans Regular" panose="02000503000000020004" pitchFamily="2" charset="0"/>
              </a:rPr>
              <a:t>Merchant Recommender architecture is designed as per industry best practices, and comprises of 3 modules - </a:t>
            </a:r>
          </a:p>
        </p:txBody>
      </p:sp>
      <p:sp>
        <p:nvSpPr>
          <p:cNvPr id="10" name="Trapezoid 9">
            <a:extLst>
              <a:ext uri="{FF2B5EF4-FFF2-40B4-BE49-F238E27FC236}">
                <a16:creationId xmlns:a16="http://schemas.microsoft.com/office/drawing/2014/main" id="{601AD438-08BA-1344-B490-86E5F8F5EBB6}"/>
              </a:ext>
            </a:extLst>
          </p:cNvPr>
          <p:cNvSpPr/>
          <p:nvPr/>
        </p:nvSpPr>
        <p:spPr>
          <a:xfrm rot="5400000">
            <a:off x="1624789" y="2906298"/>
            <a:ext cx="2743199" cy="1455297"/>
          </a:xfrm>
          <a:prstGeom prst="trapezoid">
            <a:avLst>
              <a:gd name="adj" fmla="val 44488"/>
            </a:avLst>
          </a:prstGeom>
          <a:solidFill>
            <a:srgbClr val="7F9AC5"/>
          </a:solidFill>
          <a:ln w="19050" cap="sq" cmpd="sng" algn="ctr">
            <a:solidFill>
              <a:schemeClr val="tx1">
                <a:lumMod val="90000"/>
                <a:lumOff val="10000"/>
              </a:schemeClr>
            </a:solidFill>
            <a:prstDash val="solid"/>
          </a:ln>
          <a:effectLst/>
        </p:spPr>
        <p:txBody>
          <a:bodyPr vert="vert27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a:ln>
                <a:noFill/>
              </a:ln>
              <a:effectLst/>
              <a:uLnTx/>
              <a:uFillTx/>
              <a:latin typeface="BentonSans Regular"/>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b="1" kern="0">
              <a:latin typeface="BentonSans Regular"/>
            </a:endParaRPr>
          </a:p>
          <a:p>
            <a:pPr marL="9144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a:ln>
                  <a:noFill/>
                </a:ln>
                <a:effectLst/>
                <a:uLnTx/>
                <a:uFillTx/>
                <a:latin typeface="BentonSans Regular"/>
                <a:ea typeface="+mn-ea"/>
                <a:cs typeface="+mn-cs"/>
              </a:rPr>
              <a:t>Candidate </a:t>
            </a:r>
          </a:p>
          <a:p>
            <a:pPr marL="9144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a:ln>
                  <a:noFill/>
                </a:ln>
                <a:effectLst/>
                <a:uLnTx/>
                <a:uFillTx/>
                <a:latin typeface="BentonSans Regular"/>
                <a:ea typeface="+mn-ea"/>
                <a:cs typeface="+mn-cs"/>
              </a:rPr>
              <a:t>Generation</a:t>
            </a:r>
          </a:p>
        </p:txBody>
      </p:sp>
      <p:sp>
        <p:nvSpPr>
          <p:cNvPr id="11" name="Trapezoid 10">
            <a:extLst>
              <a:ext uri="{FF2B5EF4-FFF2-40B4-BE49-F238E27FC236}">
                <a16:creationId xmlns:a16="http://schemas.microsoft.com/office/drawing/2014/main" id="{9DA6854B-75F4-4355-38AB-0011C1501DE1}"/>
              </a:ext>
            </a:extLst>
          </p:cNvPr>
          <p:cNvSpPr/>
          <p:nvPr/>
        </p:nvSpPr>
        <p:spPr>
          <a:xfrm rot="5400000">
            <a:off x="4837018" y="3006752"/>
            <a:ext cx="2173367" cy="1254389"/>
          </a:xfrm>
          <a:prstGeom prst="trapezoid">
            <a:avLst>
              <a:gd name="adj" fmla="val 44488"/>
            </a:avLst>
          </a:prstGeom>
          <a:solidFill>
            <a:srgbClr val="98BFFF"/>
          </a:solidFill>
          <a:ln w="19050" cap="sq" cmpd="sng" algn="ctr">
            <a:solidFill>
              <a:schemeClr val="tx1">
                <a:lumMod val="50000"/>
                <a:lumOff val="50000"/>
              </a:schemeClr>
            </a:solidFill>
            <a:prstDash val="solid"/>
          </a:ln>
          <a:effectLst/>
        </p:spPr>
        <p:txBody>
          <a:bodyPr vert="vert27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a:ln>
                <a:noFill/>
              </a:ln>
              <a:effectLst/>
              <a:uLnTx/>
              <a:uFillTx/>
              <a:latin typeface="BentonSans Regular"/>
              <a:ea typeface="+mn-ea"/>
              <a:cs typeface="+mn-cs"/>
            </a:endParaRPr>
          </a:p>
          <a:p>
            <a:pPr marL="91440" marR="0" lvl="0" indent="0" algn="ctr" defTabSz="914400" rtl="0" eaLnBrk="1" fontAlgn="auto" latinLnBrk="0" hangingPunct="1">
              <a:lnSpc>
                <a:spcPct val="100000"/>
              </a:lnSpc>
              <a:spcBef>
                <a:spcPts val="0"/>
              </a:spcBef>
              <a:spcAft>
                <a:spcPts val="0"/>
              </a:spcAft>
              <a:buClrTx/>
              <a:buSzTx/>
              <a:buFontTx/>
              <a:buNone/>
              <a:tabLst/>
              <a:defRPr/>
            </a:pPr>
            <a:endParaRPr kumimoji="0" lang="en-US" sz="600" b="1" i="0" u="none" strike="noStrike" kern="0" cap="none" spc="0" normalizeH="0" baseline="0" noProof="0">
              <a:ln>
                <a:noFill/>
              </a:ln>
              <a:effectLst/>
              <a:uLnTx/>
              <a:uFillTx/>
              <a:latin typeface="BentonSans Regular"/>
              <a:ea typeface="+mn-ea"/>
              <a:cs typeface="+mn-cs"/>
            </a:endParaRPr>
          </a:p>
          <a:p>
            <a:pPr marL="9144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a:ln>
                  <a:noFill/>
                </a:ln>
                <a:effectLst/>
                <a:uLnTx/>
                <a:uFillTx/>
                <a:latin typeface="BentonSans Regular"/>
                <a:ea typeface="+mn-ea"/>
                <a:cs typeface="+mn-cs"/>
              </a:rPr>
              <a:t>Ranking</a:t>
            </a:r>
          </a:p>
          <a:p>
            <a:pPr marL="9144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effectLst/>
                <a:uLnTx/>
                <a:uFillTx/>
                <a:latin typeface="BentonSans Regular"/>
                <a:ea typeface="+mn-ea"/>
                <a:cs typeface="+mn-cs"/>
              </a:rPr>
              <a:t>(Objective Function)</a:t>
            </a:r>
            <a:endParaRPr kumimoji="0" lang="en-US" sz="2000" b="0" i="0" u="none" strike="noStrike" kern="0" cap="none" spc="0" normalizeH="0" baseline="0" noProof="0">
              <a:ln>
                <a:noFill/>
              </a:ln>
              <a:effectLst/>
              <a:uLnTx/>
              <a:uFillTx/>
              <a:latin typeface="BentonSans Regular"/>
              <a:ea typeface="+mn-ea"/>
              <a:cs typeface="+mn-cs"/>
            </a:endParaRPr>
          </a:p>
        </p:txBody>
      </p:sp>
      <p:sp>
        <p:nvSpPr>
          <p:cNvPr id="12" name="Rectangle 11">
            <a:extLst>
              <a:ext uri="{FF2B5EF4-FFF2-40B4-BE49-F238E27FC236}">
                <a16:creationId xmlns:a16="http://schemas.microsoft.com/office/drawing/2014/main" id="{EFFFBCA2-9644-7D4D-2145-6119AEA3D9F2}"/>
              </a:ext>
            </a:extLst>
          </p:cNvPr>
          <p:cNvSpPr/>
          <p:nvPr/>
        </p:nvSpPr>
        <p:spPr>
          <a:xfrm>
            <a:off x="8044632" y="3065776"/>
            <a:ext cx="1254391" cy="1136341"/>
          </a:xfrm>
          <a:prstGeom prst="rect">
            <a:avLst/>
          </a:prstGeom>
          <a:solidFill>
            <a:srgbClr val="CBDFFF"/>
          </a:solidFill>
          <a:ln w="19050" cap="sq" cmpd="sng" algn="ctr">
            <a:solidFill>
              <a:schemeClr val="tx1">
                <a:lumMod val="25000"/>
                <a:lumOff val="75000"/>
              </a:schemeClr>
            </a:solidFill>
            <a:prstDash val="solid"/>
          </a:ln>
          <a:effectLst/>
        </p:spPr>
        <p:txBody>
          <a:bodyPr vert="horz"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a:ln>
                  <a:noFill/>
                </a:ln>
                <a:effectLst/>
                <a:uLnTx/>
                <a:uFillTx/>
                <a:latin typeface="BentonSans Regular"/>
                <a:ea typeface="+mn-ea"/>
                <a:cs typeface="+mn-cs"/>
              </a:rPr>
              <a:t>Last Mile Arbitration</a:t>
            </a:r>
          </a:p>
        </p:txBody>
      </p:sp>
      <p:sp>
        <p:nvSpPr>
          <p:cNvPr id="13" name="Rectangle 12">
            <a:extLst>
              <a:ext uri="{FF2B5EF4-FFF2-40B4-BE49-F238E27FC236}">
                <a16:creationId xmlns:a16="http://schemas.microsoft.com/office/drawing/2014/main" id="{81274D1F-D163-65B7-9686-E73026124621}"/>
              </a:ext>
            </a:extLst>
          </p:cNvPr>
          <p:cNvSpPr/>
          <p:nvPr/>
        </p:nvSpPr>
        <p:spPr>
          <a:xfrm>
            <a:off x="3836706" y="2149313"/>
            <a:ext cx="4095158" cy="3044858"/>
          </a:xfrm>
          <a:prstGeom prst="rect">
            <a:avLst/>
          </a:prstGeom>
          <a:noFill/>
          <a:ln w="19050">
            <a:solidFill>
              <a:srgbClr val="FFC000"/>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9D1C8474-519B-4705-FD46-F155D17D7942}"/>
              </a:ext>
            </a:extLst>
          </p:cNvPr>
          <p:cNvSpPr txBox="1"/>
          <p:nvPr/>
        </p:nvSpPr>
        <p:spPr>
          <a:xfrm>
            <a:off x="4860097" y="1829015"/>
            <a:ext cx="3063711" cy="246221"/>
          </a:xfrm>
          <a:prstGeom prst="rect">
            <a:avLst/>
          </a:prstGeom>
          <a:noFill/>
        </p:spPr>
        <p:txBody>
          <a:bodyPr wrap="square" lIns="0" tIns="0" rIns="0" bIns="0" rtlCol="0">
            <a:spAutoFit/>
          </a:bodyPr>
          <a:lstStyle/>
          <a:p>
            <a:pPr algn="r"/>
            <a:r>
              <a:rPr lang="en-US" sz="1600" b="0" i="1">
                <a:solidFill>
                  <a:srgbClr val="FFC000"/>
                </a:solidFill>
                <a:latin typeface="BentonSans Regular" panose="02000503000000020004" pitchFamily="2" charset="0"/>
              </a:rPr>
              <a:t>Problem Statement</a:t>
            </a:r>
          </a:p>
        </p:txBody>
      </p:sp>
      <p:sp>
        <p:nvSpPr>
          <p:cNvPr id="9" name="TextBox 8">
            <a:extLst>
              <a:ext uri="{FF2B5EF4-FFF2-40B4-BE49-F238E27FC236}">
                <a16:creationId xmlns:a16="http://schemas.microsoft.com/office/drawing/2014/main" id="{95650518-DE63-3227-EE73-2C7369137E82}"/>
              </a:ext>
            </a:extLst>
          </p:cNvPr>
          <p:cNvSpPr txBox="1"/>
          <p:nvPr/>
        </p:nvSpPr>
        <p:spPr>
          <a:xfrm>
            <a:off x="3836707" y="5397968"/>
            <a:ext cx="4095157" cy="984885"/>
          </a:xfrm>
          <a:prstGeom prst="rect">
            <a:avLst/>
          </a:prstGeom>
          <a:noFill/>
        </p:spPr>
        <p:txBody>
          <a:bodyPr wrap="square" lIns="0" tIns="0" rIns="0" bIns="0" rtlCol="0">
            <a:spAutoFit/>
          </a:bodyPr>
          <a:lstStyle/>
          <a:p>
            <a:pPr algn="l"/>
            <a:r>
              <a:rPr lang="en-US" b="0" i="1">
                <a:solidFill>
                  <a:srgbClr val="FF0000"/>
                </a:solidFill>
                <a:latin typeface="BentonSans Light" panose="02000503000000020004" pitchFamily="2" charset="0"/>
              </a:rPr>
              <a:t>* Pre-select 100 nearest merchants for each customer that he/she hasn’t visited for the past three months and recommend top 10 merchants out of 100</a:t>
            </a:r>
          </a:p>
        </p:txBody>
      </p:sp>
    </p:spTree>
    <p:extLst>
      <p:ext uri="{BB962C8B-B14F-4D97-AF65-F5344CB8AC3E}">
        <p14:creationId xmlns:p14="http://schemas.microsoft.com/office/powerpoint/2010/main" val="415580521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67ED5EC-E45C-4099-824F-598245771A8D}"/>
              </a:ext>
            </a:extLst>
          </p:cNvPr>
          <p:cNvSpPr>
            <a:spLocks noGrp="1"/>
          </p:cNvSpPr>
          <p:nvPr>
            <p:ph type="sldNum" sz="quarter" idx="10"/>
          </p:nvPr>
        </p:nvSpPr>
        <p:spPr/>
        <p:txBody>
          <a:bodyPr/>
          <a:lstStyle/>
          <a:p>
            <a:pPr defTabSz="609585">
              <a:defRPr/>
            </a:pPr>
            <a:fld id="{920384AA-0A71-E644-AEED-65CD2253F2C8}" type="slidenum">
              <a:rPr lang="en-US" b="0">
                <a:solidFill>
                  <a:srgbClr val="006AD2"/>
                </a:solidFill>
              </a:rPr>
              <a:pPr defTabSz="609585">
                <a:defRPr/>
              </a:pPr>
              <a:t>4</a:t>
            </a:fld>
            <a:endParaRPr lang="en-US" b="0">
              <a:solidFill>
                <a:srgbClr val="006AD2"/>
              </a:solidFill>
            </a:endParaRPr>
          </a:p>
        </p:txBody>
      </p:sp>
      <p:sp>
        <p:nvSpPr>
          <p:cNvPr id="20" name="Title 1">
            <a:extLst>
              <a:ext uri="{FF2B5EF4-FFF2-40B4-BE49-F238E27FC236}">
                <a16:creationId xmlns:a16="http://schemas.microsoft.com/office/drawing/2014/main" id="{A4B53A9D-C703-45BB-A5FC-1EAF6D23015A}"/>
              </a:ext>
            </a:extLst>
          </p:cNvPr>
          <p:cNvSpPr txBox="1">
            <a:spLocks/>
          </p:cNvSpPr>
          <p:nvPr/>
        </p:nvSpPr>
        <p:spPr bwMode="white">
          <a:xfrm>
            <a:off x="390801" y="381406"/>
            <a:ext cx="11047000" cy="400110"/>
          </a:xfrm>
          <a:prstGeom prst="rect">
            <a:avLst/>
          </a:prstGeom>
        </p:spPr>
        <p:txBody>
          <a:bodyPr vert="horz" lIns="0" tIns="0" rIns="0" bIns="0" rtlCol="0" anchor="t">
            <a:noAutofit/>
          </a:bodyPr>
          <a:lstStyle>
            <a:lvl1pPr algn="l" defTabSz="342900" rtl="0" eaLnBrk="1" fontAlgn="base" hangingPunct="1">
              <a:lnSpc>
                <a:spcPct val="82000"/>
              </a:lnSpc>
              <a:spcBef>
                <a:spcPct val="0"/>
              </a:spcBef>
              <a:spcAft>
                <a:spcPct val="0"/>
              </a:spcAft>
              <a:defRPr sz="2400" b="0" i="0" kern="1200" cap="none" baseline="0">
                <a:solidFill>
                  <a:schemeClr val="tx1"/>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vl2pPr algn="l" defTabSz="342900" rtl="0" eaLnBrk="1" fontAlgn="base" hangingPunct="1">
              <a:spcBef>
                <a:spcPct val="0"/>
              </a:spcBef>
              <a:spcAft>
                <a:spcPct val="0"/>
              </a:spcAft>
              <a:defRPr sz="1050">
                <a:solidFill>
                  <a:schemeClr val="tx1"/>
                </a:solidFill>
                <a:latin typeface="Arial" charset="0"/>
                <a:ea typeface="Arial" charset="0"/>
                <a:cs typeface="Arial" charset="0"/>
              </a:defRPr>
            </a:lvl2pPr>
            <a:lvl3pPr algn="l" defTabSz="342900" rtl="0" eaLnBrk="1" fontAlgn="base" hangingPunct="1">
              <a:spcBef>
                <a:spcPct val="0"/>
              </a:spcBef>
              <a:spcAft>
                <a:spcPct val="0"/>
              </a:spcAft>
              <a:defRPr sz="1050">
                <a:solidFill>
                  <a:schemeClr val="tx1"/>
                </a:solidFill>
                <a:latin typeface="Arial" charset="0"/>
                <a:ea typeface="Arial" charset="0"/>
                <a:cs typeface="Arial" charset="0"/>
              </a:defRPr>
            </a:lvl3pPr>
            <a:lvl4pPr algn="l" defTabSz="342900" rtl="0" eaLnBrk="1" fontAlgn="base" hangingPunct="1">
              <a:spcBef>
                <a:spcPct val="0"/>
              </a:spcBef>
              <a:spcAft>
                <a:spcPct val="0"/>
              </a:spcAft>
              <a:defRPr sz="1050">
                <a:solidFill>
                  <a:schemeClr val="tx1"/>
                </a:solidFill>
                <a:latin typeface="Arial" charset="0"/>
                <a:ea typeface="Arial" charset="0"/>
                <a:cs typeface="Arial" charset="0"/>
              </a:defRPr>
            </a:lvl4pPr>
            <a:lvl5pPr algn="l" defTabSz="342900" rtl="0" eaLnBrk="1" fontAlgn="base" hangingPunct="1">
              <a:spcBef>
                <a:spcPct val="0"/>
              </a:spcBef>
              <a:spcAft>
                <a:spcPct val="0"/>
              </a:spcAft>
              <a:defRPr sz="1050">
                <a:solidFill>
                  <a:schemeClr val="tx1"/>
                </a:solidFill>
                <a:latin typeface="Arial" charset="0"/>
                <a:ea typeface="Arial" charset="0"/>
                <a:cs typeface="Arial" charset="0"/>
              </a:defRPr>
            </a:lvl5pPr>
            <a:lvl6pPr marL="342900" algn="l" defTabSz="342900" rtl="0" eaLnBrk="1" fontAlgn="base" hangingPunct="1">
              <a:spcBef>
                <a:spcPct val="0"/>
              </a:spcBef>
              <a:spcAft>
                <a:spcPct val="0"/>
              </a:spcAft>
              <a:defRPr sz="1050">
                <a:solidFill>
                  <a:schemeClr val="tx1"/>
                </a:solidFill>
                <a:latin typeface="Arial" charset="0"/>
                <a:ea typeface="Arial" charset="0"/>
                <a:cs typeface="Arial" charset="0"/>
              </a:defRPr>
            </a:lvl6pPr>
            <a:lvl7pPr marL="685800" algn="l" defTabSz="342900" rtl="0" eaLnBrk="1" fontAlgn="base" hangingPunct="1">
              <a:spcBef>
                <a:spcPct val="0"/>
              </a:spcBef>
              <a:spcAft>
                <a:spcPct val="0"/>
              </a:spcAft>
              <a:defRPr sz="1050">
                <a:solidFill>
                  <a:schemeClr val="tx1"/>
                </a:solidFill>
                <a:latin typeface="Arial" charset="0"/>
                <a:ea typeface="Arial" charset="0"/>
                <a:cs typeface="Arial" charset="0"/>
              </a:defRPr>
            </a:lvl7pPr>
            <a:lvl8pPr marL="1028700" algn="l" defTabSz="342900" rtl="0" eaLnBrk="1" fontAlgn="base" hangingPunct="1">
              <a:spcBef>
                <a:spcPct val="0"/>
              </a:spcBef>
              <a:spcAft>
                <a:spcPct val="0"/>
              </a:spcAft>
              <a:defRPr sz="1050">
                <a:solidFill>
                  <a:schemeClr val="tx1"/>
                </a:solidFill>
                <a:latin typeface="Arial" charset="0"/>
                <a:ea typeface="Arial" charset="0"/>
                <a:cs typeface="Arial" charset="0"/>
              </a:defRPr>
            </a:lvl8pPr>
            <a:lvl9pPr marL="1371600" algn="l" defTabSz="342900" rtl="0" eaLnBrk="1" fontAlgn="base" hangingPunct="1">
              <a:spcBef>
                <a:spcPct val="0"/>
              </a:spcBef>
              <a:spcAft>
                <a:spcPct val="0"/>
              </a:spcAft>
              <a:defRPr sz="1050">
                <a:solidFill>
                  <a:schemeClr val="tx1"/>
                </a:solidFill>
                <a:latin typeface="Arial" charset="0"/>
                <a:ea typeface="Arial" charset="0"/>
                <a:cs typeface="Arial" charset="0"/>
              </a:defRPr>
            </a:lvl9pPr>
          </a:lstStyle>
          <a:p>
            <a:pPr algn="ctr" defTabSz="457117"/>
            <a:r>
              <a:rPr lang="en-US" sz="3200">
                <a:solidFill>
                  <a:srgbClr val="002663"/>
                </a:solidFill>
              </a:rPr>
              <a:t>Motivation</a:t>
            </a:r>
          </a:p>
        </p:txBody>
      </p:sp>
      <p:graphicFrame>
        <p:nvGraphicFramePr>
          <p:cNvPr id="68" name="Chart 67">
            <a:extLst>
              <a:ext uri="{FF2B5EF4-FFF2-40B4-BE49-F238E27FC236}">
                <a16:creationId xmlns:a16="http://schemas.microsoft.com/office/drawing/2014/main" id="{016C2A6D-AA04-42A2-BAA0-6FF9E8A6E6F2}"/>
              </a:ext>
            </a:extLst>
          </p:cNvPr>
          <p:cNvGraphicFramePr/>
          <p:nvPr>
            <p:extLst>
              <p:ext uri="{D42A27DB-BD31-4B8C-83A1-F6EECF244321}">
                <p14:modId xmlns:p14="http://schemas.microsoft.com/office/powerpoint/2010/main" val="1962459390"/>
              </p:ext>
            </p:extLst>
          </p:nvPr>
        </p:nvGraphicFramePr>
        <p:xfrm>
          <a:off x="837993" y="1900444"/>
          <a:ext cx="3947071" cy="2769208"/>
        </p:xfrm>
        <a:graphic>
          <a:graphicData uri="http://schemas.openxmlformats.org/drawingml/2006/chart">
            <c:chart xmlns:c="http://schemas.openxmlformats.org/drawingml/2006/chart" xmlns:r="http://schemas.openxmlformats.org/officeDocument/2006/relationships" r:id="rId3"/>
          </a:graphicData>
        </a:graphic>
      </p:graphicFrame>
      <p:sp>
        <p:nvSpPr>
          <p:cNvPr id="69" name="Right Brace 68">
            <a:extLst>
              <a:ext uri="{FF2B5EF4-FFF2-40B4-BE49-F238E27FC236}">
                <a16:creationId xmlns:a16="http://schemas.microsoft.com/office/drawing/2014/main" id="{D1B58ECD-63FB-4228-AFC6-EF3CD7755310}"/>
              </a:ext>
            </a:extLst>
          </p:cNvPr>
          <p:cNvSpPr/>
          <p:nvPr/>
        </p:nvSpPr>
        <p:spPr>
          <a:xfrm>
            <a:off x="4394980" y="3173674"/>
            <a:ext cx="224100" cy="960149"/>
          </a:xfrm>
          <a:prstGeom prst="rightBrace">
            <a:avLst/>
          </a:prstGeom>
          <a:noFill/>
          <a:ln w="12700" cap="sq" cmpd="sng" algn="ctr">
            <a:solidFill>
              <a:srgbClr val="00175A"/>
            </a:solidFill>
            <a:prstDash val="solid"/>
          </a:ln>
          <a:effectLst/>
        </p:spPr>
        <p:txBody>
          <a:bodyPr rtlCol="0" anchor="ctr"/>
          <a:lstStyle/>
          <a:p>
            <a:pPr algn="ctr" defTabSz="609555" fontAlgn="auto">
              <a:spcBef>
                <a:spcPts val="0"/>
              </a:spcBef>
              <a:spcAft>
                <a:spcPts val="0"/>
              </a:spcAft>
              <a:defRPr/>
            </a:pPr>
            <a:endParaRPr lang="en-US" sz="2400" b="0" kern="0">
              <a:solidFill>
                <a:srgbClr val="162B73"/>
              </a:solidFill>
              <a:latin typeface="BentonSans Regular"/>
              <a:cs typeface="+mn-cs"/>
            </a:endParaRPr>
          </a:p>
        </p:txBody>
      </p:sp>
      <p:sp>
        <p:nvSpPr>
          <p:cNvPr id="70" name="Right Brace 69">
            <a:extLst>
              <a:ext uri="{FF2B5EF4-FFF2-40B4-BE49-F238E27FC236}">
                <a16:creationId xmlns:a16="http://schemas.microsoft.com/office/drawing/2014/main" id="{4C7BBF3F-469D-4119-A89F-B1006705415D}"/>
              </a:ext>
            </a:extLst>
          </p:cNvPr>
          <p:cNvSpPr/>
          <p:nvPr/>
        </p:nvSpPr>
        <p:spPr>
          <a:xfrm>
            <a:off x="4394980" y="2584955"/>
            <a:ext cx="233892" cy="428663"/>
          </a:xfrm>
          <a:prstGeom prst="rightBrace">
            <a:avLst/>
          </a:prstGeom>
          <a:noFill/>
          <a:ln w="12700" cap="sq" cmpd="sng" algn="ctr">
            <a:solidFill>
              <a:srgbClr val="00175A"/>
            </a:solidFill>
            <a:prstDash val="solid"/>
          </a:ln>
          <a:effectLst/>
        </p:spPr>
        <p:txBody>
          <a:bodyPr rtlCol="0" anchor="ctr"/>
          <a:lstStyle/>
          <a:p>
            <a:pPr algn="ctr" defTabSz="609555" fontAlgn="auto">
              <a:spcBef>
                <a:spcPts val="0"/>
              </a:spcBef>
              <a:spcAft>
                <a:spcPts val="0"/>
              </a:spcAft>
              <a:defRPr/>
            </a:pPr>
            <a:endParaRPr lang="en-US" sz="2400" b="0" kern="0">
              <a:solidFill>
                <a:srgbClr val="FFFFFF"/>
              </a:solidFill>
              <a:latin typeface="BentonSans Regular"/>
              <a:cs typeface="+mn-cs"/>
            </a:endParaRPr>
          </a:p>
        </p:txBody>
      </p:sp>
      <p:sp>
        <p:nvSpPr>
          <p:cNvPr id="71" name="Rectangle 70">
            <a:extLst>
              <a:ext uri="{FF2B5EF4-FFF2-40B4-BE49-F238E27FC236}">
                <a16:creationId xmlns:a16="http://schemas.microsoft.com/office/drawing/2014/main" id="{EDE35754-6A9C-4E94-BFAE-2EB355D91FFE}"/>
              </a:ext>
            </a:extLst>
          </p:cNvPr>
          <p:cNvSpPr/>
          <p:nvPr/>
        </p:nvSpPr>
        <p:spPr>
          <a:xfrm>
            <a:off x="4257197" y="2611365"/>
            <a:ext cx="1685925" cy="280103"/>
          </a:xfrm>
          <a:prstGeom prst="rect">
            <a:avLst/>
          </a:prstGeom>
          <a:noFill/>
          <a:ln>
            <a:noFill/>
          </a:ln>
          <a:effectLst/>
        </p:spPr>
        <p:txBody>
          <a:bodyPr rtlCol="0" anchor="ctr"/>
          <a:lstStyle/>
          <a:p>
            <a:pPr algn="ctr" defTabSz="609555" fontAlgn="auto">
              <a:spcBef>
                <a:spcPts val="0"/>
              </a:spcBef>
              <a:spcAft>
                <a:spcPts val="0"/>
              </a:spcAft>
              <a:defRPr/>
            </a:pPr>
            <a:r>
              <a:rPr lang="en-US" sz="1400" b="0" kern="0">
                <a:solidFill>
                  <a:srgbClr val="006AD2"/>
                </a:solidFill>
                <a:latin typeface="BentonSans Regular" panose="02000503000000020004" pitchFamily="2" charset="0"/>
                <a:cs typeface="+mn-cs"/>
              </a:rPr>
              <a:t>Incremental Activation</a:t>
            </a:r>
          </a:p>
        </p:txBody>
      </p:sp>
      <p:sp>
        <p:nvSpPr>
          <p:cNvPr id="72" name="Rectangle 71">
            <a:extLst>
              <a:ext uri="{FF2B5EF4-FFF2-40B4-BE49-F238E27FC236}">
                <a16:creationId xmlns:a16="http://schemas.microsoft.com/office/drawing/2014/main" id="{EF43E690-73FF-4E12-80AD-AF9E08EA50AF}"/>
              </a:ext>
            </a:extLst>
          </p:cNvPr>
          <p:cNvSpPr/>
          <p:nvPr/>
        </p:nvSpPr>
        <p:spPr>
          <a:xfrm>
            <a:off x="4500112" y="3383040"/>
            <a:ext cx="1217851" cy="290872"/>
          </a:xfrm>
          <a:prstGeom prst="rect">
            <a:avLst/>
          </a:prstGeom>
          <a:noFill/>
          <a:ln>
            <a:noFill/>
          </a:ln>
          <a:effectLst/>
        </p:spPr>
        <p:txBody>
          <a:bodyPr rtlCol="0" anchor="ctr"/>
          <a:lstStyle/>
          <a:p>
            <a:pPr algn="ctr" defTabSz="609555" fontAlgn="auto">
              <a:spcBef>
                <a:spcPts val="0"/>
              </a:spcBef>
              <a:spcAft>
                <a:spcPts val="0"/>
              </a:spcAft>
              <a:defRPr/>
            </a:pPr>
            <a:r>
              <a:rPr lang="en-US" sz="1400" b="0" kern="0">
                <a:solidFill>
                  <a:srgbClr val="C00000"/>
                </a:solidFill>
                <a:latin typeface="BentonSans Regular" panose="02000503000000020004" pitchFamily="2" charset="0"/>
                <a:cs typeface="+mn-cs"/>
              </a:rPr>
              <a:t>Organic Activation</a:t>
            </a:r>
          </a:p>
        </p:txBody>
      </p:sp>
      <p:sp>
        <p:nvSpPr>
          <p:cNvPr id="78" name="Rectangle 77">
            <a:extLst>
              <a:ext uri="{FF2B5EF4-FFF2-40B4-BE49-F238E27FC236}">
                <a16:creationId xmlns:a16="http://schemas.microsoft.com/office/drawing/2014/main" id="{FA246FD5-305A-4B63-BFFA-EEFC3CB9BEA0}"/>
              </a:ext>
            </a:extLst>
          </p:cNvPr>
          <p:cNvSpPr/>
          <p:nvPr/>
        </p:nvSpPr>
        <p:spPr>
          <a:xfrm>
            <a:off x="1760852" y="1704161"/>
            <a:ext cx="2739260" cy="400110"/>
          </a:xfrm>
          <a:prstGeom prst="rect">
            <a:avLst/>
          </a:prstGeom>
          <a:noFill/>
        </p:spPr>
        <p:txBody>
          <a:bodyPr wrap="square" lIns="91440" tIns="45720" rIns="91440" bIns="45720">
            <a:spAutoFit/>
          </a:bodyPr>
          <a:lstStyle/>
          <a:p>
            <a:pPr algn="ctr" defTabSz="914354" fontAlgn="auto">
              <a:spcBef>
                <a:spcPts val="0"/>
              </a:spcBef>
              <a:spcAft>
                <a:spcPts val="0"/>
              </a:spcAft>
            </a:pPr>
            <a:r>
              <a:rPr lang="en-US" sz="2000" b="0">
                <a:ln w="0"/>
                <a:solidFill>
                  <a:srgbClr val="00175A"/>
                </a:solidFill>
                <a:effectLst>
                  <a:outerShdw blurRad="38100" dist="19050" dir="2700000" algn="tl" rotWithShape="0">
                    <a:srgbClr val="53565A">
                      <a:alpha val="40000"/>
                    </a:srgbClr>
                  </a:outerShdw>
                </a:effectLst>
                <a:latin typeface="BentonSans Regular"/>
                <a:cs typeface="+mn-cs"/>
              </a:rPr>
              <a:t>Activation Rate</a:t>
            </a:r>
          </a:p>
        </p:txBody>
      </p:sp>
      <p:sp>
        <p:nvSpPr>
          <p:cNvPr id="80" name="Rectangle 79">
            <a:extLst>
              <a:ext uri="{FF2B5EF4-FFF2-40B4-BE49-F238E27FC236}">
                <a16:creationId xmlns:a16="http://schemas.microsoft.com/office/drawing/2014/main" id="{4EB3B867-05DA-49FF-8BD2-3A3FF4F894B0}"/>
              </a:ext>
            </a:extLst>
          </p:cNvPr>
          <p:cNvSpPr/>
          <p:nvPr/>
        </p:nvSpPr>
        <p:spPr>
          <a:xfrm>
            <a:off x="513732" y="4840662"/>
            <a:ext cx="6453125" cy="1815882"/>
          </a:xfrm>
          <a:prstGeom prst="rect">
            <a:avLst/>
          </a:prstGeom>
        </p:spPr>
        <p:txBody>
          <a:bodyPr wrap="square">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fr-FR" sz="1400" u="none" strike="noStrike" kern="1200" cap="none" spc="0" normalizeH="0" baseline="0" noProof="0" dirty="0">
                <a:ln>
                  <a:noFill/>
                </a:ln>
                <a:solidFill>
                  <a:srgbClr val="002663"/>
                </a:solidFill>
                <a:effectLst/>
                <a:uLnTx/>
                <a:uFillTx/>
                <a:latin typeface="BentonSans Regular" panose="02000503000000020004" pitchFamily="2" charset="0"/>
                <a:cs typeface="+mn-cs"/>
              </a:rPr>
              <a:t>#Recommendations </a:t>
            </a:r>
            <a:r>
              <a:rPr kumimoji="0" lang="fr-FR" sz="1400" b="0" u="none" strike="noStrike" kern="1200" cap="none" spc="0" normalizeH="0" baseline="0" noProof="0" dirty="0">
                <a:ln>
                  <a:noFill/>
                </a:ln>
                <a:solidFill>
                  <a:srgbClr val="002663"/>
                </a:solidFill>
                <a:effectLst/>
                <a:uLnTx/>
                <a:uFillTx/>
                <a:latin typeface="BentonSans Regular" panose="02000503000000020004" pitchFamily="2" charset="0"/>
                <a:cs typeface="+mn-cs"/>
              </a:rPr>
              <a:t>– Unique Customer x Merchant</a:t>
            </a:r>
          </a:p>
          <a:p>
            <a:pPr marL="0" marR="0" lvl="0" indent="0" algn="l" defTabSz="457200" rtl="0" eaLnBrk="1" fontAlgn="base" latinLnBrk="0" hangingPunct="1">
              <a:lnSpc>
                <a:spcPct val="100000"/>
              </a:lnSpc>
              <a:spcBef>
                <a:spcPct val="0"/>
              </a:spcBef>
              <a:spcAft>
                <a:spcPct val="0"/>
              </a:spcAft>
              <a:buClrTx/>
              <a:buSzTx/>
              <a:buFontTx/>
              <a:buNone/>
              <a:tabLst/>
              <a:defRPr/>
            </a:pPr>
            <a:endParaRPr lang="fr-FR" sz="1400" b="0" dirty="0">
              <a:solidFill>
                <a:srgbClr val="002663"/>
              </a:solidFill>
              <a:latin typeface="BentonSans Regular" panose="02000503000000020004" pitchFamily="2" charset="0"/>
              <a:cs typeface="+mn-cs"/>
            </a:endParaRP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400" u="none" strike="noStrike" kern="1200" cap="none" spc="0" normalizeH="0" baseline="0" noProof="0" dirty="0">
                <a:ln>
                  <a:noFill/>
                </a:ln>
                <a:solidFill>
                  <a:srgbClr val="002663"/>
                </a:solidFill>
                <a:effectLst/>
                <a:uLnTx/>
                <a:uFillTx/>
                <a:latin typeface="BentonSans Regular" panose="02000503000000020004" pitchFamily="2" charset="0"/>
                <a:cs typeface="+mn-cs"/>
              </a:rPr>
              <a:t>#Activations</a:t>
            </a:r>
            <a:r>
              <a:rPr kumimoji="0" lang="en-US" sz="1400" b="0" u="none" strike="noStrike" kern="1200" cap="none" spc="0" normalizeH="0" baseline="0" noProof="0" dirty="0">
                <a:ln>
                  <a:noFill/>
                </a:ln>
                <a:solidFill>
                  <a:srgbClr val="002663"/>
                </a:solidFill>
                <a:effectLst/>
                <a:uLnTx/>
                <a:uFillTx/>
                <a:latin typeface="BentonSans Regular" panose="02000503000000020004" pitchFamily="2" charset="0"/>
                <a:cs typeface="+mn-cs"/>
              </a:rPr>
              <a:t> - First transaction (irrespective of $ amount) on Merchant </a:t>
            </a:r>
            <a:r>
              <a:rPr lang="en-US" sz="1400" b="0" dirty="0">
                <a:solidFill>
                  <a:srgbClr val="002663"/>
                </a:solidFill>
                <a:latin typeface="BentonSans Regular" panose="02000503000000020004" pitchFamily="2" charset="0"/>
                <a:cs typeface="+mn-cs"/>
              </a:rPr>
              <a:t>within</a:t>
            </a:r>
            <a:r>
              <a:rPr kumimoji="0" lang="en-US" sz="1400" b="0" u="none" strike="noStrike" kern="1200" cap="none" spc="0" normalizeH="0" baseline="0" noProof="0" dirty="0">
                <a:ln>
                  <a:noFill/>
                </a:ln>
                <a:solidFill>
                  <a:srgbClr val="002663"/>
                </a:solidFill>
                <a:effectLst/>
                <a:uLnTx/>
                <a:uFillTx/>
                <a:latin typeface="BentonSans Regular" panose="02000503000000020004" pitchFamily="2" charset="0"/>
                <a:cs typeface="+mn-cs"/>
              </a:rPr>
              <a:t> 30 days post seeing the recommendation</a:t>
            </a: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1400" b="0" u="none" strike="noStrike" kern="1200" cap="none" spc="0" normalizeH="0" baseline="0" noProof="0" dirty="0">
              <a:ln>
                <a:noFill/>
              </a:ln>
              <a:solidFill>
                <a:srgbClr val="002663"/>
              </a:solidFill>
              <a:effectLst/>
              <a:uLnTx/>
              <a:uFillTx/>
              <a:latin typeface="BentonSans Regular" panose="02000503000000020004" pitchFamily="2" charset="0"/>
              <a:cs typeface="+mn-cs"/>
            </a:endParaRP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400" u="none" strike="noStrike" kern="1200" cap="none" spc="0" normalizeH="0" baseline="0" noProof="0" dirty="0">
                <a:ln>
                  <a:noFill/>
                </a:ln>
                <a:solidFill>
                  <a:srgbClr val="002663"/>
                </a:solidFill>
                <a:effectLst/>
                <a:uLnTx/>
                <a:uFillTx/>
                <a:latin typeface="BentonSans Regular" panose="02000503000000020004" pitchFamily="2" charset="0"/>
                <a:cs typeface="+mn-cs"/>
              </a:rPr>
              <a:t>Activation Rate </a:t>
            </a:r>
            <a:r>
              <a:rPr kumimoji="0" lang="en-US" sz="1400" b="0" u="none" strike="noStrike" kern="1200" cap="none" spc="0" normalizeH="0" baseline="0" noProof="0" dirty="0">
                <a:ln>
                  <a:noFill/>
                </a:ln>
                <a:solidFill>
                  <a:srgbClr val="002663"/>
                </a:solidFill>
                <a:effectLst/>
                <a:uLnTx/>
                <a:uFillTx/>
                <a:latin typeface="BentonSans Regular" panose="02000503000000020004" pitchFamily="2" charset="0"/>
                <a:cs typeface="+mn-cs"/>
              </a:rPr>
              <a:t>- #Activations / #Recommendations</a:t>
            </a:r>
          </a:p>
          <a:p>
            <a:pPr marL="0" marR="0" lvl="0" indent="0" algn="l" defTabSz="457200" rtl="0" eaLnBrk="1" fontAlgn="base" latinLnBrk="0" hangingPunct="1">
              <a:lnSpc>
                <a:spcPct val="100000"/>
              </a:lnSpc>
              <a:spcBef>
                <a:spcPct val="0"/>
              </a:spcBef>
              <a:spcAft>
                <a:spcPct val="0"/>
              </a:spcAft>
              <a:buClrTx/>
              <a:buSzTx/>
              <a:buFontTx/>
              <a:buNone/>
              <a:tabLst/>
              <a:defRPr/>
            </a:pPr>
            <a:endParaRPr lang="en-US" sz="1400" b="0" dirty="0">
              <a:solidFill>
                <a:srgbClr val="002663"/>
              </a:solidFill>
              <a:latin typeface="BentonSans Regular" panose="02000503000000020004" pitchFamily="2" charset="0"/>
              <a:cs typeface="+mn-cs"/>
            </a:endParaRP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400" b="0" u="none" strike="noStrike" kern="1200" cap="none" spc="0" normalizeH="0" baseline="0" noProof="0" dirty="0">
                <a:ln>
                  <a:noFill/>
                </a:ln>
                <a:solidFill>
                  <a:srgbClr val="002663"/>
                </a:solidFill>
                <a:effectLst/>
                <a:uLnTx/>
                <a:uFillTx/>
                <a:latin typeface="BentonSans Regular" panose="02000503000000020004" pitchFamily="2" charset="0"/>
                <a:cs typeface="+mn-cs"/>
              </a:rPr>
              <a:t>Merchants that are activated without recommendation is organic activation</a:t>
            </a:r>
          </a:p>
        </p:txBody>
      </p:sp>
      <p:sp>
        <p:nvSpPr>
          <p:cNvPr id="4" name="Star: 5 Points 3">
            <a:extLst>
              <a:ext uri="{FF2B5EF4-FFF2-40B4-BE49-F238E27FC236}">
                <a16:creationId xmlns:a16="http://schemas.microsoft.com/office/drawing/2014/main" id="{4D186439-9A75-41C9-B158-5F4FFFABC862}"/>
              </a:ext>
            </a:extLst>
          </p:cNvPr>
          <p:cNvSpPr/>
          <p:nvPr/>
        </p:nvSpPr>
        <p:spPr>
          <a:xfrm>
            <a:off x="6235440" y="3708647"/>
            <a:ext cx="365760" cy="365760"/>
          </a:xfrm>
          <a:prstGeom prst="star5">
            <a:avLst/>
          </a:prstGeom>
          <a:solidFill>
            <a:srgbClr val="008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7182855B-52E2-7193-476C-DE7BAA199F7F}"/>
              </a:ext>
            </a:extLst>
          </p:cNvPr>
          <p:cNvCxnSpPr>
            <a:cxnSpLocks/>
          </p:cNvCxnSpPr>
          <p:nvPr/>
        </p:nvCxnSpPr>
        <p:spPr>
          <a:xfrm flipV="1">
            <a:off x="3653858" y="1900444"/>
            <a:ext cx="2833910" cy="678872"/>
          </a:xfrm>
          <a:prstGeom prst="straightConnector1">
            <a:avLst/>
          </a:prstGeom>
          <a:ln w="19050">
            <a:tailEnd type="triangle"/>
          </a:ln>
          <a:effectLst/>
        </p:spPr>
        <p:style>
          <a:lnRef idx="2">
            <a:schemeClr val="accent1"/>
          </a:lnRef>
          <a:fillRef idx="0">
            <a:schemeClr val="accent1"/>
          </a:fillRef>
          <a:effectRef idx="1">
            <a:schemeClr val="accent1"/>
          </a:effectRef>
          <a:fontRef idx="minor">
            <a:schemeClr val="tx1"/>
          </a:fontRef>
        </p:style>
      </p:cxnSp>
      <p:sp>
        <p:nvSpPr>
          <p:cNvPr id="11" name="Rectangle 10">
            <a:extLst>
              <a:ext uri="{FF2B5EF4-FFF2-40B4-BE49-F238E27FC236}">
                <a16:creationId xmlns:a16="http://schemas.microsoft.com/office/drawing/2014/main" id="{C04D25E6-8EF3-F38A-290B-6E6B7D7D6372}"/>
              </a:ext>
            </a:extLst>
          </p:cNvPr>
          <p:cNvSpPr/>
          <p:nvPr/>
        </p:nvSpPr>
        <p:spPr>
          <a:xfrm>
            <a:off x="6584304" y="1746555"/>
            <a:ext cx="5006666" cy="584775"/>
          </a:xfrm>
          <a:prstGeom prst="rect">
            <a:avLst/>
          </a:prstGeom>
        </p:spPr>
        <p:txBody>
          <a:bodyPr wrap="square">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lang="fr-FR" dirty="0" err="1">
                <a:solidFill>
                  <a:srgbClr val="006AD2"/>
                </a:solidFill>
                <a:latin typeface="BentonSans Regular" panose="02000503000000020004" pitchFamily="2" charset="0"/>
                <a:cs typeface="+mn-cs"/>
              </a:rPr>
              <a:t>Naive</a:t>
            </a:r>
            <a:r>
              <a:rPr lang="fr-FR" dirty="0">
                <a:solidFill>
                  <a:srgbClr val="006AD2"/>
                </a:solidFill>
                <a:latin typeface="BentonSans Regular" panose="02000503000000020004" pitchFamily="2" charset="0"/>
                <a:cs typeface="+mn-cs"/>
              </a:rPr>
              <a:t> </a:t>
            </a:r>
            <a:r>
              <a:rPr kumimoji="0" lang="fr-FR" u="none" strike="noStrike" kern="1200" cap="none" spc="0" normalizeH="0" baseline="0" noProof="0" dirty="0" err="1">
                <a:ln>
                  <a:noFill/>
                </a:ln>
                <a:solidFill>
                  <a:srgbClr val="006AD2"/>
                </a:solidFill>
                <a:effectLst/>
                <a:uLnTx/>
                <a:uFillTx/>
                <a:latin typeface="BentonSans Regular" panose="02000503000000020004" pitchFamily="2" charset="0"/>
                <a:cs typeface="+mn-cs"/>
              </a:rPr>
              <a:t>Response</a:t>
            </a:r>
            <a:r>
              <a:rPr kumimoji="0" lang="fr-FR" u="none" strike="noStrike" kern="1200" cap="none" spc="0" normalizeH="0" baseline="0" noProof="0" dirty="0">
                <a:ln>
                  <a:noFill/>
                </a:ln>
                <a:solidFill>
                  <a:srgbClr val="006AD2"/>
                </a:solidFill>
                <a:effectLst/>
                <a:uLnTx/>
                <a:uFillTx/>
                <a:latin typeface="BentonSans Regular" panose="02000503000000020004" pitchFamily="2" charset="0"/>
                <a:cs typeface="+mn-cs"/>
              </a:rPr>
              <a:t> </a:t>
            </a:r>
            <a:r>
              <a:rPr kumimoji="0" lang="fr-FR" u="none" strike="noStrike" kern="1200" cap="none" spc="0" normalizeH="0" baseline="0" noProof="0" dirty="0" err="1">
                <a:ln>
                  <a:noFill/>
                </a:ln>
                <a:solidFill>
                  <a:srgbClr val="006AD2"/>
                </a:solidFill>
                <a:effectLst/>
                <a:uLnTx/>
                <a:uFillTx/>
                <a:latin typeface="BentonSans Regular" panose="02000503000000020004" pitchFamily="2" charset="0"/>
                <a:cs typeface="+mn-cs"/>
              </a:rPr>
              <a:t>Algorithm</a:t>
            </a:r>
            <a:r>
              <a:rPr kumimoji="0" lang="fr-FR" u="none" strike="noStrike" kern="1200" cap="none" spc="0" normalizeH="0" baseline="0" noProof="0" dirty="0">
                <a:ln>
                  <a:noFill/>
                </a:ln>
                <a:solidFill>
                  <a:srgbClr val="006AD2"/>
                </a:solidFill>
                <a:effectLst/>
                <a:uLnTx/>
                <a:uFillTx/>
                <a:latin typeface="BentonSans Regular" panose="02000503000000020004" pitchFamily="2" charset="0"/>
                <a:cs typeface="+mn-cs"/>
              </a:rPr>
              <a:t> </a:t>
            </a:r>
            <a:r>
              <a:rPr kumimoji="0" lang="fr-FR" b="0" u="none" strike="noStrike" kern="1200" cap="none" spc="0" normalizeH="0" baseline="0" noProof="0" dirty="0" err="1">
                <a:ln>
                  <a:noFill/>
                </a:ln>
                <a:solidFill>
                  <a:srgbClr val="002663"/>
                </a:solidFill>
                <a:effectLst/>
                <a:uLnTx/>
                <a:uFillTx/>
                <a:latin typeface="BentonSans Regular" panose="02000503000000020004" pitchFamily="2" charset="0"/>
                <a:cs typeface="+mn-cs"/>
              </a:rPr>
              <a:t>maximizes</a:t>
            </a:r>
            <a:r>
              <a:rPr kumimoji="0" lang="fr-FR" b="0" u="none" strike="noStrike" kern="1200" cap="none" spc="0" normalizeH="0" baseline="0" noProof="0" dirty="0">
                <a:ln>
                  <a:noFill/>
                </a:ln>
                <a:solidFill>
                  <a:srgbClr val="002663"/>
                </a:solidFill>
                <a:effectLst/>
                <a:uLnTx/>
                <a:uFillTx/>
                <a:latin typeface="BentonSans Regular" panose="02000503000000020004" pitchFamily="2" charset="0"/>
                <a:cs typeface="+mn-cs"/>
              </a:rPr>
              <a:t> Test Activation Rate </a:t>
            </a:r>
            <a:r>
              <a:rPr kumimoji="0" lang="fr-FR" b="0" u="none" strike="noStrike" kern="1200" cap="none" spc="0" normalizeH="0" baseline="0" noProof="0" dirty="0" err="1">
                <a:ln>
                  <a:noFill/>
                </a:ln>
                <a:solidFill>
                  <a:srgbClr val="002663"/>
                </a:solidFill>
                <a:effectLst/>
                <a:uLnTx/>
                <a:uFillTx/>
                <a:latin typeface="BentonSans Regular" panose="02000503000000020004" pitchFamily="2" charset="0"/>
                <a:cs typeface="+mn-cs"/>
              </a:rPr>
              <a:t>only</a:t>
            </a:r>
            <a:endParaRPr kumimoji="0" lang="fr-FR" b="0" u="none" strike="noStrike" kern="1200" cap="none" spc="0" normalizeH="0" baseline="0" noProof="0" dirty="0">
              <a:ln>
                <a:noFill/>
              </a:ln>
              <a:solidFill>
                <a:srgbClr val="002663"/>
              </a:solidFill>
              <a:effectLst/>
              <a:uLnTx/>
              <a:uFillTx/>
              <a:latin typeface="BentonSans Regular" panose="02000503000000020004" pitchFamily="2" charset="0"/>
              <a:cs typeface="+mn-cs"/>
            </a:endParaRPr>
          </a:p>
        </p:txBody>
      </p:sp>
      <p:sp>
        <p:nvSpPr>
          <p:cNvPr id="13" name="Text Placeholder 2">
            <a:extLst>
              <a:ext uri="{FF2B5EF4-FFF2-40B4-BE49-F238E27FC236}">
                <a16:creationId xmlns:a16="http://schemas.microsoft.com/office/drawing/2014/main" id="{255D9907-823F-F836-0A20-F827EC1D6A93}"/>
              </a:ext>
            </a:extLst>
          </p:cNvPr>
          <p:cNvSpPr txBox="1">
            <a:spLocks/>
          </p:cNvSpPr>
          <p:nvPr/>
        </p:nvSpPr>
        <p:spPr bwMode="gray">
          <a:xfrm>
            <a:off x="6666550" y="4149614"/>
            <a:ext cx="4924420" cy="94203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257175" indent="-257175" algn="l" defTabSz="342900" rtl="0" eaLnBrk="1" fontAlgn="base" hangingPunct="1">
              <a:lnSpc>
                <a:spcPct val="100000"/>
              </a:lnSpc>
              <a:spcBef>
                <a:spcPts val="0"/>
              </a:spcBef>
              <a:spcAft>
                <a:spcPts val="0"/>
              </a:spcAft>
              <a:buFont typeface="Arial" charset="0"/>
              <a:buNone/>
              <a:defRPr b="0" i="0" kern="1200">
                <a:solidFill>
                  <a:schemeClr val="bg2"/>
                </a:solidFill>
                <a:latin typeface="BentonSans Light" charset="0"/>
                <a:ea typeface="BentonSans Light" charset="0"/>
                <a:cs typeface="BentonSans Light" charset="0"/>
              </a:defRPr>
            </a:lvl1pPr>
            <a:lvl2pPr marL="170260" indent="-170260" algn="l" defTabSz="342900" rtl="0" eaLnBrk="1" fontAlgn="base" hangingPunct="1">
              <a:lnSpc>
                <a:spcPct val="100000"/>
              </a:lnSpc>
              <a:spcBef>
                <a:spcPts val="0"/>
              </a:spcBef>
              <a:spcAft>
                <a:spcPts val="0"/>
              </a:spcAft>
              <a:buFont typeface="Arial" charset="0"/>
              <a:buChar char="•"/>
              <a:defRPr sz="1350" b="0" i="0" kern="1200">
                <a:solidFill>
                  <a:schemeClr val="bg2"/>
                </a:solidFill>
                <a:latin typeface="BentonSans Light" charset="0"/>
                <a:ea typeface="BentonSans Light" charset="0"/>
                <a:cs typeface="BentonSans Light" charset="0"/>
              </a:defRPr>
            </a:lvl2pPr>
            <a:lvl3pPr marL="558404" indent="-216694" algn="l" defTabSz="342900" rtl="0" eaLnBrk="1" fontAlgn="base" hangingPunct="1">
              <a:lnSpc>
                <a:spcPct val="100000"/>
              </a:lnSpc>
              <a:spcBef>
                <a:spcPts val="0"/>
              </a:spcBef>
              <a:spcAft>
                <a:spcPts val="0"/>
              </a:spcAft>
              <a:buFont typeface="Arial" pitchFamily="34" charset="0"/>
              <a:buChar char="–"/>
              <a:defRPr b="0" i="0" kern="1200">
                <a:solidFill>
                  <a:schemeClr val="bg2"/>
                </a:solidFill>
                <a:latin typeface="BentonSans Light" charset="0"/>
                <a:ea typeface="BentonSans Light" charset="0"/>
                <a:cs typeface="BentonSans Light" charset="0"/>
              </a:defRPr>
            </a:lvl3pPr>
            <a:lvl4pPr marL="862013" indent="-171450" algn="l" defTabSz="342900" rtl="0" eaLnBrk="1" fontAlgn="base" hangingPunct="1">
              <a:lnSpc>
                <a:spcPct val="100000"/>
              </a:lnSpc>
              <a:spcBef>
                <a:spcPts val="0"/>
              </a:spcBef>
              <a:spcAft>
                <a:spcPts val="0"/>
              </a:spcAft>
              <a:buFont typeface="Arial"/>
              <a:buChar char="•"/>
              <a:defRPr sz="1200" b="0" i="0" kern="1200">
                <a:solidFill>
                  <a:schemeClr val="bg2"/>
                </a:solidFill>
                <a:latin typeface="BentonSans Light" charset="0"/>
                <a:ea typeface="BentonSans Light" charset="0"/>
                <a:cs typeface="BentonSans Light" charset="0"/>
              </a:defRPr>
            </a:lvl4pPr>
            <a:lvl5pPr marL="1197769" indent="-169069" algn="l" defTabSz="342900" rtl="0" eaLnBrk="1" fontAlgn="base" hangingPunct="1">
              <a:lnSpc>
                <a:spcPct val="100000"/>
              </a:lnSpc>
              <a:spcBef>
                <a:spcPts val="0"/>
              </a:spcBef>
              <a:spcAft>
                <a:spcPts val="0"/>
              </a:spcAft>
              <a:buFont typeface="Arial"/>
              <a:buChar char="−"/>
              <a:defRPr sz="1200" b="0" i="0" kern="1200">
                <a:solidFill>
                  <a:schemeClr val="bg2"/>
                </a:solidFill>
                <a:latin typeface="BentonSans Light" charset="0"/>
                <a:ea typeface="BentonSans Light" charset="0"/>
                <a:cs typeface="BentonSans Light" charset="0"/>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342891" indent="-342891" defTabSz="457189">
              <a:defRPr/>
            </a:pPr>
            <a:endParaRPr lang="en-US" sz="400" b="1">
              <a:solidFill>
                <a:srgbClr val="006AD2"/>
              </a:solidFill>
              <a:latin typeface="BentonSans Regular" panose="02000503000000020004" pitchFamily="2" charset="0"/>
            </a:endParaRPr>
          </a:p>
          <a:p>
            <a:pPr marL="342891" indent="-342891" defTabSz="457189">
              <a:defRPr/>
            </a:pPr>
            <a:r>
              <a:rPr lang="en-US" b="1">
                <a:solidFill>
                  <a:srgbClr val="006AD2"/>
                </a:solidFill>
                <a:latin typeface="BentonSans Regular" panose="02000503000000020004" pitchFamily="2" charset="0"/>
              </a:rPr>
              <a:t>Objective Function</a:t>
            </a:r>
          </a:p>
          <a:p>
            <a:pPr marL="342891" indent="-342891" defTabSz="457189">
              <a:defRPr/>
            </a:pPr>
            <a:r>
              <a:rPr lang="fr-FR" sz="1600">
                <a:solidFill>
                  <a:srgbClr val="002663"/>
                </a:solidFill>
                <a:latin typeface="BentonSans Regular" panose="02000503000000020004" pitchFamily="2" charset="0"/>
                <a:ea typeface="Loew" charset="0"/>
                <a:cs typeface="Loew" charset="0"/>
              </a:rPr>
              <a:t>	P (Y = 1 | </a:t>
            </a:r>
            <a:r>
              <a:rPr lang="fr-FR" sz="1600" err="1">
                <a:solidFill>
                  <a:srgbClr val="002663"/>
                </a:solidFill>
                <a:latin typeface="BentonSans Regular" panose="02000503000000020004" pitchFamily="2" charset="0"/>
                <a:ea typeface="Loew" charset="0"/>
                <a:cs typeface="Loew" charset="0"/>
              </a:rPr>
              <a:t>Recommendation</a:t>
            </a:r>
            <a:r>
              <a:rPr lang="fr-FR" sz="1600">
                <a:solidFill>
                  <a:srgbClr val="002663"/>
                </a:solidFill>
                <a:latin typeface="BentonSans Regular" panose="02000503000000020004" pitchFamily="2" charset="0"/>
                <a:ea typeface="Loew" charset="0"/>
                <a:cs typeface="Loew" charset="0"/>
              </a:rPr>
              <a:t>) – </a:t>
            </a:r>
          </a:p>
          <a:p>
            <a:pPr marL="342891" indent="-342891" defTabSz="457189">
              <a:defRPr/>
            </a:pPr>
            <a:r>
              <a:rPr lang="fr-FR">
                <a:solidFill>
                  <a:srgbClr val="002663"/>
                </a:solidFill>
                <a:latin typeface="BentonSans Regular" panose="02000503000000020004" pitchFamily="2" charset="0"/>
                <a:ea typeface="Loew" charset="0"/>
                <a:cs typeface="Loew" charset="0"/>
              </a:rPr>
              <a:t>	</a:t>
            </a:r>
            <a:r>
              <a:rPr lang="fr-FR" sz="1600">
                <a:solidFill>
                  <a:srgbClr val="002663"/>
                </a:solidFill>
                <a:latin typeface="BentonSans Regular" panose="02000503000000020004" pitchFamily="2" charset="0"/>
                <a:ea typeface="Loew" charset="0"/>
                <a:cs typeface="Loew" charset="0"/>
              </a:rPr>
              <a:t>P (Y = 1 | no </a:t>
            </a:r>
            <a:r>
              <a:rPr lang="fr-FR" sz="1600" err="1">
                <a:solidFill>
                  <a:srgbClr val="002663"/>
                </a:solidFill>
                <a:latin typeface="BentonSans Regular" panose="02000503000000020004" pitchFamily="2" charset="0"/>
                <a:ea typeface="Loew" charset="0"/>
                <a:cs typeface="Loew" charset="0"/>
              </a:rPr>
              <a:t>Recommendation</a:t>
            </a:r>
            <a:r>
              <a:rPr lang="fr-FR" sz="1600">
                <a:solidFill>
                  <a:srgbClr val="002663"/>
                </a:solidFill>
                <a:latin typeface="BentonSans Regular" panose="02000503000000020004" pitchFamily="2" charset="0"/>
                <a:ea typeface="Loew" charset="0"/>
                <a:cs typeface="Loew" charset="0"/>
              </a:rPr>
              <a:t>)</a:t>
            </a:r>
          </a:p>
        </p:txBody>
      </p:sp>
      <p:sp>
        <p:nvSpPr>
          <p:cNvPr id="15" name="Text Placeholder 2">
            <a:extLst>
              <a:ext uri="{FF2B5EF4-FFF2-40B4-BE49-F238E27FC236}">
                <a16:creationId xmlns:a16="http://schemas.microsoft.com/office/drawing/2014/main" id="{4128F816-B852-8CB3-6C43-C0DA85E91763}"/>
              </a:ext>
            </a:extLst>
          </p:cNvPr>
          <p:cNvSpPr txBox="1">
            <a:spLocks/>
          </p:cNvSpPr>
          <p:nvPr/>
        </p:nvSpPr>
        <p:spPr bwMode="gray">
          <a:xfrm>
            <a:off x="6718553" y="2276136"/>
            <a:ext cx="3181132" cy="57052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257175" indent="-257175" algn="l" defTabSz="342900" rtl="0" eaLnBrk="1" fontAlgn="base" hangingPunct="1">
              <a:lnSpc>
                <a:spcPct val="100000"/>
              </a:lnSpc>
              <a:spcBef>
                <a:spcPts val="0"/>
              </a:spcBef>
              <a:spcAft>
                <a:spcPts val="0"/>
              </a:spcAft>
              <a:buFont typeface="Arial" charset="0"/>
              <a:buNone/>
              <a:defRPr b="0" i="0" kern="1200">
                <a:solidFill>
                  <a:schemeClr val="bg2"/>
                </a:solidFill>
                <a:latin typeface="BentonSans Light" charset="0"/>
                <a:ea typeface="BentonSans Light" charset="0"/>
                <a:cs typeface="BentonSans Light" charset="0"/>
              </a:defRPr>
            </a:lvl1pPr>
            <a:lvl2pPr marL="170260" indent="-170260" algn="l" defTabSz="342900" rtl="0" eaLnBrk="1" fontAlgn="base" hangingPunct="1">
              <a:lnSpc>
                <a:spcPct val="100000"/>
              </a:lnSpc>
              <a:spcBef>
                <a:spcPts val="0"/>
              </a:spcBef>
              <a:spcAft>
                <a:spcPts val="0"/>
              </a:spcAft>
              <a:buFont typeface="Arial" charset="0"/>
              <a:buChar char="•"/>
              <a:defRPr sz="1350" b="0" i="0" kern="1200">
                <a:solidFill>
                  <a:schemeClr val="bg2"/>
                </a:solidFill>
                <a:latin typeface="BentonSans Light" charset="0"/>
                <a:ea typeface="BentonSans Light" charset="0"/>
                <a:cs typeface="BentonSans Light" charset="0"/>
              </a:defRPr>
            </a:lvl2pPr>
            <a:lvl3pPr marL="558404" indent="-216694" algn="l" defTabSz="342900" rtl="0" eaLnBrk="1" fontAlgn="base" hangingPunct="1">
              <a:lnSpc>
                <a:spcPct val="100000"/>
              </a:lnSpc>
              <a:spcBef>
                <a:spcPts val="0"/>
              </a:spcBef>
              <a:spcAft>
                <a:spcPts val="0"/>
              </a:spcAft>
              <a:buFont typeface="Arial" pitchFamily="34" charset="0"/>
              <a:buChar char="–"/>
              <a:defRPr b="0" i="0" kern="1200">
                <a:solidFill>
                  <a:schemeClr val="bg2"/>
                </a:solidFill>
                <a:latin typeface="BentonSans Light" charset="0"/>
                <a:ea typeface="BentonSans Light" charset="0"/>
                <a:cs typeface="BentonSans Light" charset="0"/>
              </a:defRPr>
            </a:lvl3pPr>
            <a:lvl4pPr marL="862013" indent="-171450" algn="l" defTabSz="342900" rtl="0" eaLnBrk="1" fontAlgn="base" hangingPunct="1">
              <a:lnSpc>
                <a:spcPct val="100000"/>
              </a:lnSpc>
              <a:spcBef>
                <a:spcPts val="0"/>
              </a:spcBef>
              <a:spcAft>
                <a:spcPts val="0"/>
              </a:spcAft>
              <a:buFont typeface="Arial"/>
              <a:buChar char="•"/>
              <a:defRPr sz="1200" b="0" i="0" kern="1200">
                <a:solidFill>
                  <a:schemeClr val="bg2"/>
                </a:solidFill>
                <a:latin typeface="BentonSans Light" charset="0"/>
                <a:ea typeface="BentonSans Light" charset="0"/>
                <a:cs typeface="BentonSans Light" charset="0"/>
              </a:defRPr>
            </a:lvl4pPr>
            <a:lvl5pPr marL="1197769" indent="-169069" algn="l" defTabSz="342900" rtl="0" eaLnBrk="1" fontAlgn="base" hangingPunct="1">
              <a:lnSpc>
                <a:spcPct val="100000"/>
              </a:lnSpc>
              <a:spcBef>
                <a:spcPts val="0"/>
              </a:spcBef>
              <a:spcAft>
                <a:spcPts val="0"/>
              </a:spcAft>
              <a:buFont typeface="Arial"/>
              <a:buChar char="−"/>
              <a:defRPr sz="1200" b="0" i="0" kern="1200">
                <a:solidFill>
                  <a:schemeClr val="bg2"/>
                </a:solidFill>
                <a:latin typeface="BentonSans Light" charset="0"/>
                <a:ea typeface="BentonSans Light" charset="0"/>
                <a:cs typeface="BentonSans Light" charset="0"/>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342891" indent="-342891" defTabSz="457189">
              <a:defRPr/>
            </a:pPr>
            <a:endParaRPr lang="en-US" sz="400" b="1">
              <a:solidFill>
                <a:srgbClr val="006AD2"/>
              </a:solidFill>
              <a:latin typeface="BentonSans Regular" panose="02000503000000020004" pitchFamily="2" charset="0"/>
            </a:endParaRPr>
          </a:p>
          <a:p>
            <a:pPr marL="342891" indent="-342891" defTabSz="457189">
              <a:defRPr/>
            </a:pPr>
            <a:r>
              <a:rPr lang="en-US" b="1">
                <a:solidFill>
                  <a:srgbClr val="006AD2"/>
                </a:solidFill>
                <a:latin typeface="BentonSans Regular" panose="02000503000000020004" pitchFamily="2" charset="0"/>
              </a:rPr>
              <a:t>Objective Function</a:t>
            </a:r>
          </a:p>
          <a:p>
            <a:pPr marL="342891" indent="-342891" defTabSz="457189">
              <a:defRPr/>
            </a:pPr>
            <a:r>
              <a:rPr lang="fr-FR" sz="1600">
                <a:solidFill>
                  <a:srgbClr val="002663"/>
                </a:solidFill>
                <a:latin typeface="BentonSans Regular" panose="02000503000000020004" pitchFamily="2" charset="0"/>
                <a:ea typeface="Loew" charset="0"/>
                <a:cs typeface="Loew" charset="0"/>
              </a:rPr>
              <a:t>	P (Y = 1 | </a:t>
            </a:r>
            <a:r>
              <a:rPr lang="fr-FR" sz="1600" err="1">
                <a:solidFill>
                  <a:srgbClr val="002663"/>
                </a:solidFill>
                <a:latin typeface="BentonSans Regular" panose="02000503000000020004" pitchFamily="2" charset="0"/>
                <a:ea typeface="Loew" charset="0"/>
                <a:cs typeface="Loew" charset="0"/>
              </a:rPr>
              <a:t>Recommendation</a:t>
            </a:r>
            <a:r>
              <a:rPr lang="fr-FR" sz="1600">
                <a:solidFill>
                  <a:srgbClr val="002663"/>
                </a:solidFill>
                <a:latin typeface="BentonSans Regular" panose="02000503000000020004" pitchFamily="2" charset="0"/>
                <a:ea typeface="Loew" charset="0"/>
                <a:cs typeface="Loew" charset="0"/>
              </a:rPr>
              <a:t>)</a:t>
            </a:r>
          </a:p>
        </p:txBody>
      </p:sp>
      <p:cxnSp>
        <p:nvCxnSpPr>
          <p:cNvPr id="18" name="Straight Arrow Connector 17">
            <a:extLst>
              <a:ext uri="{FF2B5EF4-FFF2-40B4-BE49-F238E27FC236}">
                <a16:creationId xmlns:a16="http://schemas.microsoft.com/office/drawing/2014/main" id="{2AE915D2-09EE-DDD6-65CE-35480E1C447F}"/>
              </a:ext>
            </a:extLst>
          </p:cNvPr>
          <p:cNvCxnSpPr>
            <a:cxnSpLocks/>
          </p:cNvCxnSpPr>
          <p:nvPr/>
        </p:nvCxnSpPr>
        <p:spPr>
          <a:xfrm>
            <a:off x="5603037" y="2702526"/>
            <a:ext cx="884731" cy="884166"/>
          </a:xfrm>
          <a:prstGeom prst="straightConnector1">
            <a:avLst/>
          </a:prstGeom>
          <a:ln w="19050">
            <a:tailEnd type="triangle"/>
          </a:ln>
          <a:effectLst/>
        </p:spPr>
        <p:style>
          <a:lnRef idx="2">
            <a:schemeClr val="accent1"/>
          </a:lnRef>
          <a:fillRef idx="0">
            <a:schemeClr val="accent1"/>
          </a:fillRef>
          <a:effectRef idx="1">
            <a:schemeClr val="accent1"/>
          </a:effectRef>
          <a:fontRef idx="minor">
            <a:schemeClr val="tx1"/>
          </a:fontRef>
        </p:style>
      </p:cxnSp>
      <p:sp>
        <p:nvSpPr>
          <p:cNvPr id="22" name="Rectangle 21">
            <a:extLst>
              <a:ext uri="{FF2B5EF4-FFF2-40B4-BE49-F238E27FC236}">
                <a16:creationId xmlns:a16="http://schemas.microsoft.com/office/drawing/2014/main" id="{0CE851BD-AF8E-4E31-6D32-448D1F15B2DD}"/>
              </a:ext>
            </a:extLst>
          </p:cNvPr>
          <p:cNvSpPr/>
          <p:nvPr/>
        </p:nvSpPr>
        <p:spPr>
          <a:xfrm>
            <a:off x="6584304" y="3446060"/>
            <a:ext cx="5451692" cy="584775"/>
          </a:xfrm>
          <a:prstGeom prst="rect">
            <a:avLst/>
          </a:prstGeom>
        </p:spPr>
        <p:txBody>
          <a:bodyPr wrap="square">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fr-FR" u="none" strike="noStrike" kern="1200" cap="none" spc="0" normalizeH="0" baseline="0" noProof="0" err="1">
                <a:ln>
                  <a:noFill/>
                </a:ln>
                <a:solidFill>
                  <a:schemeClr val="tx2"/>
                </a:solidFill>
                <a:effectLst/>
                <a:uLnTx/>
                <a:uFillTx/>
                <a:latin typeface="BentonSans Regular" panose="02000503000000020004" pitchFamily="2" charset="0"/>
                <a:cs typeface="+mn-cs"/>
              </a:rPr>
              <a:t>Uplift</a:t>
            </a:r>
            <a:r>
              <a:rPr kumimoji="0" lang="fr-FR" u="none" strike="noStrike" kern="1200" cap="none" spc="0" normalizeH="0" baseline="0" noProof="0">
                <a:ln>
                  <a:noFill/>
                </a:ln>
                <a:solidFill>
                  <a:schemeClr val="tx2"/>
                </a:solidFill>
                <a:effectLst/>
                <a:uLnTx/>
                <a:uFillTx/>
                <a:latin typeface="BentonSans Regular" panose="02000503000000020004" pitchFamily="2" charset="0"/>
                <a:cs typeface="+mn-cs"/>
              </a:rPr>
              <a:t> </a:t>
            </a:r>
            <a:r>
              <a:rPr kumimoji="0" lang="fr-FR" u="none" strike="noStrike" kern="1200" cap="none" spc="0" normalizeH="0" baseline="0" noProof="0" err="1">
                <a:ln>
                  <a:noFill/>
                </a:ln>
                <a:solidFill>
                  <a:schemeClr val="tx2"/>
                </a:solidFill>
                <a:effectLst/>
                <a:uLnTx/>
                <a:uFillTx/>
                <a:latin typeface="BentonSans Regular" panose="02000503000000020004" pitchFamily="2" charset="0"/>
                <a:cs typeface="+mn-cs"/>
              </a:rPr>
              <a:t>Algorithm</a:t>
            </a:r>
            <a:r>
              <a:rPr kumimoji="0" lang="fr-FR" u="none" strike="noStrike" kern="1200" cap="none" spc="0" normalizeH="0" baseline="0" noProof="0">
                <a:ln>
                  <a:noFill/>
                </a:ln>
                <a:solidFill>
                  <a:schemeClr val="tx2"/>
                </a:solidFill>
                <a:effectLst/>
                <a:uLnTx/>
                <a:uFillTx/>
                <a:latin typeface="BentonSans Regular" panose="02000503000000020004" pitchFamily="2" charset="0"/>
                <a:cs typeface="+mn-cs"/>
              </a:rPr>
              <a:t> </a:t>
            </a:r>
            <a:r>
              <a:rPr kumimoji="0" lang="fr-FR" b="0" u="none" strike="noStrike" kern="1200" cap="none" spc="0" normalizeH="0" baseline="0" noProof="0" err="1">
                <a:ln>
                  <a:noFill/>
                </a:ln>
                <a:solidFill>
                  <a:srgbClr val="002663"/>
                </a:solidFill>
                <a:effectLst/>
                <a:uLnTx/>
                <a:uFillTx/>
                <a:latin typeface="BentonSans Regular" panose="02000503000000020004" pitchFamily="2" charset="0"/>
                <a:cs typeface="+mn-cs"/>
              </a:rPr>
              <a:t>maximizes</a:t>
            </a:r>
            <a:r>
              <a:rPr lang="fr-FR" b="0">
                <a:solidFill>
                  <a:srgbClr val="002663"/>
                </a:solidFill>
                <a:latin typeface="BentonSans Regular" panose="02000503000000020004" pitchFamily="2" charset="0"/>
                <a:cs typeface="+mn-cs"/>
              </a:rPr>
              <a:t> the </a:t>
            </a:r>
            <a:r>
              <a:rPr lang="fr-FR" err="1">
                <a:solidFill>
                  <a:srgbClr val="002663"/>
                </a:solidFill>
                <a:latin typeface="BentonSans Regular" panose="02000503000000020004" pitchFamily="2" charset="0"/>
                <a:cs typeface="+mn-cs"/>
              </a:rPr>
              <a:t>difference</a:t>
            </a:r>
            <a:r>
              <a:rPr lang="fr-FR" b="0">
                <a:solidFill>
                  <a:srgbClr val="002663"/>
                </a:solidFill>
                <a:latin typeface="BentonSans Regular" panose="02000503000000020004" pitchFamily="2" charset="0"/>
                <a:cs typeface="+mn-cs"/>
              </a:rPr>
              <a:t> </a:t>
            </a:r>
            <a:r>
              <a:rPr lang="fr-FR" b="0" err="1">
                <a:solidFill>
                  <a:srgbClr val="002663"/>
                </a:solidFill>
                <a:latin typeface="BentonSans Regular" panose="02000503000000020004" pitchFamily="2" charset="0"/>
                <a:cs typeface="+mn-cs"/>
              </a:rPr>
              <a:t>between</a:t>
            </a:r>
            <a:r>
              <a:rPr lang="fr-FR" b="0">
                <a:solidFill>
                  <a:srgbClr val="002663"/>
                </a:solidFill>
                <a:latin typeface="BentonSans Regular" panose="02000503000000020004" pitchFamily="2" charset="0"/>
                <a:cs typeface="+mn-cs"/>
              </a:rPr>
              <a:t> </a:t>
            </a:r>
            <a:r>
              <a:rPr kumimoji="0" lang="fr-FR" b="0" u="none" strike="noStrike" kern="1200" cap="none" spc="0" normalizeH="0" baseline="0" noProof="0">
                <a:ln>
                  <a:noFill/>
                </a:ln>
                <a:solidFill>
                  <a:srgbClr val="002663"/>
                </a:solidFill>
                <a:effectLst/>
                <a:uLnTx/>
                <a:uFillTx/>
                <a:latin typeface="BentonSans Regular" panose="02000503000000020004" pitchFamily="2" charset="0"/>
                <a:cs typeface="+mn-cs"/>
              </a:rPr>
              <a:t>Test  &amp; </a:t>
            </a:r>
            <a:r>
              <a:rPr kumimoji="0" lang="fr-FR" b="0" u="none" strike="noStrike" kern="1200" cap="none" spc="0" normalizeH="0" baseline="0" noProof="0" err="1">
                <a:ln>
                  <a:noFill/>
                </a:ln>
                <a:solidFill>
                  <a:srgbClr val="002663"/>
                </a:solidFill>
                <a:effectLst/>
                <a:uLnTx/>
                <a:uFillTx/>
                <a:latin typeface="BentonSans Regular" panose="02000503000000020004" pitchFamily="2" charset="0"/>
                <a:cs typeface="+mn-cs"/>
              </a:rPr>
              <a:t>Holdout</a:t>
            </a:r>
            <a:r>
              <a:rPr kumimoji="0" lang="fr-FR" b="0" u="none" strike="noStrike" kern="1200" cap="none" spc="0" normalizeH="0" baseline="0" noProof="0">
                <a:ln>
                  <a:noFill/>
                </a:ln>
                <a:solidFill>
                  <a:srgbClr val="002663"/>
                </a:solidFill>
                <a:effectLst/>
                <a:uLnTx/>
                <a:uFillTx/>
                <a:latin typeface="BentonSans Regular" panose="02000503000000020004" pitchFamily="2" charset="0"/>
                <a:cs typeface="+mn-cs"/>
              </a:rPr>
              <a:t> Activation Rate (or </a:t>
            </a:r>
            <a:r>
              <a:rPr kumimoji="0" lang="fr-FR" b="0" u="none" strike="noStrike" kern="1200" cap="none" spc="0" normalizeH="0" baseline="0" noProof="0" err="1">
                <a:ln>
                  <a:noFill/>
                </a:ln>
                <a:solidFill>
                  <a:srgbClr val="002663"/>
                </a:solidFill>
                <a:effectLst/>
                <a:uLnTx/>
                <a:uFillTx/>
                <a:latin typeface="BentonSans Regular" panose="02000503000000020004" pitchFamily="2" charset="0"/>
                <a:cs typeface="+mn-cs"/>
              </a:rPr>
              <a:t>incremental</a:t>
            </a:r>
            <a:r>
              <a:rPr kumimoji="0" lang="fr-FR" b="0" u="none" strike="noStrike" kern="1200" cap="none" spc="0" normalizeH="0" baseline="0" noProof="0">
                <a:ln>
                  <a:noFill/>
                </a:ln>
                <a:solidFill>
                  <a:srgbClr val="002663"/>
                </a:solidFill>
                <a:effectLst/>
                <a:uLnTx/>
                <a:uFillTx/>
                <a:latin typeface="BentonSans Regular" panose="02000503000000020004" pitchFamily="2" charset="0"/>
                <a:cs typeface="+mn-cs"/>
              </a:rPr>
              <a:t> activation)</a:t>
            </a:r>
          </a:p>
        </p:txBody>
      </p:sp>
      <p:sp>
        <p:nvSpPr>
          <p:cNvPr id="2" name="Text Placeholder 2">
            <a:extLst>
              <a:ext uri="{FF2B5EF4-FFF2-40B4-BE49-F238E27FC236}">
                <a16:creationId xmlns:a16="http://schemas.microsoft.com/office/drawing/2014/main" id="{A5F49A6C-DFCE-22DD-475B-A4358337F434}"/>
              </a:ext>
            </a:extLst>
          </p:cNvPr>
          <p:cNvSpPr txBox="1">
            <a:spLocks/>
          </p:cNvSpPr>
          <p:nvPr/>
        </p:nvSpPr>
        <p:spPr bwMode="gray">
          <a:xfrm>
            <a:off x="390800" y="912203"/>
            <a:ext cx="11410696" cy="31691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342891" indent="-342891" algn="l" defTabSz="457189" rtl="0" eaLnBrk="1" fontAlgn="base" hangingPunct="1">
              <a:lnSpc>
                <a:spcPct val="100000"/>
              </a:lnSpc>
              <a:spcBef>
                <a:spcPts val="0"/>
              </a:spcBef>
              <a:spcAft>
                <a:spcPts val="0"/>
              </a:spcAft>
              <a:buFont typeface="Arial" charset="0"/>
              <a:buNone/>
              <a:defRPr b="0" i="0" kern="1200">
                <a:solidFill>
                  <a:schemeClr val="bg2"/>
                </a:solidFill>
                <a:latin typeface="BentonSans Light" charset="0"/>
                <a:ea typeface="BentonSans Light" charset="0"/>
                <a:cs typeface="BentonSans Light" charset="0"/>
              </a:defRPr>
            </a:lvl1pPr>
            <a:lvl2pPr marL="227008" indent="-227008" algn="l" defTabSz="457189" rtl="0" eaLnBrk="1" fontAlgn="base" hangingPunct="1">
              <a:lnSpc>
                <a:spcPct val="100000"/>
              </a:lnSpc>
              <a:spcBef>
                <a:spcPts val="0"/>
              </a:spcBef>
              <a:spcAft>
                <a:spcPts val="0"/>
              </a:spcAft>
              <a:buFont typeface="Arial" charset="0"/>
              <a:buChar char="•"/>
              <a:defRPr sz="1800" b="0" i="0" kern="1200">
                <a:solidFill>
                  <a:schemeClr val="bg2"/>
                </a:solidFill>
                <a:latin typeface="BentonSans Light" charset="0"/>
                <a:ea typeface="BentonSans Light" charset="0"/>
                <a:cs typeface="BentonSans Light" charset="0"/>
              </a:defRPr>
            </a:lvl2pPr>
            <a:lvl3pPr marL="744520" indent="-288918" algn="l" defTabSz="457189" rtl="0" eaLnBrk="1" fontAlgn="base" hangingPunct="1">
              <a:lnSpc>
                <a:spcPct val="100000"/>
              </a:lnSpc>
              <a:spcBef>
                <a:spcPts val="0"/>
              </a:spcBef>
              <a:spcAft>
                <a:spcPts val="0"/>
              </a:spcAft>
              <a:buFont typeface="Arial" pitchFamily="34" charset="0"/>
              <a:buChar char="–"/>
              <a:defRPr b="0" i="0" kern="1200">
                <a:solidFill>
                  <a:schemeClr val="bg2"/>
                </a:solidFill>
                <a:latin typeface="BentonSans Light" charset="0"/>
                <a:ea typeface="BentonSans Light" charset="0"/>
                <a:cs typeface="BentonSans Light" charset="0"/>
              </a:defRPr>
            </a:lvl3pPr>
            <a:lvl4pPr marL="1149322" indent="-228594" algn="l" defTabSz="457189" rtl="0" eaLnBrk="1" fontAlgn="base" hangingPunct="1">
              <a:lnSpc>
                <a:spcPct val="100000"/>
              </a:lnSpc>
              <a:spcBef>
                <a:spcPts val="0"/>
              </a:spcBef>
              <a:spcAft>
                <a:spcPts val="0"/>
              </a:spcAft>
              <a:buFont typeface="Arial"/>
              <a:buChar char="•"/>
              <a:defRPr sz="1600" b="0" i="0" kern="1200">
                <a:solidFill>
                  <a:schemeClr val="bg2"/>
                </a:solidFill>
                <a:latin typeface="BentonSans Light" charset="0"/>
                <a:ea typeface="BentonSans Light" charset="0"/>
                <a:cs typeface="BentonSans Light" charset="0"/>
              </a:defRPr>
            </a:lvl4pPr>
            <a:lvl5pPr marL="1596985" indent="-225420" algn="l" defTabSz="457189" rtl="0" eaLnBrk="1" fontAlgn="base" hangingPunct="1">
              <a:lnSpc>
                <a:spcPct val="100000"/>
              </a:lnSpc>
              <a:spcBef>
                <a:spcPts val="0"/>
              </a:spcBef>
              <a:spcAft>
                <a:spcPts val="0"/>
              </a:spcAft>
              <a:buFont typeface="Arial"/>
              <a:buChar char="−"/>
              <a:defRPr sz="1600" b="0" i="0" kern="1200">
                <a:solidFill>
                  <a:schemeClr val="bg2"/>
                </a:solidFill>
                <a:latin typeface="BentonSans Light" charset="0"/>
                <a:ea typeface="BentonSans Light" charset="0"/>
                <a:cs typeface="BentonSans Light" charset="0"/>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a:lstStyle>
          <a:p>
            <a:pPr marL="0" indent="0"/>
            <a:r>
              <a:rPr lang="en-IN" sz="1700">
                <a:latin typeface="BentonSans Regular" panose="02000503000000020004" pitchFamily="2" charset="0"/>
              </a:rPr>
              <a:t>By activating ‘net-new’ merchants that the Customer would not have discovered otherwise, unless recommended</a:t>
            </a:r>
          </a:p>
        </p:txBody>
      </p:sp>
    </p:spTree>
    <p:extLst>
      <p:ext uri="{BB962C8B-B14F-4D97-AF65-F5344CB8AC3E}">
        <p14:creationId xmlns:p14="http://schemas.microsoft.com/office/powerpoint/2010/main" val="1133878855"/>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1"/>
          <p:cNvSpPr>
            <a:spLocks noGrp="1"/>
          </p:cNvSpPr>
          <p:nvPr>
            <p:ph type="title"/>
          </p:nvPr>
        </p:nvSpPr>
        <p:spPr>
          <a:xfrm>
            <a:off x="350434" y="393368"/>
            <a:ext cx="11491131" cy="458121"/>
          </a:xfrm>
        </p:spPr>
        <p:txBody>
          <a:bodyPr vert="horz" lIns="0" tIns="0" rIns="0" bIns="0" rtlCol="0" anchor="t">
            <a:noAutofit/>
          </a:bodyPr>
          <a:lstStyle/>
          <a:p>
            <a:pPr algn="ctr" defTabSz="609539" fontAlgn="auto">
              <a:spcBef>
                <a:spcPts val="0"/>
              </a:spcBef>
              <a:spcAft>
                <a:spcPts val="0"/>
              </a:spcAft>
            </a:pPr>
            <a:r>
              <a:rPr lang="en-US" sz="3200">
                <a:latin typeface="Guardian Egyp Regular" panose="02060503050503060803" pitchFamily="18" charset="0"/>
              </a:rPr>
              <a:t>Data Collection and Objective Function</a:t>
            </a:r>
            <a:endParaRPr lang="en-US" sz="3200"/>
          </a:p>
        </p:txBody>
      </p:sp>
      <p:sp>
        <p:nvSpPr>
          <p:cNvPr id="3" name="Slide Number Placeholder 2"/>
          <p:cNvSpPr>
            <a:spLocks noGrp="1"/>
          </p:cNvSpPr>
          <p:nvPr>
            <p:ph type="sldNum" sz="quarter" idx="10"/>
          </p:nvPr>
        </p:nvSpPr>
        <p:spPr>
          <a:xfrm>
            <a:off x="10858694" y="6504085"/>
            <a:ext cx="1052269" cy="301273"/>
          </a:xfrm>
        </p:spPr>
        <p:txBody>
          <a:bodyPr/>
          <a:lstStyle/>
          <a:p>
            <a:pPr defTabSz="914377" fontAlgn="auto">
              <a:spcBef>
                <a:spcPts val="0"/>
              </a:spcBef>
              <a:spcAft>
                <a:spcPts val="0"/>
              </a:spcAft>
              <a:defRPr/>
            </a:pPr>
            <a:fld id="{920384AA-0A71-E644-AEED-65CD2253F2C8}" type="slidenum">
              <a:rPr lang="en-US" b="0">
                <a:solidFill>
                  <a:srgbClr val="006AD2"/>
                </a:solidFill>
              </a:rPr>
              <a:pPr defTabSz="914377" fontAlgn="auto">
                <a:spcBef>
                  <a:spcPts val="0"/>
                </a:spcBef>
                <a:spcAft>
                  <a:spcPts val="0"/>
                </a:spcAft>
                <a:defRPr/>
              </a:pPr>
              <a:t>5</a:t>
            </a:fld>
            <a:endParaRPr lang="en-US" b="0">
              <a:solidFill>
                <a:srgbClr val="006AD2"/>
              </a:solidFill>
            </a:endParaRPr>
          </a:p>
        </p:txBody>
      </p:sp>
      <p:pic>
        <p:nvPicPr>
          <p:cNvPr id="11" name="Picture 10">
            <a:extLst>
              <a:ext uri="{FF2B5EF4-FFF2-40B4-BE49-F238E27FC236}">
                <a16:creationId xmlns:a16="http://schemas.microsoft.com/office/drawing/2014/main" id="{E173CF00-31B3-A462-131F-058047A13B2A}"/>
              </a:ext>
            </a:extLst>
          </p:cNvPr>
          <p:cNvPicPr>
            <a:picLocks noChangeAspect="1"/>
          </p:cNvPicPr>
          <p:nvPr/>
        </p:nvPicPr>
        <p:blipFill>
          <a:blip r:embed="rId3"/>
          <a:stretch>
            <a:fillRect/>
          </a:stretch>
        </p:blipFill>
        <p:spPr>
          <a:xfrm>
            <a:off x="356110" y="1382394"/>
            <a:ext cx="5011974" cy="4217496"/>
          </a:xfrm>
          <a:prstGeom prst="rect">
            <a:avLst/>
          </a:prstGeom>
        </p:spPr>
      </p:pic>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E9E43CD-B946-0F09-945A-6E9AA75B6AEA}"/>
                  </a:ext>
                </a:extLst>
              </p:cNvPr>
              <p:cNvSpPr txBox="1"/>
              <p:nvPr/>
            </p:nvSpPr>
            <p:spPr>
              <a:xfrm>
                <a:off x="6018115" y="1407323"/>
                <a:ext cx="5817776" cy="4485972"/>
              </a:xfrm>
              <a:prstGeom prst="rect">
                <a:avLst/>
              </a:prstGeom>
              <a:noFill/>
              <a:effectLst/>
            </p:spPr>
            <p:txBody>
              <a:bodyPr wrap="square" lIns="0" tIns="0" rIns="0" bIns="0" rtlCol="0">
                <a:spAutoFit/>
              </a:bodyPr>
              <a:lstStyle>
                <a:defPPr>
                  <a:defRPr lang="en-US"/>
                </a:defPPr>
                <a:lvl1pPr algn="l" defTabSz="609585" rtl="0" fontAlgn="base">
                  <a:spcBef>
                    <a:spcPct val="0"/>
                  </a:spcBef>
                  <a:spcAft>
                    <a:spcPct val="0"/>
                  </a:spcAft>
                  <a:defRPr kern="1200">
                    <a:solidFill>
                      <a:schemeClr val="tx1"/>
                    </a:solidFill>
                    <a:latin typeface="Arial" charset="0"/>
                    <a:ea typeface="+mn-ea"/>
                    <a:cs typeface="+mn-cs"/>
                  </a:defRPr>
                </a:lvl1pPr>
                <a:lvl2pPr marL="609585" algn="l" defTabSz="609585" rtl="0" fontAlgn="base">
                  <a:spcBef>
                    <a:spcPct val="0"/>
                  </a:spcBef>
                  <a:spcAft>
                    <a:spcPct val="0"/>
                  </a:spcAft>
                  <a:defRPr kern="1200">
                    <a:solidFill>
                      <a:schemeClr val="tx1"/>
                    </a:solidFill>
                    <a:latin typeface="Arial" charset="0"/>
                    <a:ea typeface="+mn-ea"/>
                    <a:cs typeface="+mn-cs"/>
                  </a:defRPr>
                </a:lvl2pPr>
                <a:lvl3pPr marL="1219170" algn="l" defTabSz="609585" rtl="0" fontAlgn="base">
                  <a:spcBef>
                    <a:spcPct val="0"/>
                  </a:spcBef>
                  <a:spcAft>
                    <a:spcPct val="0"/>
                  </a:spcAft>
                  <a:defRPr kern="1200">
                    <a:solidFill>
                      <a:schemeClr val="tx1"/>
                    </a:solidFill>
                    <a:latin typeface="Arial" charset="0"/>
                    <a:ea typeface="+mn-ea"/>
                    <a:cs typeface="+mn-cs"/>
                  </a:defRPr>
                </a:lvl3pPr>
                <a:lvl4pPr marL="1828754" algn="l" defTabSz="609585" rtl="0" fontAlgn="base">
                  <a:spcBef>
                    <a:spcPct val="0"/>
                  </a:spcBef>
                  <a:spcAft>
                    <a:spcPct val="0"/>
                  </a:spcAft>
                  <a:defRPr kern="1200">
                    <a:solidFill>
                      <a:schemeClr val="tx1"/>
                    </a:solidFill>
                    <a:latin typeface="Arial" charset="0"/>
                    <a:ea typeface="+mn-ea"/>
                    <a:cs typeface="+mn-cs"/>
                  </a:defRPr>
                </a:lvl4pPr>
                <a:lvl5pPr marL="2438339" algn="l" defTabSz="609585" rtl="0" fontAlgn="base">
                  <a:spcBef>
                    <a:spcPct val="0"/>
                  </a:spcBef>
                  <a:spcAft>
                    <a:spcPct val="0"/>
                  </a:spcAft>
                  <a:defRPr kern="1200">
                    <a:solidFill>
                      <a:schemeClr val="tx1"/>
                    </a:solidFill>
                    <a:latin typeface="Arial" charset="0"/>
                    <a:ea typeface="+mn-ea"/>
                    <a:cs typeface="+mn-cs"/>
                  </a:defRPr>
                </a:lvl5pPr>
                <a:lvl6pPr marL="3047924" algn="l" defTabSz="609585" rtl="0" eaLnBrk="1" latinLnBrk="0" hangingPunct="1">
                  <a:defRPr kern="1200">
                    <a:solidFill>
                      <a:schemeClr val="tx1"/>
                    </a:solidFill>
                    <a:latin typeface="Arial" charset="0"/>
                    <a:ea typeface="+mn-ea"/>
                    <a:cs typeface="+mn-cs"/>
                  </a:defRPr>
                </a:lvl6pPr>
                <a:lvl7pPr marL="3657509" algn="l" defTabSz="609585" rtl="0" eaLnBrk="1" latinLnBrk="0" hangingPunct="1">
                  <a:defRPr kern="1200">
                    <a:solidFill>
                      <a:schemeClr val="tx1"/>
                    </a:solidFill>
                    <a:latin typeface="Arial" charset="0"/>
                    <a:ea typeface="+mn-ea"/>
                    <a:cs typeface="+mn-cs"/>
                  </a:defRPr>
                </a:lvl7pPr>
                <a:lvl8pPr marL="4267093" algn="l" defTabSz="609585" rtl="0" eaLnBrk="1" latinLnBrk="0" hangingPunct="1">
                  <a:defRPr kern="1200">
                    <a:solidFill>
                      <a:schemeClr val="tx1"/>
                    </a:solidFill>
                    <a:latin typeface="Arial" charset="0"/>
                    <a:ea typeface="+mn-ea"/>
                    <a:cs typeface="+mn-cs"/>
                  </a:defRPr>
                </a:lvl8pPr>
                <a:lvl9pPr marL="4876678" algn="l" defTabSz="609585" rtl="0" eaLnBrk="1" latinLnBrk="0" hangingPunct="1">
                  <a:defRPr kern="1200">
                    <a:solidFill>
                      <a:schemeClr val="tx1"/>
                    </a:solidFill>
                    <a:latin typeface="Arial" charset="0"/>
                    <a:ea typeface="+mn-ea"/>
                    <a:cs typeface="+mn-cs"/>
                  </a:defRPr>
                </a:lvl9pPr>
              </a:lstStyle>
              <a:p>
                <a:pPr defTabSz="914377" fontAlgn="auto">
                  <a:spcBef>
                    <a:spcPts val="0"/>
                  </a:spcBef>
                  <a:spcAft>
                    <a:spcPts val="0"/>
                  </a:spcAft>
                </a:pPr>
                <a:r>
                  <a:rPr lang="en-GB" sz="1600" i="1" u="sng">
                    <a:solidFill>
                      <a:srgbClr val="002663"/>
                    </a:solidFill>
                    <a:latin typeface="BentonSans Regular" panose="02000503000000020004" pitchFamily="2" charset="0"/>
                  </a:rPr>
                  <a:t>Data Collection</a:t>
                </a:r>
              </a:p>
              <a:p>
                <a:pPr marL="285750" indent="-285750" defTabSz="914377" fontAlgn="auto">
                  <a:spcBef>
                    <a:spcPts val="0"/>
                  </a:spcBef>
                  <a:spcAft>
                    <a:spcPts val="0"/>
                  </a:spcAft>
                  <a:buFont typeface="Wingdings" panose="05000000000000000000" pitchFamily="2" charset="2"/>
                  <a:buChar char="Ø"/>
                </a:pPr>
                <a:r>
                  <a:rPr lang="en-GB" sz="1400" b="0">
                    <a:solidFill>
                      <a:srgbClr val="002663"/>
                    </a:solidFill>
                    <a:latin typeface="BentonSans Regular" panose="02000503000000020004" pitchFamily="2" charset="0"/>
                  </a:rPr>
                  <a:t>A Customer logs into Amex website</a:t>
                </a:r>
              </a:p>
              <a:p>
                <a:pPr marL="285750" indent="-285750" defTabSz="914377" fontAlgn="auto">
                  <a:spcBef>
                    <a:spcPts val="0"/>
                  </a:spcBef>
                  <a:spcAft>
                    <a:spcPts val="0"/>
                  </a:spcAft>
                  <a:buFont typeface="Wingdings" panose="05000000000000000000" pitchFamily="2" charset="2"/>
                  <a:buChar char="Ø"/>
                </a:pPr>
                <a:r>
                  <a:rPr lang="en-GB" sz="1400" b="0">
                    <a:solidFill>
                      <a:srgbClr val="002663"/>
                    </a:solidFill>
                    <a:latin typeface="BentonSans Regular" panose="02000503000000020004" pitchFamily="2" charset="0"/>
                  </a:rPr>
                  <a:t>Out of the nearest 100 merchants to the Customer, we </a:t>
                </a:r>
                <a:r>
                  <a:rPr lang="en-GB" sz="1400">
                    <a:solidFill>
                      <a:srgbClr val="002663"/>
                    </a:solidFill>
                    <a:latin typeface="BentonSans Regular" panose="02000503000000020004" pitchFamily="2" charset="0"/>
                  </a:rPr>
                  <a:t>randomly</a:t>
                </a:r>
                <a:r>
                  <a:rPr lang="en-GB" sz="1400" b="0">
                    <a:solidFill>
                      <a:srgbClr val="002663"/>
                    </a:solidFill>
                    <a:latin typeface="BentonSans Regular" panose="02000503000000020004" pitchFamily="2" charset="0"/>
                  </a:rPr>
                  <a:t> recommend some merchants and don’t recommend remaining merchants </a:t>
                </a:r>
              </a:p>
              <a:p>
                <a:pPr marL="285750" indent="-285750" defTabSz="914377" fontAlgn="auto">
                  <a:spcBef>
                    <a:spcPts val="0"/>
                  </a:spcBef>
                  <a:spcAft>
                    <a:spcPts val="0"/>
                  </a:spcAft>
                  <a:buFont typeface="Wingdings" panose="05000000000000000000" pitchFamily="2" charset="2"/>
                  <a:buChar char="Ø"/>
                </a:pPr>
                <a:r>
                  <a:rPr lang="en-US" sz="1400" b="0">
                    <a:solidFill>
                      <a:srgbClr val="002663"/>
                    </a:solidFill>
                    <a:latin typeface="BentonSans Regular" panose="02000503000000020004" pitchFamily="2" charset="0"/>
                  </a:rPr>
                  <a:t>Out of the recommendations, we have four types of </a:t>
                </a:r>
                <a:r>
                  <a:rPr lang="en-US" altLang="zh-CN" sz="1400" b="0">
                    <a:solidFill>
                      <a:srgbClr val="002663"/>
                    </a:solidFill>
                    <a:latin typeface="BentonSans Regular" panose="02000503000000020004" pitchFamily="2" charset="0"/>
                  </a:rPr>
                  <a:t>outcomes</a:t>
                </a:r>
                <a:r>
                  <a:rPr lang="en-US" sz="1400" b="0">
                    <a:solidFill>
                      <a:srgbClr val="002663"/>
                    </a:solidFill>
                    <a:latin typeface="BentonSans Regular" panose="02000503000000020004" pitchFamily="2" charset="0"/>
                  </a:rPr>
                  <a:t>: </a:t>
                </a:r>
              </a:p>
              <a:p>
                <a:pPr marL="895335" lvl="1" indent="-285750" defTabSz="914377" fontAlgn="auto">
                  <a:spcBef>
                    <a:spcPts val="0"/>
                  </a:spcBef>
                  <a:spcAft>
                    <a:spcPts val="0"/>
                  </a:spcAft>
                  <a:buFont typeface="Wingdings" panose="05000000000000000000" pitchFamily="2" charset="2"/>
                  <a:buChar char="Ø"/>
                </a:pPr>
                <a:r>
                  <a:rPr lang="en-US" sz="1200" b="0">
                    <a:solidFill>
                      <a:srgbClr val="002663"/>
                    </a:solidFill>
                    <a:latin typeface="BentonSans Regular" panose="02000503000000020004" pitchFamily="2" charset="0"/>
                  </a:rPr>
                  <a:t>Event A:  merchant activated (Y=1) given it is recommended,</a:t>
                </a:r>
              </a:p>
              <a:p>
                <a:pPr marL="895335" lvl="1" indent="-285750" defTabSz="914377" fontAlgn="auto">
                  <a:spcBef>
                    <a:spcPts val="0"/>
                  </a:spcBef>
                  <a:spcAft>
                    <a:spcPts val="0"/>
                  </a:spcAft>
                  <a:buFont typeface="Wingdings" panose="05000000000000000000" pitchFamily="2" charset="2"/>
                  <a:buChar char="Ø"/>
                </a:pPr>
                <a:r>
                  <a:rPr lang="en-US" sz="1200" b="0">
                    <a:solidFill>
                      <a:srgbClr val="002663"/>
                    </a:solidFill>
                    <a:latin typeface="BentonSans Regular" panose="02000503000000020004" pitchFamily="2" charset="0"/>
                  </a:rPr>
                  <a:t>Event B:  merchant activated (Y=1) given it is not recommended </a:t>
                </a:r>
                <a:r>
                  <a:rPr lang="en-US" sz="1200" b="0">
                    <a:solidFill>
                      <a:srgbClr val="002663"/>
                    </a:solidFill>
                    <a:latin typeface="BentonSans Regular" panose="02000503000000020004" pitchFamily="2" charset="0"/>
                    <a:sym typeface="Wingdings" panose="05000000000000000000" pitchFamily="2" charset="2"/>
                  </a:rPr>
                  <a:t> refer to as </a:t>
                </a:r>
                <a:r>
                  <a:rPr lang="en-US" sz="1200" i="1">
                    <a:solidFill>
                      <a:srgbClr val="002663"/>
                    </a:solidFill>
                    <a:latin typeface="BentonSans Regular" panose="02000503000000020004" pitchFamily="2" charset="0"/>
                    <a:sym typeface="Wingdings" panose="05000000000000000000" pitchFamily="2" charset="2"/>
                  </a:rPr>
                  <a:t>organic activation</a:t>
                </a:r>
                <a:r>
                  <a:rPr lang="en-US" sz="1200" i="1">
                    <a:solidFill>
                      <a:srgbClr val="002663"/>
                    </a:solidFill>
                    <a:latin typeface="BentonSans Regular" panose="02000503000000020004" pitchFamily="2" charset="0"/>
                  </a:rPr>
                  <a:t> </a:t>
                </a:r>
              </a:p>
              <a:p>
                <a:pPr marL="895335" lvl="1" indent="-285750" defTabSz="914377" fontAlgn="auto">
                  <a:spcBef>
                    <a:spcPts val="0"/>
                  </a:spcBef>
                  <a:spcAft>
                    <a:spcPts val="0"/>
                  </a:spcAft>
                  <a:buFont typeface="Wingdings" panose="05000000000000000000" pitchFamily="2" charset="2"/>
                  <a:buChar char="Ø"/>
                </a:pPr>
                <a:r>
                  <a:rPr lang="en-US" sz="1200" b="0">
                    <a:solidFill>
                      <a:srgbClr val="002663"/>
                    </a:solidFill>
                    <a:latin typeface="BentonSans Regular" panose="02000503000000020004" pitchFamily="2" charset="0"/>
                  </a:rPr>
                  <a:t>Event C:  merchant not activated (Y=0) given it is recommended,</a:t>
                </a:r>
              </a:p>
              <a:p>
                <a:pPr marL="895335" lvl="1" indent="-285750" defTabSz="914377" fontAlgn="auto">
                  <a:spcBef>
                    <a:spcPts val="0"/>
                  </a:spcBef>
                  <a:spcAft>
                    <a:spcPts val="0"/>
                  </a:spcAft>
                  <a:buFont typeface="Wingdings" panose="05000000000000000000" pitchFamily="2" charset="2"/>
                  <a:buChar char="Ø"/>
                </a:pPr>
                <a:r>
                  <a:rPr lang="en-US" sz="1200" b="0">
                    <a:solidFill>
                      <a:srgbClr val="002663"/>
                    </a:solidFill>
                    <a:latin typeface="BentonSans Regular" panose="02000503000000020004" pitchFamily="2" charset="0"/>
                  </a:rPr>
                  <a:t>Event D:  merchant not activated (Y=0) given it is not recommended.</a:t>
                </a:r>
              </a:p>
              <a:p>
                <a:pPr defTabSz="914377" fontAlgn="auto">
                  <a:spcBef>
                    <a:spcPts val="0"/>
                  </a:spcBef>
                  <a:spcAft>
                    <a:spcPts val="0"/>
                  </a:spcAft>
                </a:pPr>
                <a:endParaRPr lang="en-GB">
                  <a:solidFill>
                    <a:srgbClr val="002663"/>
                  </a:solidFill>
                  <a:latin typeface="BentonSans Regular" panose="02000503000000020004" pitchFamily="2" charset="0"/>
                </a:endParaRPr>
              </a:p>
              <a:p>
                <a:pPr defTabSz="914377" fontAlgn="auto">
                  <a:spcBef>
                    <a:spcPts val="0"/>
                  </a:spcBef>
                  <a:spcAft>
                    <a:spcPts val="0"/>
                  </a:spcAft>
                </a:pPr>
                <a:r>
                  <a:rPr lang="en-GB" i="1" u="sng">
                    <a:solidFill>
                      <a:srgbClr val="002663"/>
                    </a:solidFill>
                    <a:latin typeface="BentonSans Regular" panose="02000503000000020004" pitchFamily="2" charset="0"/>
                  </a:rPr>
                  <a:t>Conditional Activation Rate for Each Customer:  </a:t>
                </a:r>
              </a:p>
              <a:p>
                <a:pPr marL="285750" indent="-285750" defTabSz="914377" fontAlgn="auto">
                  <a:spcBef>
                    <a:spcPts val="0"/>
                  </a:spcBef>
                  <a:spcAft>
                    <a:spcPts val="0"/>
                  </a:spcAft>
                  <a:buFont typeface="Wingdings" panose="05000000000000000000" pitchFamily="2" charset="2"/>
                  <a:buChar char="Ø"/>
                </a:pPr>
                <a:r>
                  <a:rPr lang="en-US" sz="1200" b="0">
                    <a:solidFill>
                      <a:srgbClr val="002663"/>
                    </a:solidFill>
                    <a:latin typeface="BentonSans Regular" panose="02000503000000020004" pitchFamily="2" charset="0"/>
                  </a:rPr>
                  <a:t>Activation rate for recommended merchants: AR1 =  </a:t>
                </a:r>
                <a14:m>
                  <m:oMath xmlns:m="http://schemas.openxmlformats.org/officeDocument/2006/math">
                    <m:f>
                      <m:fPr>
                        <m:ctrlPr>
                          <a:rPr lang="en-US" sz="1200" b="0" i="1" smtClean="0">
                            <a:solidFill>
                              <a:srgbClr val="002663"/>
                            </a:solidFill>
                            <a:latin typeface="Cambria Math" panose="02040503050406030204" pitchFamily="18" charset="0"/>
                          </a:rPr>
                        </m:ctrlPr>
                      </m:fPr>
                      <m:num>
                        <m:r>
                          <a:rPr lang="en-US" sz="1200" b="0" i="1" smtClean="0">
                            <a:solidFill>
                              <a:srgbClr val="002663"/>
                            </a:solidFill>
                            <a:latin typeface="Cambria Math" panose="02040503050406030204" pitchFamily="18" charset="0"/>
                          </a:rPr>
                          <m:t>𝑛𝑜</m:t>
                        </m:r>
                        <m:r>
                          <a:rPr lang="en-US" sz="1200" b="0" i="1" smtClean="0">
                            <a:solidFill>
                              <a:srgbClr val="002663"/>
                            </a:solidFill>
                            <a:latin typeface="Cambria Math" panose="02040503050406030204" pitchFamily="18" charset="0"/>
                          </a:rPr>
                          <m:t>.  </m:t>
                        </m:r>
                        <m:r>
                          <a:rPr lang="en-US" sz="1200" b="0" i="1" smtClean="0">
                            <a:solidFill>
                              <a:srgbClr val="002663"/>
                            </a:solidFill>
                            <a:latin typeface="Cambria Math" panose="02040503050406030204" pitchFamily="18" charset="0"/>
                          </a:rPr>
                          <m:t>𝑜𝑓</m:t>
                        </m:r>
                        <m:r>
                          <a:rPr lang="en-US" sz="1200" b="0" i="1" smtClean="0">
                            <a:solidFill>
                              <a:srgbClr val="002663"/>
                            </a:solidFill>
                            <a:latin typeface="Cambria Math" panose="02040503050406030204" pitchFamily="18" charset="0"/>
                          </a:rPr>
                          <m:t> </m:t>
                        </m:r>
                        <m:r>
                          <a:rPr lang="en-US" sz="1200" b="0" i="1" smtClean="0">
                            <a:solidFill>
                              <a:srgbClr val="002663"/>
                            </a:solidFill>
                            <a:latin typeface="Cambria Math" panose="02040503050406030204" pitchFamily="18" charset="0"/>
                          </a:rPr>
                          <m:t>𝐴</m:t>
                        </m:r>
                      </m:num>
                      <m:den>
                        <m:r>
                          <a:rPr lang="en-US" sz="1200" b="0" i="1" smtClean="0">
                            <a:solidFill>
                              <a:srgbClr val="002663"/>
                            </a:solidFill>
                            <a:latin typeface="Cambria Math" panose="02040503050406030204" pitchFamily="18" charset="0"/>
                          </a:rPr>
                          <m:t>𝑛𝑜</m:t>
                        </m:r>
                        <m:r>
                          <a:rPr lang="en-US" sz="1200" b="0" i="1" smtClean="0">
                            <a:solidFill>
                              <a:srgbClr val="002663"/>
                            </a:solidFill>
                            <a:latin typeface="Cambria Math" panose="02040503050406030204" pitchFamily="18" charset="0"/>
                          </a:rPr>
                          <m:t>. </m:t>
                        </m:r>
                        <m:r>
                          <a:rPr lang="en-US" sz="1200" b="0" i="1" smtClean="0">
                            <a:solidFill>
                              <a:srgbClr val="002663"/>
                            </a:solidFill>
                            <a:latin typeface="Cambria Math" panose="02040503050406030204" pitchFamily="18" charset="0"/>
                          </a:rPr>
                          <m:t>𝑜𝑓</m:t>
                        </m:r>
                        <m:r>
                          <a:rPr lang="en-US" sz="1200" b="0" i="1" smtClean="0">
                            <a:solidFill>
                              <a:srgbClr val="002663"/>
                            </a:solidFill>
                            <a:latin typeface="Cambria Math" panose="02040503050406030204" pitchFamily="18" charset="0"/>
                          </a:rPr>
                          <m:t> </m:t>
                        </m:r>
                        <m:r>
                          <a:rPr lang="en-US" sz="1200" b="0" i="1" smtClean="0">
                            <a:solidFill>
                              <a:srgbClr val="002663"/>
                            </a:solidFill>
                            <a:latin typeface="Cambria Math" panose="02040503050406030204" pitchFamily="18" charset="0"/>
                          </a:rPr>
                          <m:t>𝐴</m:t>
                        </m:r>
                        <m:r>
                          <a:rPr lang="en-US" sz="1200" b="0" i="1" smtClean="0">
                            <a:solidFill>
                              <a:srgbClr val="002663"/>
                            </a:solidFill>
                            <a:latin typeface="Cambria Math" panose="02040503050406030204" pitchFamily="18" charset="0"/>
                          </a:rPr>
                          <m:t>+</m:t>
                        </m:r>
                        <m:r>
                          <a:rPr lang="en-US" sz="1200" b="0" i="1" smtClean="0">
                            <a:solidFill>
                              <a:srgbClr val="002663"/>
                            </a:solidFill>
                            <a:latin typeface="Cambria Math" panose="02040503050406030204" pitchFamily="18" charset="0"/>
                          </a:rPr>
                          <m:t>𝑛𝑜</m:t>
                        </m:r>
                        <m:r>
                          <a:rPr lang="en-US" sz="1200" b="0" i="1" smtClean="0">
                            <a:solidFill>
                              <a:srgbClr val="002663"/>
                            </a:solidFill>
                            <a:latin typeface="Cambria Math" panose="02040503050406030204" pitchFamily="18" charset="0"/>
                          </a:rPr>
                          <m:t>. </m:t>
                        </m:r>
                        <m:r>
                          <a:rPr lang="en-US" sz="1200" b="0" i="1" smtClean="0">
                            <a:solidFill>
                              <a:srgbClr val="002663"/>
                            </a:solidFill>
                            <a:latin typeface="Cambria Math" panose="02040503050406030204" pitchFamily="18" charset="0"/>
                          </a:rPr>
                          <m:t>𝑜𝑓</m:t>
                        </m:r>
                        <m:r>
                          <a:rPr lang="en-US" sz="1200" b="0" i="1" smtClean="0">
                            <a:solidFill>
                              <a:srgbClr val="002663"/>
                            </a:solidFill>
                            <a:latin typeface="Cambria Math" panose="02040503050406030204" pitchFamily="18" charset="0"/>
                          </a:rPr>
                          <m:t> </m:t>
                        </m:r>
                        <m:r>
                          <a:rPr lang="en-US" sz="1200" b="0" i="1" smtClean="0">
                            <a:solidFill>
                              <a:srgbClr val="002663"/>
                            </a:solidFill>
                            <a:latin typeface="Cambria Math" panose="02040503050406030204" pitchFamily="18" charset="0"/>
                          </a:rPr>
                          <m:t>𝐶</m:t>
                        </m:r>
                      </m:den>
                    </m:f>
                  </m:oMath>
                </a14:m>
                <a:endParaRPr lang="en-US" sz="1200" b="0">
                  <a:solidFill>
                    <a:srgbClr val="002663"/>
                  </a:solidFill>
                  <a:latin typeface="BentonSans Regular" panose="02000503000000020004" pitchFamily="2" charset="0"/>
                </a:endParaRPr>
              </a:p>
              <a:p>
                <a:pPr marL="285750" indent="-285750" defTabSz="914377" fontAlgn="auto">
                  <a:spcBef>
                    <a:spcPts val="0"/>
                  </a:spcBef>
                  <a:spcAft>
                    <a:spcPts val="0"/>
                  </a:spcAft>
                  <a:buFont typeface="Wingdings" panose="05000000000000000000" pitchFamily="2" charset="2"/>
                  <a:buChar char="Ø"/>
                </a:pPr>
                <a:r>
                  <a:rPr lang="en-US" sz="1200" b="0">
                    <a:solidFill>
                      <a:srgbClr val="002663"/>
                    </a:solidFill>
                    <a:latin typeface="BentonSans Regular" panose="02000503000000020004" pitchFamily="2" charset="0"/>
                  </a:rPr>
                  <a:t>Activation rate for non-recommended merchants/ organic activation rateAR2 = </a:t>
                </a:r>
                <a14:m>
                  <m:oMath xmlns:m="http://schemas.openxmlformats.org/officeDocument/2006/math">
                    <m:f>
                      <m:fPr>
                        <m:ctrlPr>
                          <a:rPr lang="en-US" sz="1200" b="0" i="1">
                            <a:solidFill>
                              <a:srgbClr val="002663"/>
                            </a:solidFill>
                            <a:latin typeface="Cambria Math" panose="02040503050406030204" pitchFamily="18" charset="0"/>
                          </a:rPr>
                        </m:ctrlPr>
                      </m:fPr>
                      <m:num>
                        <m:r>
                          <a:rPr lang="en-US" sz="1200" b="0" i="1">
                            <a:solidFill>
                              <a:srgbClr val="002663"/>
                            </a:solidFill>
                            <a:latin typeface="Cambria Math" panose="02040503050406030204" pitchFamily="18" charset="0"/>
                          </a:rPr>
                          <m:t>𝑛𝑜</m:t>
                        </m:r>
                        <m:r>
                          <a:rPr lang="en-US" sz="1200" b="0" i="1">
                            <a:solidFill>
                              <a:srgbClr val="002663"/>
                            </a:solidFill>
                            <a:latin typeface="Cambria Math" panose="02040503050406030204" pitchFamily="18" charset="0"/>
                          </a:rPr>
                          <m:t>.  </m:t>
                        </m:r>
                        <m:r>
                          <a:rPr lang="en-US" sz="1200" b="0" i="1">
                            <a:solidFill>
                              <a:srgbClr val="002663"/>
                            </a:solidFill>
                            <a:latin typeface="Cambria Math" panose="02040503050406030204" pitchFamily="18" charset="0"/>
                          </a:rPr>
                          <m:t>𝑜𝑓</m:t>
                        </m:r>
                        <m:r>
                          <a:rPr lang="en-US" sz="1200" b="0" i="1">
                            <a:solidFill>
                              <a:srgbClr val="002663"/>
                            </a:solidFill>
                            <a:latin typeface="Cambria Math" panose="02040503050406030204" pitchFamily="18" charset="0"/>
                          </a:rPr>
                          <m:t> </m:t>
                        </m:r>
                        <m:r>
                          <a:rPr lang="en-US" sz="1200" b="0" i="1" smtClean="0">
                            <a:solidFill>
                              <a:srgbClr val="002663"/>
                            </a:solidFill>
                            <a:latin typeface="Cambria Math" panose="02040503050406030204" pitchFamily="18" charset="0"/>
                          </a:rPr>
                          <m:t>𝐵</m:t>
                        </m:r>
                      </m:num>
                      <m:den>
                        <m:r>
                          <a:rPr lang="en-US" sz="1200" b="0" i="1">
                            <a:solidFill>
                              <a:srgbClr val="002663"/>
                            </a:solidFill>
                            <a:latin typeface="Cambria Math" panose="02040503050406030204" pitchFamily="18" charset="0"/>
                          </a:rPr>
                          <m:t>𝑛𝑜</m:t>
                        </m:r>
                        <m:r>
                          <a:rPr lang="en-US" sz="1200" b="0" i="1">
                            <a:solidFill>
                              <a:srgbClr val="002663"/>
                            </a:solidFill>
                            <a:latin typeface="Cambria Math" panose="02040503050406030204" pitchFamily="18" charset="0"/>
                          </a:rPr>
                          <m:t>. </m:t>
                        </m:r>
                        <m:r>
                          <a:rPr lang="en-US" sz="1200" b="0" i="1">
                            <a:solidFill>
                              <a:srgbClr val="002663"/>
                            </a:solidFill>
                            <a:latin typeface="Cambria Math" panose="02040503050406030204" pitchFamily="18" charset="0"/>
                          </a:rPr>
                          <m:t>𝑜𝑓</m:t>
                        </m:r>
                        <m:r>
                          <a:rPr lang="en-US" sz="1200" b="0" i="1">
                            <a:solidFill>
                              <a:srgbClr val="002663"/>
                            </a:solidFill>
                            <a:latin typeface="Cambria Math" panose="02040503050406030204" pitchFamily="18" charset="0"/>
                          </a:rPr>
                          <m:t> </m:t>
                        </m:r>
                        <m:r>
                          <a:rPr lang="en-US" sz="1200" b="0" i="1" smtClean="0">
                            <a:solidFill>
                              <a:srgbClr val="002663"/>
                            </a:solidFill>
                            <a:latin typeface="Cambria Math" panose="02040503050406030204" pitchFamily="18" charset="0"/>
                          </a:rPr>
                          <m:t>𝐵</m:t>
                        </m:r>
                        <m:r>
                          <a:rPr lang="en-US" sz="1200" b="0" i="1">
                            <a:solidFill>
                              <a:srgbClr val="002663"/>
                            </a:solidFill>
                            <a:latin typeface="Cambria Math" panose="02040503050406030204" pitchFamily="18" charset="0"/>
                          </a:rPr>
                          <m:t>+</m:t>
                        </m:r>
                        <m:r>
                          <a:rPr lang="en-US" sz="1200" b="0" i="1">
                            <a:solidFill>
                              <a:srgbClr val="002663"/>
                            </a:solidFill>
                            <a:latin typeface="Cambria Math" panose="02040503050406030204" pitchFamily="18" charset="0"/>
                          </a:rPr>
                          <m:t>𝑛𝑜</m:t>
                        </m:r>
                        <m:r>
                          <a:rPr lang="en-US" sz="1200" b="0" i="1">
                            <a:solidFill>
                              <a:srgbClr val="002663"/>
                            </a:solidFill>
                            <a:latin typeface="Cambria Math" panose="02040503050406030204" pitchFamily="18" charset="0"/>
                          </a:rPr>
                          <m:t>. </m:t>
                        </m:r>
                        <m:r>
                          <a:rPr lang="en-US" sz="1200" b="0" i="1">
                            <a:solidFill>
                              <a:srgbClr val="002663"/>
                            </a:solidFill>
                            <a:latin typeface="Cambria Math" panose="02040503050406030204" pitchFamily="18" charset="0"/>
                          </a:rPr>
                          <m:t>𝑜𝑓</m:t>
                        </m:r>
                        <m:r>
                          <a:rPr lang="en-US" sz="1200" b="0" i="1">
                            <a:solidFill>
                              <a:srgbClr val="002663"/>
                            </a:solidFill>
                            <a:latin typeface="Cambria Math" panose="02040503050406030204" pitchFamily="18" charset="0"/>
                          </a:rPr>
                          <m:t> </m:t>
                        </m:r>
                        <m:r>
                          <a:rPr lang="en-US" sz="1200" b="0" i="1" smtClean="0">
                            <a:solidFill>
                              <a:srgbClr val="002663"/>
                            </a:solidFill>
                            <a:latin typeface="Cambria Math" panose="02040503050406030204" pitchFamily="18" charset="0"/>
                          </a:rPr>
                          <m:t>𝐷</m:t>
                        </m:r>
                      </m:den>
                    </m:f>
                  </m:oMath>
                </a14:m>
                <a:r>
                  <a:rPr lang="en-US" sz="1400" b="0">
                    <a:solidFill>
                      <a:srgbClr val="002663"/>
                    </a:solidFill>
                    <a:latin typeface="BentonSans Regular" panose="02000503000000020004" pitchFamily="2" charset="0"/>
                  </a:rPr>
                  <a:t> </a:t>
                </a:r>
              </a:p>
              <a:p>
                <a:pPr defTabSz="914377" fontAlgn="auto">
                  <a:spcBef>
                    <a:spcPts val="0"/>
                  </a:spcBef>
                  <a:spcAft>
                    <a:spcPts val="0"/>
                  </a:spcAft>
                </a:pPr>
                <a:endParaRPr lang="en-GB">
                  <a:solidFill>
                    <a:srgbClr val="002663"/>
                  </a:solidFill>
                  <a:latin typeface="BentonSans Regular" panose="02000503000000020004" pitchFamily="2" charset="0"/>
                </a:endParaRPr>
              </a:p>
              <a:p>
                <a:pPr defTabSz="914377" fontAlgn="auto">
                  <a:spcBef>
                    <a:spcPts val="0"/>
                  </a:spcBef>
                  <a:spcAft>
                    <a:spcPts val="0"/>
                  </a:spcAft>
                </a:pPr>
                <a:r>
                  <a:rPr lang="en-GB" i="1" u="sng">
                    <a:solidFill>
                      <a:srgbClr val="002663"/>
                    </a:solidFill>
                    <a:latin typeface="BentonSans Regular" panose="02000503000000020004" pitchFamily="2" charset="0"/>
                  </a:rPr>
                  <a:t>Goal</a:t>
                </a:r>
                <a:r>
                  <a:rPr lang="en-GB">
                    <a:solidFill>
                      <a:srgbClr val="002663"/>
                    </a:solidFill>
                    <a:latin typeface="BentonSans Regular" panose="02000503000000020004" pitchFamily="2" charset="0"/>
                  </a:rPr>
                  <a:t>: </a:t>
                </a:r>
                <a:r>
                  <a:rPr lang="en-GB" b="0">
                    <a:solidFill>
                      <a:srgbClr val="002663"/>
                    </a:solidFill>
                    <a:latin typeface="BentonSans Regular" panose="02000503000000020004" pitchFamily="2" charset="0"/>
                  </a:rPr>
                  <a:t>to </a:t>
                </a:r>
                <a:r>
                  <a:rPr lang="en-GB">
                    <a:solidFill>
                      <a:srgbClr val="002663"/>
                    </a:solidFill>
                    <a:latin typeface="BentonSans Regular" panose="02000503000000020004" pitchFamily="2" charset="0"/>
                  </a:rPr>
                  <a:t>maximize Incremental Activation Rate </a:t>
                </a:r>
                <a:r>
                  <a:rPr lang="en-GB" b="0">
                    <a:solidFill>
                      <a:srgbClr val="002663"/>
                    </a:solidFill>
                    <a:latin typeface="BentonSans Regular" panose="02000503000000020004" pitchFamily="2" charset="0"/>
                  </a:rPr>
                  <a:t>on Merchants for </a:t>
                </a:r>
                <a:r>
                  <a:rPr lang="en-GB">
                    <a:solidFill>
                      <a:srgbClr val="002663"/>
                    </a:solidFill>
                    <a:latin typeface="BentonSans Regular" panose="02000503000000020004" pitchFamily="2" charset="0"/>
                  </a:rPr>
                  <a:t>each </a:t>
                </a:r>
                <a:r>
                  <a:rPr lang="en-GB" sz="1600" b="0">
                    <a:solidFill>
                      <a:srgbClr val="002663"/>
                    </a:solidFill>
                    <a:latin typeface="BentonSans Regular" panose="02000503000000020004" pitchFamily="2" charset="0"/>
                  </a:rPr>
                  <a:t>Customer</a:t>
                </a:r>
                <a:r>
                  <a:rPr lang="en-GB">
                    <a:solidFill>
                      <a:srgbClr val="002663"/>
                    </a:solidFill>
                    <a:latin typeface="BentonSans Regular" panose="02000503000000020004" pitchFamily="2" charset="0"/>
                  </a:rPr>
                  <a:t>.</a:t>
                </a:r>
                <a:endParaRPr lang="en-GB" b="0">
                  <a:solidFill>
                    <a:srgbClr val="002663"/>
                  </a:solidFill>
                  <a:latin typeface="BentonSans Regular" panose="02000503000000020004" pitchFamily="2" charset="0"/>
                </a:endParaRPr>
              </a:p>
              <a:p>
                <a:pPr marL="285737" indent="-285737" defTabSz="914377" fontAlgn="auto">
                  <a:spcBef>
                    <a:spcPts val="0"/>
                  </a:spcBef>
                  <a:spcAft>
                    <a:spcPts val="0"/>
                  </a:spcAft>
                  <a:buFont typeface="Wingdings" panose="05000000000000000000" pitchFamily="2" charset="2"/>
                  <a:buChar char="ü"/>
                </a:pPr>
                <a:endParaRPr lang="en-GB" b="0">
                  <a:solidFill>
                    <a:srgbClr val="002663"/>
                  </a:solidFill>
                  <a:latin typeface="BentonSans Regular" panose="02000503000000020004" pitchFamily="2" charset="0"/>
                </a:endParaRPr>
              </a:p>
            </p:txBody>
          </p:sp>
        </mc:Choice>
        <mc:Fallback xmlns="">
          <p:sp>
            <p:nvSpPr>
              <p:cNvPr id="12" name="TextBox 11">
                <a:extLst>
                  <a:ext uri="{FF2B5EF4-FFF2-40B4-BE49-F238E27FC236}">
                    <a16:creationId xmlns:a16="http://schemas.microsoft.com/office/drawing/2014/main" id="{FE9E43CD-B946-0F09-945A-6E9AA75B6AEA}"/>
                  </a:ext>
                </a:extLst>
              </p:cNvPr>
              <p:cNvSpPr txBox="1">
                <a:spLocks noRot="1" noChangeAspect="1" noMove="1" noResize="1" noEditPoints="1" noAdjustHandles="1" noChangeArrowheads="1" noChangeShapeType="1" noTextEdit="1"/>
              </p:cNvSpPr>
              <p:nvPr/>
            </p:nvSpPr>
            <p:spPr>
              <a:xfrm>
                <a:off x="6018115" y="1407323"/>
                <a:ext cx="5817776" cy="4485972"/>
              </a:xfrm>
              <a:prstGeom prst="rect">
                <a:avLst/>
              </a:prstGeom>
              <a:blipFill>
                <a:blip r:embed="rId4"/>
                <a:stretch>
                  <a:fillRect l="-2094" t="-1495"/>
                </a:stretch>
              </a:blipFill>
              <a:effectLst/>
            </p:spPr>
            <p:txBody>
              <a:bodyPr/>
              <a:lstStyle/>
              <a:p>
                <a:r>
                  <a:rPr lang="en-US">
                    <a:noFill/>
                  </a:rPr>
                  <a:t> </a:t>
                </a:r>
              </a:p>
            </p:txBody>
          </p:sp>
        </mc:Fallback>
      </mc:AlternateContent>
      <p:sp>
        <p:nvSpPr>
          <p:cNvPr id="14" name="Rectangle 13">
            <a:extLst>
              <a:ext uri="{FF2B5EF4-FFF2-40B4-BE49-F238E27FC236}">
                <a16:creationId xmlns:a16="http://schemas.microsoft.com/office/drawing/2014/main" id="{17FA8A1A-F899-A48F-047F-2D31C83ED159}"/>
              </a:ext>
            </a:extLst>
          </p:cNvPr>
          <p:cNvSpPr/>
          <p:nvPr/>
        </p:nvSpPr>
        <p:spPr>
          <a:xfrm>
            <a:off x="5948991" y="5740400"/>
            <a:ext cx="6167403" cy="1117600"/>
          </a:xfrm>
          <a:prstGeom prst="rect">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Star: 5 Points 14">
            <a:extLst>
              <a:ext uri="{FF2B5EF4-FFF2-40B4-BE49-F238E27FC236}">
                <a16:creationId xmlns:a16="http://schemas.microsoft.com/office/drawing/2014/main" id="{2FB49509-0458-E057-46DA-2FCD452491CC}"/>
              </a:ext>
            </a:extLst>
          </p:cNvPr>
          <p:cNvSpPr/>
          <p:nvPr/>
        </p:nvSpPr>
        <p:spPr>
          <a:xfrm>
            <a:off x="5256700" y="5581960"/>
            <a:ext cx="530026" cy="458121"/>
          </a:xfrm>
          <a:prstGeom prst="star5">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35FE9F06-94B3-83BC-E7EB-23EA0326D65F}"/>
              </a:ext>
            </a:extLst>
          </p:cNvPr>
          <p:cNvSpPr/>
          <p:nvPr/>
        </p:nvSpPr>
        <p:spPr>
          <a:xfrm>
            <a:off x="2939519" y="3420122"/>
            <a:ext cx="1793290" cy="184213"/>
          </a:xfrm>
          <a:prstGeom prst="rect">
            <a:avLst/>
          </a:prstGeom>
          <a:solidFill>
            <a:srgbClr val="F4F4F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50">
                <a:solidFill>
                  <a:schemeClr val="tx1"/>
                </a:solidFill>
                <a:latin typeface="BentonSans Regular" panose="02000503000000020004" pitchFamily="2" charset="0"/>
              </a:rPr>
              <a:t>Nearest 100 Merchants</a:t>
            </a:r>
          </a:p>
        </p:txBody>
      </p:sp>
      <p:sp>
        <p:nvSpPr>
          <p:cNvPr id="4" name="Rectangle 3">
            <a:extLst>
              <a:ext uri="{FF2B5EF4-FFF2-40B4-BE49-F238E27FC236}">
                <a16:creationId xmlns:a16="http://schemas.microsoft.com/office/drawing/2014/main" id="{2FF6C69A-BEF4-2BD4-9F12-31D9DAB2A4F6}"/>
              </a:ext>
            </a:extLst>
          </p:cNvPr>
          <p:cNvSpPr/>
          <p:nvPr/>
        </p:nvSpPr>
        <p:spPr>
          <a:xfrm>
            <a:off x="2289487" y="3849167"/>
            <a:ext cx="1145219" cy="211244"/>
          </a:xfrm>
          <a:prstGeom prst="rect">
            <a:avLst/>
          </a:prstGeom>
          <a:solidFill>
            <a:srgbClr val="F4F4F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solidFill>
                  <a:schemeClr val="tx1"/>
                </a:solidFill>
                <a:latin typeface="BentonSans Regular" panose="02000503000000020004" pitchFamily="2" charset="0"/>
              </a:rPr>
              <a:t>Customer</a:t>
            </a:r>
            <a:endParaRPr lang="en-US">
              <a:solidFill>
                <a:schemeClr val="tx1"/>
              </a:solidFill>
              <a:latin typeface="BentonSans Regular" panose="02000503000000020004" pitchFamily="2" charset="0"/>
            </a:endParaRPr>
          </a:p>
        </p:txBody>
      </p:sp>
      <p:sp>
        <p:nvSpPr>
          <p:cNvPr id="5" name="Rectangle 4">
            <a:extLst>
              <a:ext uri="{FF2B5EF4-FFF2-40B4-BE49-F238E27FC236}">
                <a16:creationId xmlns:a16="http://schemas.microsoft.com/office/drawing/2014/main" id="{1724DE66-A060-85A4-19C0-F5B3562EAC06}"/>
              </a:ext>
            </a:extLst>
          </p:cNvPr>
          <p:cNvSpPr/>
          <p:nvPr/>
        </p:nvSpPr>
        <p:spPr>
          <a:xfrm>
            <a:off x="903492" y="1548925"/>
            <a:ext cx="1450101" cy="413039"/>
          </a:xfrm>
          <a:prstGeom prst="rect">
            <a:avLst/>
          </a:prstGeom>
          <a:solidFill>
            <a:srgbClr val="F4F4F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solidFill>
                  <a:schemeClr val="tx1"/>
                </a:solidFill>
                <a:latin typeface="BentonSans Regular" panose="02000503000000020004" pitchFamily="2" charset="0"/>
              </a:rPr>
              <a:t>Merchant Not Recommended</a:t>
            </a:r>
            <a:endParaRPr lang="en-US">
              <a:solidFill>
                <a:schemeClr val="tx1"/>
              </a:solidFill>
              <a:latin typeface="BentonSans Regular" panose="02000503000000020004" pitchFamily="2" charset="0"/>
            </a:endParaRPr>
          </a:p>
        </p:txBody>
      </p:sp>
      <p:sp>
        <p:nvSpPr>
          <p:cNvPr id="6" name="Rectangle 5">
            <a:extLst>
              <a:ext uri="{FF2B5EF4-FFF2-40B4-BE49-F238E27FC236}">
                <a16:creationId xmlns:a16="http://schemas.microsoft.com/office/drawing/2014/main" id="{B06253FE-9D4E-30F1-FB55-7E5244D890E3}"/>
              </a:ext>
            </a:extLst>
          </p:cNvPr>
          <p:cNvSpPr/>
          <p:nvPr/>
        </p:nvSpPr>
        <p:spPr>
          <a:xfrm>
            <a:off x="4208436" y="1548925"/>
            <a:ext cx="1450101" cy="413039"/>
          </a:xfrm>
          <a:prstGeom prst="rect">
            <a:avLst/>
          </a:prstGeom>
          <a:solidFill>
            <a:srgbClr val="F4F4F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solidFill>
                  <a:schemeClr val="tx1"/>
                </a:solidFill>
                <a:latin typeface="BentonSans Regular" panose="02000503000000020004" pitchFamily="2" charset="0"/>
              </a:rPr>
              <a:t>Merchant Recommended</a:t>
            </a:r>
            <a:endParaRPr lang="en-US">
              <a:solidFill>
                <a:schemeClr val="tx1"/>
              </a:solidFill>
              <a:latin typeface="BentonSans Regular" panose="02000503000000020004" pitchFamily="2" charset="0"/>
            </a:endParaRPr>
          </a:p>
        </p:txBody>
      </p:sp>
      <p:sp>
        <p:nvSpPr>
          <p:cNvPr id="10" name="TextBox 9">
            <a:extLst>
              <a:ext uri="{FF2B5EF4-FFF2-40B4-BE49-F238E27FC236}">
                <a16:creationId xmlns:a16="http://schemas.microsoft.com/office/drawing/2014/main" id="{C9729A3C-9920-D30C-F3D4-3D2F6D1BB105}"/>
              </a:ext>
            </a:extLst>
          </p:cNvPr>
          <p:cNvSpPr txBox="1"/>
          <p:nvPr/>
        </p:nvSpPr>
        <p:spPr>
          <a:xfrm>
            <a:off x="6037669" y="5830380"/>
            <a:ext cx="6029611" cy="1077218"/>
          </a:xfrm>
          <a:prstGeom prst="rect">
            <a:avLst/>
          </a:prstGeom>
          <a:noFill/>
        </p:spPr>
        <p:txBody>
          <a:bodyPr wrap="square">
            <a:spAutoFit/>
          </a:bodyPr>
          <a:lstStyle/>
          <a:p>
            <a:pPr marL="342891" indent="-342891" defTabSz="457189">
              <a:defRPr/>
            </a:pPr>
            <a:r>
              <a:rPr lang="en-US" sz="1600" b="1">
                <a:solidFill>
                  <a:srgbClr val="006AD2"/>
                </a:solidFill>
                <a:latin typeface="BentonSans Regular" panose="02000503000000020004" pitchFamily="2" charset="0"/>
              </a:rPr>
              <a:t>Incremental activation rate</a:t>
            </a:r>
            <a:r>
              <a:rPr lang="en-US">
                <a:solidFill>
                  <a:srgbClr val="006AD2"/>
                </a:solidFill>
                <a:latin typeface="BentonSans Regular" panose="02000503000000020004" pitchFamily="2" charset="0"/>
              </a:rPr>
              <a:t> </a:t>
            </a:r>
          </a:p>
          <a:p>
            <a:pPr marL="342891" indent="-342891" defTabSz="457189">
              <a:defRPr/>
            </a:pPr>
            <a:r>
              <a:rPr lang="en-US">
                <a:solidFill>
                  <a:srgbClr val="006AD2"/>
                </a:solidFill>
                <a:latin typeface="BentonSans Regular" panose="02000503000000020004" pitchFamily="2" charset="0"/>
              </a:rPr>
              <a:t>= </a:t>
            </a:r>
            <a:r>
              <a:rPr lang="en-US">
                <a:solidFill>
                  <a:srgbClr val="002663"/>
                </a:solidFill>
                <a:latin typeface="BentonSans Regular" panose="02000503000000020004" pitchFamily="2" charset="0"/>
              </a:rPr>
              <a:t>P [ (Y = 1 | Recommendation</a:t>
            </a:r>
            <a:r>
              <a:rPr lang="en-US" sz="1600">
                <a:solidFill>
                  <a:srgbClr val="002663"/>
                </a:solidFill>
                <a:latin typeface="BentonSans Regular" panose="02000503000000020004" pitchFamily="2" charset="0"/>
                <a:ea typeface="Loew" charset="0"/>
                <a:cs typeface="Loew" charset="0"/>
              </a:rPr>
              <a:t>) –  (Y = 1 | no Recommendation)</a:t>
            </a:r>
          </a:p>
          <a:p>
            <a:pPr marL="342891" indent="-342891" defTabSz="457189">
              <a:defRPr/>
            </a:pPr>
            <a:r>
              <a:rPr lang="en-US">
                <a:solidFill>
                  <a:srgbClr val="002663"/>
                </a:solidFill>
                <a:latin typeface="BentonSans Regular" panose="02000503000000020004" pitchFamily="2" charset="0"/>
                <a:ea typeface="Loew" charset="0"/>
                <a:cs typeface="Loew" charset="0"/>
              </a:rPr>
              <a:t>= AR1 – AR2</a:t>
            </a:r>
            <a:endParaRPr lang="en-US" sz="1600">
              <a:solidFill>
                <a:srgbClr val="002663"/>
              </a:solidFill>
              <a:latin typeface="BentonSans Regular" panose="02000503000000020004" pitchFamily="2" charset="0"/>
              <a:ea typeface="Loew" charset="0"/>
              <a:cs typeface="Loew" charset="0"/>
            </a:endParaRPr>
          </a:p>
          <a:p>
            <a:pPr marL="342891" indent="-342891" defTabSz="457189">
              <a:defRPr/>
            </a:pPr>
            <a:r>
              <a:rPr lang="en-US" sz="1600">
                <a:solidFill>
                  <a:srgbClr val="002663"/>
                </a:solidFill>
                <a:latin typeface="BentonSans Regular" panose="02000503000000020004" pitchFamily="2" charset="0"/>
                <a:ea typeface="Loew" charset="0"/>
                <a:cs typeface="Loew" charset="0"/>
              </a:rPr>
              <a:t> </a:t>
            </a:r>
            <a:endParaRPr lang="en-US" sz="1600">
              <a:solidFill>
                <a:srgbClr val="002663"/>
              </a:solidFill>
              <a:latin typeface="BentonSans Regular" panose="02000503000000020004" pitchFamily="2" charset="0"/>
            </a:endParaRPr>
          </a:p>
        </p:txBody>
      </p:sp>
    </p:spTree>
    <p:extLst>
      <p:ext uri="{BB962C8B-B14F-4D97-AF65-F5344CB8AC3E}">
        <p14:creationId xmlns:p14="http://schemas.microsoft.com/office/powerpoint/2010/main" val="5231438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A40589D-62AA-B357-2F84-238D310FE1AF}"/>
              </a:ext>
            </a:extLst>
          </p:cNvPr>
          <p:cNvPicPr>
            <a:picLocks noChangeAspect="1"/>
          </p:cNvPicPr>
          <p:nvPr/>
        </p:nvPicPr>
        <p:blipFill rotWithShape="1">
          <a:blip r:embed="rId3"/>
          <a:srcRect t="3743"/>
          <a:stretch/>
        </p:blipFill>
        <p:spPr>
          <a:xfrm>
            <a:off x="1184108" y="1373166"/>
            <a:ext cx="6111875" cy="3784745"/>
          </a:xfrm>
          <a:prstGeom prst="rect">
            <a:avLst/>
          </a:prstGeom>
        </p:spPr>
      </p:pic>
      <p:sp>
        <p:nvSpPr>
          <p:cNvPr id="30" name="Title 1"/>
          <p:cNvSpPr>
            <a:spLocks noGrp="1"/>
          </p:cNvSpPr>
          <p:nvPr>
            <p:ph type="title"/>
          </p:nvPr>
        </p:nvSpPr>
        <p:spPr>
          <a:xfrm>
            <a:off x="350434" y="393368"/>
            <a:ext cx="11491131" cy="458121"/>
          </a:xfrm>
        </p:spPr>
        <p:txBody>
          <a:bodyPr vert="horz" lIns="0" tIns="0" rIns="0" bIns="0" rtlCol="0" anchor="t">
            <a:noAutofit/>
          </a:bodyPr>
          <a:lstStyle/>
          <a:p>
            <a:pPr algn="ctr" defTabSz="609539" fontAlgn="auto">
              <a:spcBef>
                <a:spcPts val="0"/>
              </a:spcBef>
              <a:spcAft>
                <a:spcPts val="0"/>
              </a:spcAft>
            </a:pPr>
            <a:r>
              <a:rPr lang="en-US" sz="3200">
                <a:latin typeface="Guardian Egyp Regular" panose="02060503050503060803" pitchFamily="18" charset="0"/>
              </a:rPr>
              <a:t>Evaluation Criteria</a:t>
            </a:r>
            <a:endParaRPr lang="en-US" sz="3200"/>
          </a:p>
        </p:txBody>
      </p:sp>
      <p:sp>
        <p:nvSpPr>
          <p:cNvPr id="3" name="Slide Number Placeholder 2"/>
          <p:cNvSpPr>
            <a:spLocks noGrp="1"/>
          </p:cNvSpPr>
          <p:nvPr>
            <p:ph type="sldNum" sz="quarter" idx="10"/>
          </p:nvPr>
        </p:nvSpPr>
        <p:spPr/>
        <p:txBody>
          <a:bodyPr/>
          <a:lstStyle/>
          <a:p>
            <a:pPr defTabSz="914377" fontAlgn="auto">
              <a:spcBef>
                <a:spcPts val="0"/>
              </a:spcBef>
              <a:spcAft>
                <a:spcPts val="0"/>
              </a:spcAft>
              <a:defRPr/>
            </a:pPr>
            <a:fld id="{920384AA-0A71-E644-AEED-65CD2253F2C8}" type="slidenum">
              <a:rPr lang="en-US" b="0">
                <a:solidFill>
                  <a:srgbClr val="006AD2"/>
                </a:solidFill>
              </a:rPr>
              <a:pPr defTabSz="914377" fontAlgn="auto">
                <a:spcBef>
                  <a:spcPts val="0"/>
                </a:spcBef>
                <a:spcAft>
                  <a:spcPts val="0"/>
                </a:spcAft>
                <a:defRPr/>
              </a:pPr>
              <a:t>6</a:t>
            </a:fld>
            <a:endParaRPr lang="en-US" b="0">
              <a:solidFill>
                <a:srgbClr val="006AD2"/>
              </a:solidFill>
            </a:endParaRPr>
          </a:p>
        </p:txBody>
      </p:sp>
      <p:sp>
        <p:nvSpPr>
          <p:cNvPr id="4" name="TextBox 3">
            <a:extLst>
              <a:ext uri="{FF2B5EF4-FFF2-40B4-BE49-F238E27FC236}">
                <a16:creationId xmlns:a16="http://schemas.microsoft.com/office/drawing/2014/main" id="{EE51DF76-CCC1-DD6E-99ED-E7AEE64A2DCB}"/>
              </a:ext>
            </a:extLst>
          </p:cNvPr>
          <p:cNvSpPr txBox="1"/>
          <p:nvPr/>
        </p:nvSpPr>
        <p:spPr>
          <a:xfrm>
            <a:off x="1698824" y="851489"/>
            <a:ext cx="8794350" cy="338554"/>
          </a:xfrm>
          <a:prstGeom prst="rect">
            <a:avLst/>
          </a:prstGeom>
          <a:noFill/>
        </p:spPr>
        <p:txBody>
          <a:bodyPr wrap="square">
            <a:spAutoFit/>
          </a:bodyPr>
          <a:lstStyle/>
          <a:p>
            <a:pPr algn="ctr"/>
            <a:r>
              <a:rPr lang="en-US" sz="1600" b="0">
                <a:latin typeface="BentonSans Regular" panose="02000503000000020004" pitchFamily="2" charset="0"/>
              </a:rPr>
              <a:t>A good solution should be able to rank order well with Incremental Activation Rate</a:t>
            </a:r>
            <a:endParaRPr lang="en-US" b="0">
              <a:latin typeface="BentonSans Regular" panose="02000503000000020004" pitchFamily="2" charset="0"/>
            </a:endParaRPr>
          </a:p>
        </p:txBody>
      </p:sp>
      <p:sp>
        <p:nvSpPr>
          <p:cNvPr id="6" name="TextBox 5">
            <a:extLst>
              <a:ext uri="{FF2B5EF4-FFF2-40B4-BE49-F238E27FC236}">
                <a16:creationId xmlns:a16="http://schemas.microsoft.com/office/drawing/2014/main" id="{E00C81CA-257A-BD67-F39C-84E4893849D0}"/>
              </a:ext>
            </a:extLst>
          </p:cNvPr>
          <p:cNvSpPr txBox="1"/>
          <p:nvPr/>
        </p:nvSpPr>
        <p:spPr>
          <a:xfrm>
            <a:off x="887605" y="5358461"/>
            <a:ext cx="8913343" cy="584775"/>
          </a:xfrm>
          <a:prstGeom prst="rect">
            <a:avLst/>
          </a:prstGeom>
          <a:noFill/>
          <a:ln w="19050">
            <a:solidFill>
              <a:schemeClr val="tx1"/>
            </a:solidFill>
          </a:ln>
        </p:spPr>
        <p:txBody>
          <a:bodyPr wrap="square">
            <a:spAutoFit/>
          </a:bodyPr>
          <a:lstStyle>
            <a:defPPr>
              <a:defRPr lang="en-US"/>
            </a:defPPr>
            <a:lvl1pPr algn="ctr">
              <a:defRPr b="0">
                <a:latin typeface="BentonSans Regular" panose="02000503000000020004" pitchFamily="2" charset="0"/>
              </a:defRPr>
            </a:lvl1pPr>
          </a:lstStyle>
          <a:p>
            <a:pPr algn="l"/>
            <a:r>
              <a:rPr lang="en-US" b="1" i="1"/>
              <a:t>Evaluation Metric:</a:t>
            </a:r>
            <a:r>
              <a:rPr lang="en-US"/>
              <a:t> </a:t>
            </a:r>
          </a:p>
          <a:p>
            <a:pPr marL="742950" lvl="1" indent="-285750">
              <a:buFont typeface="Wingdings" panose="05000000000000000000" pitchFamily="2" charset="2"/>
              <a:buChar char="q"/>
            </a:pPr>
            <a:r>
              <a:rPr lang="en-US" b="0">
                <a:solidFill>
                  <a:srgbClr val="002663"/>
                </a:solidFill>
                <a:latin typeface="BentonSans Regular" panose="02000503000000020004" pitchFamily="2" charset="0"/>
                <a:cs typeface="+mn-cs"/>
              </a:rPr>
              <a:t>Incremental Activation Rate on Top 10 merchants by prediction for each Customer</a:t>
            </a:r>
            <a:endParaRPr lang="en-US" i="1">
              <a:solidFill>
                <a:srgbClr val="002663"/>
              </a:solidFill>
              <a:latin typeface="BentonSans Regular" panose="02000503000000020004" pitchFamily="2" charset="0"/>
              <a:cs typeface="+mn-cs"/>
            </a:endParaRPr>
          </a:p>
        </p:txBody>
      </p:sp>
      <p:sp>
        <p:nvSpPr>
          <p:cNvPr id="19" name="TextBox 18">
            <a:extLst>
              <a:ext uri="{FF2B5EF4-FFF2-40B4-BE49-F238E27FC236}">
                <a16:creationId xmlns:a16="http://schemas.microsoft.com/office/drawing/2014/main" id="{5EDB15E5-6307-A5E2-A5B8-3DE0EA5F2293}"/>
              </a:ext>
            </a:extLst>
          </p:cNvPr>
          <p:cNvSpPr txBox="1"/>
          <p:nvPr/>
        </p:nvSpPr>
        <p:spPr>
          <a:xfrm>
            <a:off x="8121820" y="2139894"/>
            <a:ext cx="3719745" cy="2462213"/>
          </a:xfrm>
          <a:prstGeom prst="rect">
            <a:avLst/>
          </a:prstGeom>
          <a:noFill/>
          <a:effectLst/>
        </p:spPr>
        <p:txBody>
          <a:bodyPr wrap="square" lIns="0" tIns="0" rIns="0" bIns="0" rtlCol="0">
            <a:spAutoFit/>
          </a:bodyPr>
          <a:lstStyle>
            <a:defPPr>
              <a:defRPr lang="en-US"/>
            </a:defPPr>
            <a:lvl1pPr algn="l" defTabSz="609585" rtl="0" fontAlgn="base">
              <a:spcBef>
                <a:spcPct val="0"/>
              </a:spcBef>
              <a:spcAft>
                <a:spcPct val="0"/>
              </a:spcAft>
              <a:defRPr kern="1200">
                <a:solidFill>
                  <a:schemeClr val="tx1"/>
                </a:solidFill>
                <a:latin typeface="Arial" charset="0"/>
                <a:ea typeface="+mn-ea"/>
                <a:cs typeface="+mn-cs"/>
              </a:defRPr>
            </a:lvl1pPr>
            <a:lvl2pPr marL="609585" algn="l" defTabSz="609585" rtl="0" fontAlgn="base">
              <a:spcBef>
                <a:spcPct val="0"/>
              </a:spcBef>
              <a:spcAft>
                <a:spcPct val="0"/>
              </a:spcAft>
              <a:defRPr kern="1200">
                <a:solidFill>
                  <a:schemeClr val="tx1"/>
                </a:solidFill>
                <a:latin typeface="Arial" charset="0"/>
                <a:ea typeface="+mn-ea"/>
                <a:cs typeface="+mn-cs"/>
              </a:defRPr>
            </a:lvl2pPr>
            <a:lvl3pPr marL="1219170" algn="l" defTabSz="609585" rtl="0" fontAlgn="base">
              <a:spcBef>
                <a:spcPct val="0"/>
              </a:spcBef>
              <a:spcAft>
                <a:spcPct val="0"/>
              </a:spcAft>
              <a:defRPr kern="1200">
                <a:solidFill>
                  <a:schemeClr val="tx1"/>
                </a:solidFill>
                <a:latin typeface="Arial" charset="0"/>
                <a:ea typeface="+mn-ea"/>
                <a:cs typeface="+mn-cs"/>
              </a:defRPr>
            </a:lvl3pPr>
            <a:lvl4pPr marL="1828754" algn="l" defTabSz="609585" rtl="0" fontAlgn="base">
              <a:spcBef>
                <a:spcPct val="0"/>
              </a:spcBef>
              <a:spcAft>
                <a:spcPct val="0"/>
              </a:spcAft>
              <a:defRPr kern="1200">
                <a:solidFill>
                  <a:schemeClr val="tx1"/>
                </a:solidFill>
                <a:latin typeface="Arial" charset="0"/>
                <a:ea typeface="+mn-ea"/>
                <a:cs typeface="+mn-cs"/>
              </a:defRPr>
            </a:lvl4pPr>
            <a:lvl5pPr marL="2438339" algn="l" defTabSz="609585" rtl="0" fontAlgn="base">
              <a:spcBef>
                <a:spcPct val="0"/>
              </a:spcBef>
              <a:spcAft>
                <a:spcPct val="0"/>
              </a:spcAft>
              <a:defRPr kern="1200">
                <a:solidFill>
                  <a:schemeClr val="tx1"/>
                </a:solidFill>
                <a:latin typeface="Arial" charset="0"/>
                <a:ea typeface="+mn-ea"/>
                <a:cs typeface="+mn-cs"/>
              </a:defRPr>
            </a:lvl5pPr>
            <a:lvl6pPr marL="3047924" algn="l" defTabSz="609585" rtl="0" eaLnBrk="1" latinLnBrk="0" hangingPunct="1">
              <a:defRPr kern="1200">
                <a:solidFill>
                  <a:schemeClr val="tx1"/>
                </a:solidFill>
                <a:latin typeface="Arial" charset="0"/>
                <a:ea typeface="+mn-ea"/>
                <a:cs typeface="+mn-cs"/>
              </a:defRPr>
            </a:lvl6pPr>
            <a:lvl7pPr marL="3657509" algn="l" defTabSz="609585" rtl="0" eaLnBrk="1" latinLnBrk="0" hangingPunct="1">
              <a:defRPr kern="1200">
                <a:solidFill>
                  <a:schemeClr val="tx1"/>
                </a:solidFill>
                <a:latin typeface="Arial" charset="0"/>
                <a:ea typeface="+mn-ea"/>
                <a:cs typeface="+mn-cs"/>
              </a:defRPr>
            </a:lvl7pPr>
            <a:lvl8pPr marL="4267093" algn="l" defTabSz="609585" rtl="0" eaLnBrk="1" latinLnBrk="0" hangingPunct="1">
              <a:defRPr kern="1200">
                <a:solidFill>
                  <a:schemeClr val="tx1"/>
                </a:solidFill>
                <a:latin typeface="Arial" charset="0"/>
                <a:ea typeface="+mn-ea"/>
                <a:cs typeface="+mn-cs"/>
              </a:defRPr>
            </a:lvl8pPr>
            <a:lvl9pPr marL="4876678" algn="l" defTabSz="609585" rtl="0" eaLnBrk="1" latinLnBrk="0" hangingPunct="1">
              <a:defRPr kern="1200">
                <a:solidFill>
                  <a:schemeClr val="tx1"/>
                </a:solidFill>
                <a:latin typeface="Arial" charset="0"/>
                <a:ea typeface="+mn-ea"/>
                <a:cs typeface="+mn-cs"/>
              </a:defRPr>
            </a:lvl9pPr>
          </a:lstStyle>
          <a:p>
            <a:pPr marL="285750" indent="-285750" defTabSz="914377" fontAlgn="auto">
              <a:spcBef>
                <a:spcPts val="0"/>
              </a:spcBef>
              <a:spcAft>
                <a:spcPts val="0"/>
              </a:spcAft>
              <a:buFont typeface="Wingdings" panose="05000000000000000000" pitchFamily="2" charset="2"/>
              <a:buChar char="Ø"/>
            </a:pPr>
            <a:r>
              <a:rPr lang="en-GB" b="0" dirty="0">
                <a:solidFill>
                  <a:srgbClr val="002663"/>
                </a:solidFill>
                <a:latin typeface="BentonSans Regular" panose="02000503000000020004" pitchFamily="2" charset="0"/>
              </a:rPr>
              <a:t>Data is scored at Customer x Merchant level</a:t>
            </a:r>
          </a:p>
          <a:p>
            <a:pPr marL="285750" indent="-285750" defTabSz="914377" fontAlgn="auto">
              <a:spcBef>
                <a:spcPts val="0"/>
              </a:spcBef>
              <a:spcAft>
                <a:spcPts val="0"/>
              </a:spcAft>
              <a:buFont typeface="Wingdings" panose="05000000000000000000" pitchFamily="2" charset="2"/>
              <a:buChar char="Ø"/>
            </a:pPr>
            <a:endParaRPr lang="en-GB" dirty="0">
              <a:solidFill>
                <a:srgbClr val="002663"/>
              </a:solidFill>
              <a:latin typeface="BentonSans Regular" panose="02000503000000020004" pitchFamily="2" charset="0"/>
            </a:endParaRPr>
          </a:p>
          <a:p>
            <a:pPr marL="285750" indent="-285750" defTabSz="914377" fontAlgn="auto">
              <a:spcBef>
                <a:spcPts val="0"/>
              </a:spcBef>
              <a:spcAft>
                <a:spcPts val="0"/>
              </a:spcAft>
              <a:buFont typeface="Wingdings" panose="05000000000000000000" pitchFamily="2" charset="2"/>
              <a:buChar char="Ø"/>
            </a:pPr>
            <a:r>
              <a:rPr lang="en-GB" b="0" dirty="0">
                <a:solidFill>
                  <a:srgbClr val="002663"/>
                </a:solidFill>
                <a:latin typeface="BentonSans Regular" panose="02000503000000020004" pitchFamily="2" charset="0"/>
              </a:rPr>
              <a:t>Ranks are created </a:t>
            </a:r>
            <a:r>
              <a:rPr lang="en-GB" dirty="0">
                <a:solidFill>
                  <a:srgbClr val="002663"/>
                </a:solidFill>
                <a:latin typeface="BentonSans Regular" panose="02000503000000020004" pitchFamily="2" charset="0"/>
              </a:rPr>
              <a:t>within each Customer </a:t>
            </a:r>
            <a:r>
              <a:rPr lang="en-GB" b="0" dirty="0">
                <a:solidFill>
                  <a:srgbClr val="002663"/>
                </a:solidFill>
                <a:latin typeface="BentonSans Regular" panose="02000503000000020004" pitchFamily="2" charset="0"/>
              </a:rPr>
              <a:t>basis </a:t>
            </a:r>
            <a:r>
              <a:rPr lang="en-GB" dirty="0">
                <a:solidFill>
                  <a:srgbClr val="002663"/>
                </a:solidFill>
                <a:latin typeface="BentonSans Regular" panose="02000503000000020004" pitchFamily="2" charset="0"/>
              </a:rPr>
              <a:t>predicted</a:t>
            </a:r>
            <a:r>
              <a:rPr lang="en-GB" b="0" dirty="0">
                <a:solidFill>
                  <a:srgbClr val="002663"/>
                </a:solidFill>
                <a:latin typeface="BentonSans Regular" panose="02000503000000020004" pitchFamily="2" charset="0"/>
              </a:rPr>
              <a:t> score</a:t>
            </a:r>
          </a:p>
          <a:p>
            <a:pPr marL="285750" indent="-285750" defTabSz="914377" fontAlgn="auto">
              <a:spcBef>
                <a:spcPts val="0"/>
              </a:spcBef>
              <a:spcAft>
                <a:spcPts val="0"/>
              </a:spcAft>
              <a:buFont typeface="Wingdings" panose="05000000000000000000" pitchFamily="2" charset="2"/>
              <a:buChar char="Ø"/>
            </a:pPr>
            <a:endParaRPr lang="en-GB" b="0" dirty="0">
              <a:solidFill>
                <a:srgbClr val="002663"/>
              </a:solidFill>
              <a:latin typeface="BentonSans Regular" panose="02000503000000020004" pitchFamily="2" charset="0"/>
            </a:endParaRPr>
          </a:p>
          <a:p>
            <a:pPr marL="285750" indent="-285750" defTabSz="914377" fontAlgn="auto">
              <a:spcBef>
                <a:spcPts val="0"/>
              </a:spcBef>
              <a:spcAft>
                <a:spcPts val="0"/>
              </a:spcAft>
              <a:buFont typeface="Wingdings" panose="05000000000000000000" pitchFamily="2" charset="2"/>
              <a:buChar char="Ø"/>
            </a:pPr>
            <a:r>
              <a:rPr lang="en-GB" dirty="0">
                <a:solidFill>
                  <a:srgbClr val="002663"/>
                </a:solidFill>
                <a:latin typeface="BentonSans Regular" panose="02000503000000020004" pitchFamily="2" charset="0"/>
              </a:rPr>
              <a:t>Incremental Activation rate </a:t>
            </a:r>
            <a:r>
              <a:rPr lang="en-GB" b="0" dirty="0">
                <a:solidFill>
                  <a:srgbClr val="002663"/>
                </a:solidFill>
                <a:latin typeface="BentonSans Regular" panose="02000503000000020004" pitchFamily="2" charset="0"/>
              </a:rPr>
              <a:t>is calculated within </a:t>
            </a:r>
            <a:r>
              <a:rPr lang="en-US" altLang="zh-CN" b="0" dirty="0">
                <a:solidFill>
                  <a:srgbClr val="002663"/>
                </a:solidFill>
                <a:latin typeface="BentonSans Regular" panose="02000503000000020004" pitchFamily="2" charset="0"/>
              </a:rPr>
              <a:t>the</a:t>
            </a:r>
            <a:r>
              <a:rPr lang="zh-CN" altLang="en-US" b="0" dirty="0">
                <a:solidFill>
                  <a:srgbClr val="002663"/>
                </a:solidFill>
                <a:latin typeface="BentonSans Regular" panose="02000503000000020004" pitchFamily="2" charset="0"/>
              </a:rPr>
              <a:t> </a:t>
            </a:r>
            <a:r>
              <a:rPr lang="en-US" altLang="zh-CN" b="0" dirty="0">
                <a:solidFill>
                  <a:srgbClr val="002663"/>
                </a:solidFill>
                <a:latin typeface="BentonSans Regular" panose="02000503000000020004" pitchFamily="2" charset="0"/>
              </a:rPr>
              <a:t>top</a:t>
            </a:r>
            <a:r>
              <a:rPr lang="zh-CN" altLang="en-US" b="0" dirty="0">
                <a:solidFill>
                  <a:srgbClr val="002663"/>
                </a:solidFill>
                <a:latin typeface="BentonSans Regular" panose="02000503000000020004" pitchFamily="2" charset="0"/>
              </a:rPr>
              <a:t> </a:t>
            </a:r>
            <a:r>
              <a:rPr lang="en-US" altLang="zh-CN" b="0" dirty="0">
                <a:solidFill>
                  <a:srgbClr val="002663"/>
                </a:solidFill>
                <a:latin typeface="BentonSans Regular" panose="02000503000000020004" pitchFamily="2" charset="0"/>
              </a:rPr>
              <a:t>10</a:t>
            </a:r>
            <a:r>
              <a:rPr lang="zh-CN" altLang="en-US" b="0" dirty="0">
                <a:solidFill>
                  <a:srgbClr val="002663"/>
                </a:solidFill>
                <a:latin typeface="BentonSans Regular" panose="02000503000000020004" pitchFamily="2" charset="0"/>
              </a:rPr>
              <a:t> </a:t>
            </a:r>
            <a:r>
              <a:rPr lang="en-US" altLang="zh-CN" b="0" dirty="0">
                <a:solidFill>
                  <a:srgbClr val="002663"/>
                </a:solidFill>
                <a:latin typeface="BentonSans Regular" panose="02000503000000020004" pitchFamily="2" charset="0"/>
              </a:rPr>
              <a:t>merchants</a:t>
            </a:r>
            <a:r>
              <a:rPr lang="zh-CN" altLang="en-US" b="0" dirty="0">
                <a:solidFill>
                  <a:srgbClr val="002663"/>
                </a:solidFill>
                <a:latin typeface="BentonSans Regular" panose="02000503000000020004" pitchFamily="2" charset="0"/>
              </a:rPr>
              <a:t> </a:t>
            </a:r>
            <a:r>
              <a:rPr lang="en-US" altLang="zh-CN" b="0" dirty="0">
                <a:solidFill>
                  <a:srgbClr val="002663"/>
                </a:solidFill>
                <a:latin typeface="BentonSans Regular" panose="02000503000000020004" pitchFamily="2" charset="0"/>
              </a:rPr>
              <a:t>(ranked</a:t>
            </a:r>
            <a:r>
              <a:rPr lang="zh-CN" altLang="en-US" b="0" dirty="0">
                <a:solidFill>
                  <a:srgbClr val="002663"/>
                </a:solidFill>
                <a:latin typeface="BentonSans Regular" panose="02000503000000020004" pitchFamily="2" charset="0"/>
              </a:rPr>
              <a:t> </a:t>
            </a:r>
            <a:r>
              <a:rPr lang="en-US" altLang="zh-CN" b="0" dirty="0">
                <a:solidFill>
                  <a:srgbClr val="002663"/>
                </a:solidFill>
                <a:latin typeface="BentonSans Regular" panose="02000503000000020004" pitchFamily="2" charset="0"/>
              </a:rPr>
              <a:t>by</a:t>
            </a:r>
            <a:r>
              <a:rPr lang="zh-CN" altLang="en-US" b="0" dirty="0">
                <a:solidFill>
                  <a:srgbClr val="002663"/>
                </a:solidFill>
                <a:latin typeface="BentonSans Regular" panose="02000503000000020004" pitchFamily="2" charset="0"/>
              </a:rPr>
              <a:t> </a:t>
            </a:r>
            <a:r>
              <a:rPr lang="en-US" altLang="zh-CN" b="0" dirty="0">
                <a:solidFill>
                  <a:srgbClr val="002663"/>
                </a:solidFill>
                <a:latin typeface="BentonSans Regular" panose="02000503000000020004" pitchFamily="2" charset="0"/>
              </a:rPr>
              <a:t>the</a:t>
            </a:r>
            <a:r>
              <a:rPr lang="zh-CN" altLang="en-US" b="0" dirty="0">
                <a:solidFill>
                  <a:srgbClr val="002663"/>
                </a:solidFill>
                <a:latin typeface="BentonSans Regular" panose="02000503000000020004" pitchFamily="2" charset="0"/>
              </a:rPr>
              <a:t> </a:t>
            </a:r>
            <a:r>
              <a:rPr lang="en-US" altLang="zh-CN" b="0" dirty="0">
                <a:solidFill>
                  <a:srgbClr val="002663"/>
                </a:solidFill>
                <a:latin typeface="BentonSans Regular" panose="02000503000000020004" pitchFamily="2" charset="0"/>
              </a:rPr>
              <a:t>predicted</a:t>
            </a:r>
            <a:r>
              <a:rPr lang="zh-CN" altLang="en-US" b="0" dirty="0">
                <a:solidFill>
                  <a:srgbClr val="002663"/>
                </a:solidFill>
                <a:latin typeface="BentonSans Regular" panose="02000503000000020004" pitchFamily="2" charset="0"/>
              </a:rPr>
              <a:t> </a:t>
            </a:r>
            <a:r>
              <a:rPr lang="en-US" altLang="zh-CN" b="0" dirty="0">
                <a:solidFill>
                  <a:srgbClr val="002663"/>
                </a:solidFill>
                <a:latin typeface="BentonSans Regular" panose="02000503000000020004" pitchFamily="2" charset="0"/>
              </a:rPr>
              <a:t>scores) for each customer</a:t>
            </a:r>
            <a:endParaRPr lang="en-GB" b="0" dirty="0">
              <a:solidFill>
                <a:srgbClr val="002663"/>
              </a:solidFill>
              <a:latin typeface="BentonSans Regular" panose="02000503000000020004" pitchFamily="2" charset="0"/>
            </a:endParaRPr>
          </a:p>
        </p:txBody>
      </p:sp>
      <p:sp>
        <p:nvSpPr>
          <p:cNvPr id="20" name="Rectangle 19">
            <a:extLst>
              <a:ext uri="{FF2B5EF4-FFF2-40B4-BE49-F238E27FC236}">
                <a16:creationId xmlns:a16="http://schemas.microsoft.com/office/drawing/2014/main" id="{482F267E-1068-10AF-1488-B0D78A5DA989}"/>
              </a:ext>
            </a:extLst>
          </p:cNvPr>
          <p:cNvSpPr/>
          <p:nvPr/>
        </p:nvSpPr>
        <p:spPr>
          <a:xfrm>
            <a:off x="8028615" y="1623132"/>
            <a:ext cx="1003177" cy="355524"/>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i="1">
                <a:solidFill>
                  <a:schemeClr val="accent3"/>
                </a:solidFill>
                <a:latin typeface="BentonSans Regular" panose="02000503000000020004" pitchFamily="2" charset="0"/>
              </a:rPr>
              <a:t>Steps:</a:t>
            </a:r>
          </a:p>
        </p:txBody>
      </p:sp>
      <p:cxnSp>
        <p:nvCxnSpPr>
          <p:cNvPr id="21" name="Straight Arrow Connector 20">
            <a:extLst>
              <a:ext uri="{FF2B5EF4-FFF2-40B4-BE49-F238E27FC236}">
                <a16:creationId xmlns:a16="http://schemas.microsoft.com/office/drawing/2014/main" id="{2631D6AC-4D8C-D03C-D60D-6D40498BECD2}"/>
              </a:ext>
            </a:extLst>
          </p:cNvPr>
          <p:cNvCxnSpPr>
            <a:cxnSpLocks/>
          </p:cNvCxnSpPr>
          <p:nvPr/>
        </p:nvCxnSpPr>
        <p:spPr>
          <a:xfrm>
            <a:off x="2434038" y="2324213"/>
            <a:ext cx="0" cy="1970842"/>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ECEE9813-3681-6940-4562-AFDC050616FF}"/>
              </a:ext>
            </a:extLst>
          </p:cNvPr>
          <p:cNvSpPr txBox="1"/>
          <p:nvPr/>
        </p:nvSpPr>
        <p:spPr>
          <a:xfrm>
            <a:off x="653951" y="6246974"/>
            <a:ext cx="7896162" cy="369332"/>
          </a:xfrm>
          <a:prstGeom prst="rect">
            <a:avLst/>
          </a:prstGeom>
          <a:noFill/>
        </p:spPr>
        <p:txBody>
          <a:bodyPr wrap="square" lIns="0" tIns="0" rIns="0" bIns="0" rtlCol="0">
            <a:spAutoFit/>
          </a:bodyPr>
          <a:lstStyle/>
          <a:p>
            <a:pPr algn="l"/>
            <a:r>
              <a:rPr lang="en-US" sz="1200" b="0">
                <a:solidFill>
                  <a:schemeClr val="bg2"/>
                </a:solidFill>
                <a:latin typeface="BentonSans Regular" panose="02000503000000020004" pitchFamily="2" charset="0"/>
              </a:rPr>
              <a:t>*Evaluation code to be provided to participants</a:t>
            </a:r>
          </a:p>
          <a:p>
            <a:pPr algn="l"/>
            <a:endParaRPr lang="en-US" sz="1200" b="0" i="0">
              <a:solidFill>
                <a:schemeClr val="bg2"/>
              </a:solidFill>
              <a:latin typeface="BentonSans Regular" panose="02000503000000020004" pitchFamily="2" charset="0"/>
            </a:endParaRPr>
          </a:p>
        </p:txBody>
      </p:sp>
      <p:cxnSp>
        <p:nvCxnSpPr>
          <p:cNvPr id="16" name="Straight Arrow Connector 15">
            <a:extLst>
              <a:ext uri="{FF2B5EF4-FFF2-40B4-BE49-F238E27FC236}">
                <a16:creationId xmlns:a16="http://schemas.microsoft.com/office/drawing/2014/main" id="{08A142F1-A51A-BB53-CDE2-9190F34B415B}"/>
              </a:ext>
            </a:extLst>
          </p:cNvPr>
          <p:cNvCxnSpPr>
            <a:cxnSpLocks/>
          </p:cNvCxnSpPr>
          <p:nvPr/>
        </p:nvCxnSpPr>
        <p:spPr>
          <a:xfrm>
            <a:off x="7014915" y="2324213"/>
            <a:ext cx="0" cy="1970842"/>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17" name="Star: 5 Points 16">
            <a:extLst>
              <a:ext uri="{FF2B5EF4-FFF2-40B4-BE49-F238E27FC236}">
                <a16:creationId xmlns:a16="http://schemas.microsoft.com/office/drawing/2014/main" id="{BA85C3F5-86EB-99D8-2086-61C8D56C7C2B}"/>
              </a:ext>
            </a:extLst>
          </p:cNvPr>
          <p:cNvSpPr/>
          <p:nvPr/>
        </p:nvSpPr>
        <p:spPr>
          <a:xfrm>
            <a:off x="653951" y="5122399"/>
            <a:ext cx="365760" cy="369332"/>
          </a:xfrm>
          <a:prstGeom prst="star5">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Star: 5 Points 17">
            <a:extLst>
              <a:ext uri="{FF2B5EF4-FFF2-40B4-BE49-F238E27FC236}">
                <a16:creationId xmlns:a16="http://schemas.microsoft.com/office/drawing/2014/main" id="{6BF04D85-732C-4585-D077-85A118F8B033}"/>
              </a:ext>
            </a:extLst>
          </p:cNvPr>
          <p:cNvSpPr/>
          <p:nvPr/>
        </p:nvSpPr>
        <p:spPr>
          <a:xfrm>
            <a:off x="7253637" y="2072271"/>
            <a:ext cx="365760" cy="365760"/>
          </a:xfrm>
          <a:prstGeom prst="star5">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79708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p:cNvSpPr>
          <p:nvPr>
            <p:ph type="ctrTitle"/>
          </p:nvPr>
        </p:nvSpPr>
        <p:spPr/>
        <p:txBody>
          <a:bodyPr/>
          <a:lstStyle/>
          <a:p>
            <a:pPr>
              <a:lnSpc>
                <a:spcPct val="100000"/>
              </a:lnSpc>
            </a:pPr>
            <a:r>
              <a:rPr lang="en-US" sz="4400" b="1">
                <a:latin typeface="Guardian Egyp Regular"/>
                <a:cs typeface="Arial"/>
              </a:rPr>
              <a:t>Data</a:t>
            </a:r>
            <a:endParaRPr sz="3600">
              <a:latin typeface="Guardian Egyp Regular"/>
              <a:cs typeface="Arial"/>
            </a:endParaRPr>
          </a:p>
        </p:txBody>
      </p:sp>
      <p:sp>
        <p:nvSpPr>
          <p:cNvPr id="2" name="Rectangle 1">
            <a:extLst>
              <a:ext uri="{FF2B5EF4-FFF2-40B4-BE49-F238E27FC236}">
                <a16:creationId xmlns:a16="http://schemas.microsoft.com/office/drawing/2014/main" id="{D5D49AD6-622F-A7D1-CD67-C712FC3716B1}"/>
              </a:ext>
            </a:extLst>
          </p:cNvPr>
          <p:cNvSpPr/>
          <p:nvPr/>
        </p:nvSpPr>
        <p:spPr>
          <a:xfrm>
            <a:off x="9099612" y="5734975"/>
            <a:ext cx="2823099" cy="96766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93783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1"/>
          <p:cNvSpPr>
            <a:spLocks noGrp="1"/>
          </p:cNvSpPr>
          <p:nvPr>
            <p:ph type="title"/>
          </p:nvPr>
        </p:nvSpPr>
        <p:spPr>
          <a:xfrm>
            <a:off x="350434" y="393368"/>
            <a:ext cx="11491131" cy="458121"/>
          </a:xfrm>
        </p:spPr>
        <p:txBody>
          <a:bodyPr vert="horz" lIns="0" tIns="0" rIns="0" bIns="0" rtlCol="0" anchor="t">
            <a:noAutofit/>
          </a:bodyPr>
          <a:lstStyle/>
          <a:p>
            <a:pPr algn="ctr" defTabSz="609539" fontAlgn="auto">
              <a:spcBef>
                <a:spcPts val="0"/>
              </a:spcBef>
              <a:spcAft>
                <a:spcPts val="0"/>
              </a:spcAft>
            </a:pPr>
            <a:r>
              <a:rPr lang="en-US" sz="3200" b="0">
                <a:latin typeface="Guardian Egyp Regular" panose="02060503050503060803" pitchFamily="18" charset="0"/>
              </a:rPr>
              <a:t>Sample of the Modeling Dataset</a:t>
            </a:r>
            <a:endParaRPr lang="en-US" sz="3200"/>
          </a:p>
        </p:txBody>
      </p:sp>
      <p:sp>
        <p:nvSpPr>
          <p:cNvPr id="3" name="Slide Number Placeholder 2"/>
          <p:cNvSpPr>
            <a:spLocks noGrp="1"/>
          </p:cNvSpPr>
          <p:nvPr>
            <p:ph type="sldNum" sz="quarter" idx="10"/>
          </p:nvPr>
        </p:nvSpPr>
        <p:spPr/>
        <p:txBody>
          <a:bodyPr/>
          <a:lstStyle/>
          <a:p>
            <a:pPr defTabSz="914377" fontAlgn="auto">
              <a:spcBef>
                <a:spcPts val="0"/>
              </a:spcBef>
              <a:spcAft>
                <a:spcPts val="0"/>
              </a:spcAft>
              <a:defRPr/>
            </a:pPr>
            <a:fld id="{920384AA-0A71-E644-AEED-65CD2253F2C8}" type="slidenum">
              <a:rPr lang="en-US" b="0">
                <a:solidFill>
                  <a:srgbClr val="006AD2"/>
                </a:solidFill>
              </a:rPr>
              <a:pPr defTabSz="914377" fontAlgn="auto">
                <a:spcBef>
                  <a:spcPts val="0"/>
                </a:spcBef>
                <a:spcAft>
                  <a:spcPts val="0"/>
                </a:spcAft>
                <a:defRPr/>
              </a:pPr>
              <a:t>8</a:t>
            </a:fld>
            <a:endParaRPr lang="en-US" b="0">
              <a:solidFill>
                <a:srgbClr val="006AD2"/>
              </a:solidFill>
            </a:endParaRPr>
          </a:p>
        </p:txBody>
      </p:sp>
      <p:graphicFrame>
        <p:nvGraphicFramePr>
          <p:cNvPr id="2" name="Table 1">
            <a:extLst>
              <a:ext uri="{FF2B5EF4-FFF2-40B4-BE49-F238E27FC236}">
                <a16:creationId xmlns:a16="http://schemas.microsoft.com/office/drawing/2014/main" id="{DE8B795B-781F-E032-C96D-F9B1E3DC3188}"/>
              </a:ext>
            </a:extLst>
          </p:cNvPr>
          <p:cNvGraphicFramePr>
            <a:graphicFrameLocks noGrp="1"/>
          </p:cNvGraphicFramePr>
          <p:nvPr>
            <p:extLst>
              <p:ext uri="{D42A27DB-BD31-4B8C-83A1-F6EECF244321}">
                <p14:modId xmlns:p14="http://schemas.microsoft.com/office/powerpoint/2010/main" val="1760226537"/>
              </p:ext>
            </p:extLst>
          </p:nvPr>
        </p:nvGraphicFramePr>
        <p:xfrm>
          <a:off x="670335" y="1447650"/>
          <a:ext cx="5829446" cy="2060790"/>
        </p:xfrm>
        <a:graphic>
          <a:graphicData uri="http://schemas.openxmlformats.org/drawingml/2006/table">
            <a:tbl>
              <a:tblPr>
                <a:tableStyleId>{775DCB02-9BB8-47FD-8907-85C794F793BA}</a:tableStyleId>
              </a:tblPr>
              <a:tblGrid>
                <a:gridCol w="959541">
                  <a:extLst>
                    <a:ext uri="{9D8B030D-6E8A-4147-A177-3AD203B41FA5}">
                      <a16:colId xmlns:a16="http://schemas.microsoft.com/office/drawing/2014/main" val="20000"/>
                    </a:ext>
                  </a:extLst>
                </a:gridCol>
                <a:gridCol w="937096">
                  <a:extLst>
                    <a:ext uri="{9D8B030D-6E8A-4147-A177-3AD203B41FA5}">
                      <a16:colId xmlns:a16="http://schemas.microsoft.com/office/drawing/2014/main" val="20004"/>
                    </a:ext>
                  </a:extLst>
                </a:gridCol>
                <a:gridCol w="1402672">
                  <a:extLst>
                    <a:ext uri="{9D8B030D-6E8A-4147-A177-3AD203B41FA5}">
                      <a16:colId xmlns:a16="http://schemas.microsoft.com/office/drawing/2014/main" val="1843492805"/>
                    </a:ext>
                  </a:extLst>
                </a:gridCol>
                <a:gridCol w="1114688">
                  <a:extLst>
                    <a:ext uri="{9D8B030D-6E8A-4147-A177-3AD203B41FA5}">
                      <a16:colId xmlns:a16="http://schemas.microsoft.com/office/drawing/2014/main" val="435002992"/>
                    </a:ext>
                  </a:extLst>
                </a:gridCol>
                <a:gridCol w="1415449">
                  <a:extLst>
                    <a:ext uri="{9D8B030D-6E8A-4147-A177-3AD203B41FA5}">
                      <a16:colId xmlns:a16="http://schemas.microsoft.com/office/drawing/2014/main" val="15035269"/>
                    </a:ext>
                  </a:extLst>
                </a:gridCol>
              </a:tblGrid>
              <a:tr h="422418">
                <a:tc>
                  <a:txBody>
                    <a:bodyPr/>
                    <a:lstStyle/>
                    <a:p>
                      <a:pPr algn="ctr" fontAlgn="ctr"/>
                      <a:r>
                        <a:rPr lang="en-US" sz="1200" b="1" u="none" strike="noStrike">
                          <a:solidFill>
                            <a:schemeClr val="bg1"/>
                          </a:solidFill>
                          <a:effectLst/>
                          <a:latin typeface="BentonSans Light" panose="02000503000000020004" pitchFamily="2" charset="0"/>
                        </a:rPr>
                        <a:t>Customer</a:t>
                      </a:r>
                      <a:endParaRPr lang="en-US" sz="1200" b="0" i="1" u="none" strike="noStrike">
                        <a:solidFill>
                          <a:schemeClr val="bg1"/>
                        </a:solidFill>
                        <a:effectLst/>
                        <a:latin typeface="BentonSans Light" panose="02000503000000020004" pitchFamily="2" charset="0"/>
                      </a:endParaRPr>
                    </a:p>
                    <a:p>
                      <a:pPr algn="ctr" fontAlgn="ctr"/>
                      <a:r>
                        <a:rPr lang="en-US" sz="1100" b="0" i="1" u="none" strike="noStrike">
                          <a:solidFill>
                            <a:schemeClr val="bg1"/>
                          </a:solidFill>
                          <a:effectLst/>
                          <a:latin typeface="BentonSans Light" panose="02000503000000020004" pitchFamily="2" charset="0"/>
                        </a:rPr>
                        <a:t>(masked)</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50000"/>
                      </a:schemeClr>
                    </a:solidFill>
                  </a:tcPr>
                </a:tc>
                <a:tc>
                  <a:txBody>
                    <a:bodyPr/>
                    <a:lstStyle/>
                    <a:p>
                      <a:pPr algn="ctr" fontAlgn="ctr"/>
                      <a:r>
                        <a:rPr lang="en-US" sz="1200" b="1" i="0" u="none" strike="noStrike">
                          <a:solidFill>
                            <a:schemeClr val="bg1"/>
                          </a:solidFill>
                          <a:effectLst/>
                          <a:latin typeface="BentonSans Light" panose="02000503000000020004" pitchFamily="2" charset="0"/>
                        </a:rPr>
                        <a:t>Merchant</a:t>
                      </a:r>
                      <a:endParaRPr lang="en-US" sz="1200" b="0" i="1" u="none" strike="noStrike">
                        <a:solidFill>
                          <a:schemeClr val="bg1"/>
                        </a:solidFill>
                        <a:effectLst/>
                        <a:latin typeface="BentonSans Light" panose="02000503000000020004" pitchFamily="2" charset="0"/>
                      </a:endParaRPr>
                    </a:p>
                    <a:p>
                      <a:pPr marL="0" marR="0" lvl="0" indent="0" algn="ctr" defTabSz="457178" rtl="0" eaLnBrk="1" fontAlgn="ctr" latinLnBrk="0" hangingPunct="1">
                        <a:lnSpc>
                          <a:spcPct val="100000"/>
                        </a:lnSpc>
                        <a:spcBef>
                          <a:spcPts val="0"/>
                        </a:spcBef>
                        <a:spcAft>
                          <a:spcPts val="0"/>
                        </a:spcAft>
                        <a:buClrTx/>
                        <a:buSzTx/>
                        <a:buFontTx/>
                        <a:buNone/>
                        <a:tabLst/>
                        <a:defRPr/>
                      </a:pPr>
                      <a:r>
                        <a:rPr lang="en-US" sz="1200" b="0" i="1" u="none" strike="noStrike">
                          <a:solidFill>
                            <a:schemeClr val="bg1"/>
                          </a:solidFill>
                          <a:effectLst/>
                          <a:latin typeface="BentonSans Light" panose="02000503000000020004" pitchFamily="2" charset="0"/>
                        </a:rPr>
                        <a:t>(masked)</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50000"/>
                      </a:schemeClr>
                    </a:solidFill>
                  </a:tcPr>
                </a:tc>
                <a:tc>
                  <a:txBody>
                    <a:bodyPr/>
                    <a:lstStyle/>
                    <a:p>
                      <a:pPr algn="ctr" fontAlgn="ctr"/>
                      <a:r>
                        <a:rPr lang="en-US" sz="1200" b="1" i="1" u="none" strike="noStrike" err="1">
                          <a:solidFill>
                            <a:schemeClr val="bg1"/>
                          </a:solidFill>
                          <a:effectLst/>
                          <a:latin typeface="BentonSans Light" panose="02000503000000020004" pitchFamily="2" charset="0"/>
                        </a:rPr>
                        <a:t>ind_recommended</a:t>
                      </a:r>
                      <a:endParaRPr lang="en-US" sz="1200" b="1" i="1" u="none" strike="noStrike" kern="1200">
                        <a:solidFill>
                          <a:schemeClr val="bg1"/>
                        </a:solidFill>
                        <a:effectLst/>
                        <a:latin typeface="BentonSans Light" panose="02000503000000020004" pitchFamily="2" charset="0"/>
                        <a:ea typeface="+mn-ea"/>
                        <a:cs typeface="+mn-c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50000"/>
                      </a:schemeClr>
                    </a:solidFill>
                  </a:tcPr>
                </a:tc>
                <a:tc>
                  <a:txBody>
                    <a:bodyPr/>
                    <a:lstStyle/>
                    <a:p>
                      <a:pPr algn="ctr" fontAlgn="ctr"/>
                      <a:r>
                        <a:rPr lang="en-US" sz="1200" b="1" i="1" u="none" strike="noStrike">
                          <a:solidFill>
                            <a:schemeClr val="bg1"/>
                          </a:solidFill>
                          <a:effectLst/>
                          <a:latin typeface="BentonSans Light" panose="02000503000000020004" pitchFamily="2" charset="0"/>
                        </a:rPr>
                        <a:t>activation</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50000"/>
                      </a:schemeClr>
                    </a:solidFill>
                  </a:tcPr>
                </a:tc>
                <a:tc>
                  <a:txBody>
                    <a:bodyPr/>
                    <a:lstStyle/>
                    <a:p>
                      <a:pPr algn="ctr" fontAlgn="ctr"/>
                      <a:r>
                        <a:rPr lang="en-US" sz="1200" b="1" i="0" u="none" strike="noStrike">
                          <a:solidFill>
                            <a:schemeClr val="bg1"/>
                          </a:solidFill>
                          <a:effectLst/>
                          <a:latin typeface="BentonSans Light" panose="02000503000000020004" pitchFamily="2" charset="0"/>
                        </a:rPr>
                        <a:t>X Features (67)</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50000"/>
                      </a:schemeClr>
                    </a:solidFill>
                  </a:tcPr>
                </a:tc>
                <a:extLst>
                  <a:ext uri="{0D108BD9-81ED-4DB2-BD59-A6C34878D82A}">
                    <a16:rowId xmlns:a16="http://schemas.microsoft.com/office/drawing/2014/main" val="10000"/>
                  </a:ext>
                </a:extLst>
              </a:tr>
              <a:tr h="273062">
                <a:tc>
                  <a:txBody>
                    <a:bodyPr/>
                    <a:lstStyle/>
                    <a:p>
                      <a:pPr algn="ctr" fontAlgn="b"/>
                      <a:r>
                        <a:rPr lang="en-IN" sz="1200" u="none" strike="noStrike" kern="1200">
                          <a:solidFill>
                            <a:schemeClr val="dk1"/>
                          </a:solidFill>
                          <a:effectLst/>
                          <a:latin typeface="BentonSans Light" panose="02000503000000020004" pitchFamily="2" charset="0"/>
                          <a:ea typeface="+mn-ea"/>
                          <a:cs typeface="+mn-cs"/>
                        </a:rPr>
                        <a:t>C1</a:t>
                      </a:r>
                    </a:p>
                  </a:txBody>
                  <a:tcPr marL="6351" marR="6351" marT="635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1200" b="0" i="0" u="none" strike="noStrike">
                          <a:solidFill>
                            <a:srgbClr val="000000"/>
                          </a:solidFill>
                          <a:effectLst/>
                          <a:latin typeface="BentonSans Light" panose="02000503000000020004" pitchFamily="2" charset="0"/>
                        </a:rPr>
                        <a:t>L1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1200" b="0" i="0" u="none" strike="noStrike">
                          <a:solidFill>
                            <a:srgbClr val="000000"/>
                          </a:solidFill>
                          <a:effectLst/>
                          <a:latin typeface="BentonSans Light" panose="02000503000000020004" pitchFamily="2" charset="0"/>
                        </a:rPr>
                        <a:t>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FEE4"/>
                    </a:solidFill>
                  </a:tcPr>
                </a:tc>
                <a:tc>
                  <a:txBody>
                    <a:bodyPr/>
                    <a:lstStyle/>
                    <a:p>
                      <a:pPr algn="ctr" fontAlgn="ctr"/>
                      <a:r>
                        <a:rPr lang="en-US" sz="1200" b="0" i="0" u="none" strike="noStrike">
                          <a:solidFill>
                            <a:srgbClr val="000000"/>
                          </a:solidFill>
                          <a:effectLst/>
                          <a:latin typeface="BentonSans Light" panose="02000503000000020004" pitchFamily="2" charset="0"/>
                        </a:rPr>
                        <a:t>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FEE4"/>
                    </a:solidFill>
                  </a:tcPr>
                </a:tc>
                <a:tc>
                  <a:txBody>
                    <a:bodyPr/>
                    <a:lstStyle/>
                    <a:p>
                      <a:pPr algn="ctr" fontAlgn="ctr"/>
                      <a:r>
                        <a:rPr lang="en-US" sz="1200" b="0" i="0" u="none" strike="noStrike">
                          <a:solidFill>
                            <a:srgbClr val="000000"/>
                          </a:solidFill>
                          <a:effectLst/>
                          <a:latin typeface="BentonSans Light" panose="02000503000000020004" pitchFamily="2" charset="0"/>
                        </a:rPr>
                        <a:t>….</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73062">
                <a:tc>
                  <a:txBody>
                    <a:bodyPr/>
                    <a:lstStyle/>
                    <a:p>
                      <a:pPr algn="ctr" fontAlgn="b"/>
                      <a:r>
                        <a:rPr lang="en-IN" sz="1200" u="none" strike="noStrike" kern="1200">
                          <a:solidFill>
                            <a:schemeClr val="dk1"/>
                          </a:solidFill>
                          <a:effectLst/>
                          <a:latin typeface="BentonSans Light" panose="02000503000000020004" pitchFamily="2" charset="0"/>
                          <a:ea typeface="+mn-ea"/>
                          <a:cs typeface="+mn-cs"/>
                        </a:rPr>
                        <a:t>C1</a:t>
                      </a:r>
                    </a:p>
                  </a:txBody>
                  <a:tcPr marL="6351" marR="6351" marT="635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1200" b="0" i="0" u="none" strike="noStrike">
                          <a:solidFill>
                            <a:srgbClr val="000000"/>
                          </a:solidFill>
                          <a:effectLst/>
                          <a:latin typeface="BentonSans Light" panose="02000503000000020004" pitchFamily="2" charset="0"/>
                        </a:rPr>
                        <a:t>L2</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1200" b="0" i="0" u="none" strike="noStrike">
                          <a:solidFill>
                            <a:srgbClr val="000000"/>
                          </a:solidFill>
                          <a:effectLst/>
                          <a:latin typeface="BentonSans Light" panose="02000503000000020004" pitchFamily="2" charset="0"/>
                        </a:rPr>
                        <a:t>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FEE4"/>
                    </a:solidFill>
                  </a:tcPr>
                </a:tc>
                <a:tc>
                  <a:txBody>
                    <a:bodyPr/>
                    <a:lstStyle/>
                    <a:p>
                      <a:pPr algn="ctr" fontAlgn="ctr"/>
                      <a:r>
                        <a:rPr lang="en-US" sz="1200" b="0" i="0" u="none" strike="noStrike">
                          <a:solidFill>
                            <a:srgbClr val="000000"/>
                          </a:solidFill>
                          <a:effectLst/>
                          <a:latin typeface="BentonSans Light" panose="02000503000000020004" pitchFamily="2" charset="0"/>
                        </a:rPr>
                        <a:t>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FEE4"/>
                    </a:solidFill>
                  </a:tcPr>
                </a:tc>
                <a:tc>
                  <a:txBody>
                    <a:bodyPr/>
                    <a:lstStyle/>
                    <a:p>
                      <a:pPr marL="0" marR="0" lvl="0" indent="0" algn="ctr" defTabSz="457178" rtl="0" eaLnBrk="1" fontAlgn="ctr" latinLnBrk="0" hangingPunct="1">
                        <a:lnSpc>
                          <a:spcPct val="100000"/>
                        </a:lnSpc>
                        <a:spcBef>
                          <a:spcPts val="0"/>
                        </a:spcBef>
                        <a:spcAft>
                          <a:spcPts val="0"/>
                        </a:spcAft>
                        <a:buClrTx/>
                        <a:buSzTx/>
                        <a:buFontTx/>
                        <a:buNone/>
                        <a:tabLst/>
                        <a:defRPr/>
                      </a:pPr>
                      <a:r>
                        <a:rPr lang="en-US" sz="1200" b="0" i="0" u="none" strike="noStrike">
                          <a:solidFill>
                            <a:srgbClr val="000000"/>
                          </a:solidFill>
                          <a:effectLst/>
                          <a:latin typeface="BentonSans Light" panose="02000503000000020004" pitchFamily="2" charset="0"/>
                        </a:rPr>
                        <a:t>….</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8129128"/>
                  </a:ext>
                </a:extLst>
              </a:tr>
              <a:tr h="273062">
                <a:tc>
                  <a:txBody>
                    <a:bodyPr/>
                    <a:lstStyle/>
                    <a:p>
                      <a:pPr algn="ctr" fontAlgn="b"/>
                      <a:r>
                        <a:rPr lang="en-IN" sz="1200" u="none" strike="noStrike" kern="1200">
                          <a:solidFill>
                            <a:schemeClr val="dk1"/>
                          </a:solidFill>
                          <a:effectLst/>
                          <a:latin typeface="BentonSans Light" panose="02000503000000020004" pitchFamily="2" charset="0"/>
                          <a:ea typeface="+mn-ea"/>
                          <a:cs typeface="+mn-cs"/>
                        </a:rPr>
                        <a:t>…</a:t>
                      </a:r>
                    </a:p>
                  </a:txBody>
                  <a:tcPr marL="6351" marR="6351" marT="635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1200" b="0" i="0" u="none" strike="noStrike">
                          <a:solidFill>
                            <a:srgbClr val="000000"/>
                          </a:solidFill>
                          <a:effectLst/>
                          <a:latin typeface="BentonSans Light" panose="02000503000000020004" pitchFamily="2" charset="0"/>
                        </a:rPr>
                        <a:t>…</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1200" b="0" i="0" u="none" strike="noStrike">
                          <a:solidFill>
                            <a:srgbClr val="000000"/>
                          </a:solidFill>
                          <a:effectLst/>
                          <a:latin typeface="BentonSans Light" panose="02000503000000020004" pitchFamily="2" charset="0"/>
                        </a:rPr>
                        <a:t>…</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FEE4"/>
                    </a:solidFill>
                  </a:tcPr>
                </a:tc>
                <a:tc>
                  <a:txBody>
                    <a:bodyPr/>
                    <a:lstStyle/>
                    <a:p>
                      <a:pPr algn="ctr" fontAlgn="ctr"/>
                      <a:r>
                        <a:rPr lang="en-US" sz="1200" b="0" i="0" u="none" strike="noStrike">
                          <a:solidFill>
                            <a:srgbClr val="000000"/>
                          </a:solidFill>
                          <a:effectLst/>
                          <a:latin typeface="BentonSans Light" panose="02000503000000020004" pitchFamily="2" charset="0"/>
                        </a:rPr>
                        <a:t>…</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FEE4"/>
                    </a:solidFill>
                  </a:tcPr>
                </a:tc>
                <a:tc>
                  <a:txBody>
                    <a:bodyPr/>
                    <a:lstStyle/>
                    <a:p>
                      <a:pPr marL="0" marR="0" lvl="0" indent="0" algn="ctr" defTabSz="457178" rtl="0" eaLnBrk="1" fontAlgn="ctr" latinLnBrk="0" hangingPunct="1">
                        <a:lnSpc>
                          <a:spcPct val="100000"/>
                        </a:lnSpc>
                        <a:spcBef>
                          <a:spcPts val="0"/>
                        </a:spcBef>
                        <a:spcAft>
                          <a:spcPts val="0"/>
                        </a:spcAft>
                        <a:buClrTx/>
                        <a:buSzTx/>
                        <a:buFontTx/>
                        <a:buNone/>
                        <a:tabLst/>
                        <a:defRPr/>
                      </a:pPr>
                      <a:r>
                        <a:rPr lang="en-US" sz="1200" b="0" i="0" u="none" strike="noStrike">
                          <a:solidFill>
                            <a:srgbClr val="000000"/>
                          </a:solidFill>
                          <a:effectLst/>
                          <a:latin typeface="BentonSans Light" panose="02000503000000020004" pitchFamily="2" charset="0"/>
                        </a:rPr>
                        <a:t>….</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06101493"/>
                  </a:ext>
                </a:extLst>
              </a:tr>
              <a:tr h="273062">
                <a:tc>
                  <a:txBody>
                    <a:bodyPr/>
                    <a:lstStyle/>
                    <a:p>
                      <a:pPr algn="ctr" fontAlgn="b"/>
                      <a:r>
                        <a:rPr lang="en-IN" sz="1200" u="none" strike="noStrike" kern="1200">
                          <a:solidFill>
                            <a:schemeClr val="dk1"/>
                          </a:solidFill>
                          <a:effectLst/>
                          <a:latin typeface="BentonSans Light" panose="02000503000000020004" pitchFamily="2" charset="0"/>
                          <a:ea typeface="+mn-ea"/>
                          <a:cs typeface="+mn-cs"/>
                        </a:rPr>
                        <a:t>C1</a:t>
                      </a:r>
                    </a:p>
                  </a:txBody>
                  <a:tcPr marL="6351" marR="6351" marT="635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marL="0" algn="ctr" defTabSz="342884" rtl="0" eaLnBrk="1" fontAlgn="ctr" latinLnBrk="0" hangingPunct="1"/>
                      <a:r>
                        <a:rPr lang="en-US" sz="1200" b="0" i="0" u="none" strike="noStrike" kern="1200">
                          <a:solidFill>
                            <a:srgbClr val="000000"/>
                          </a:solidFill>
                          <a:effectLst/>
                          <a:latin typeface="BentonSans Light" panose="02000503000000020004" pitchFamily="2" charset="0"/>
                          <a:ea typeface="+mn-ea"/>
                          <a:cs typeface="+mn-cs"/>
                        </a:rPr>
                        <a:t>L6</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1200" b="0" i="0" u="none" strike="noStrike">
                          <a:solidFill>
                            <a:srgbClr val="000000"/>
                          </a:solidFill>
                          <a:effectLst/>
                          <a:latin typeface="BentonSans Light" panose="02000503000000020004" pitchFamily="2" charset="0"/>
                        </a:rPr>
                        <a:t>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FEE4"/>
                    </a:solidFill>
                  </a:tcPr>
                </a:tc>
                <a:tc>
                  <a:txBody>
                    <a:bodyPr/>
                    <a:lstStyle/>
                    <a:p>
                      <a:pPr algn="ctr" fontAlgn="ctr"/>
                      <a:r>
                        <a:rPr lang="en-US" sz="1200" b="0" i="0" u="none" strike="noStrike">
                          <a:solidFill>
                            <a:srgbClr val="000000"/>
                          </a:solidFill>
                          <a:effectLst/>
                          <a:latin typeface="BentonSans Light" panose="02000503000000020004" pitchFamily="2" charset="0"/>
                        </a:rPr>
                        <a:t>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FEE4"/>
                    </a:solidFill>
                  </a:tcPr>
                </a:tc>
                <a:tc>
                  <a:txBody>
                    <a:bodyPr/>
                    <a:lstStyle/>
                    <a:p>
                      <a:pPr marL="0" marR="0" lvl="0" indent="0" algn="ctr" defTabSz="457178" rtl="0" eaLnBrk="1" fontAlgn="ctr" latinLnBrk="0" hangingPunct="1">
                        <a:lnSpc>
                          <a:spcPct val="100000"/>
                        </a:lnSpc>
                        <a:spcBef>
                          <a:spcPts val="0"/>
                        </a:spcBef>
                        <a:spcAft>
                          <a:spcPts val="0"/>
                        </a:spcAft>
                        <a:buClrTx/>
                        <a:buSzTx/>
                        <a:buFontTx/>
                        <a:buNone/>
                        <a:tabLst/>
                        <a:defRPr/>
                      </a:pPr>
                      <a:r>
                        <a:rPr lang="en-US" sz="1200" b="0" i="0" u="none" strike="noStrike">
                          <a:solidFill>
                            <a:srgbClr val="000000"/>
                          </a:solidFill>
                          <a:effectLst/>
                          <a:latin typeface="BentonSans Light" panose="02000503000000020004" pitchFamily="2" charset="0"/>
                        </a:rPr>
                        <a:t>….</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42933110"/>
                  </a:ext>
                </a:extLst>
              </a:tr>
              <a:tr h="273062">
                <a:tc>
                  <a:txBody>
                    <a:bodyPr/>
                    <a:lstStyle/>
                    <a:p>
                      <a:pPr algn="ctr" fontAlgn="b"/>
                      <a:r>
                        <a:rPr lang="en-IN" sz="1200" u="none" strike="noStrike" kern="1200">
                          <a:solidFill>
                            <a:schemeClr val="dk1"/>
                          </a:solidFill>
                          <a:effectLst/>
                          <a:latin typeface="BentonSans Light" panose="02000503000000020004" pitchFamily="2" charset="0"/>
                          <a:ea typeface="+mn-ea"/>
                          <a:cs typeface="+mn-cs"/>
                        </a:rPr>
                        <a:t>C1</a:t>
                      </a:r>
                    </a:p>
                  </a:txBody>
                  <a:tcPr marL="6351" marR="6351" marT="635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marL="0" algn="ctr" defTabSz="342884" rtl="0" eaLnBrk="1" fontAlgn="ctr" latinLnBrk="0" hangingPunct="1"/>
                      <a:r>
                        <a:rPr lang="en-US" sz="1200" b="0" i="0" u="none" strike="noStrike" kern="1200">
                          <a:solidFill>
                            <a:srgbClr val="000000"/>
                          </a:solidFill>
                          <a:effectLst/>
                          <a:latin typeface="BentonSans Light" panose="02000503000000020004" pitchFamily="2" charset="0"/>
                          <a:ea typeface="+mn-ea"/>
                          <a:cs typeface="+mn-cs"/>
                        </a:rPr>
                        <a:t>L7</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1200" b="0" i="0" u="none" strike="noStrike">
                          <a:solidFill>
                            <a:srgbClr val="000000"/>
                          </a:solidFill>
                          <a:effectLst/>
                          <a:latin typeface="BentonSans Light" panose="02000503000000020004" pitchFamily="2" charset="0"/>
                        </a:rPr>
                        <a:t>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FEE4"/>
                    </a:solidFill>
                  </a:tcPr>
                </a:tc>
                <a:tc>
                  <a:txBody>
                    <a:bodyPr/>
                    <a:lstStyle/>
                    <a:p>
                      <a:pPr algn="ctr" fontAlgn="ctr"/>
                      <a:r>
                        <a:rPr lang="en-US" sz="1200" b="0" i="0" u="none" strike="noStrike">
                          <a:solidFill>
                            <a:srgbClr val="000000"/>
                          </a:solidFill>
                          <a:effectLst/>
                          <a:latin typeface="BentonSans Light" panose="02000503000000020004" pitchFamily="2" charset="0"/>
                        </a:rPr>
                        <a:t>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FEE4"/>
                    </a:solidFill>
                  </a:tcPr>
                </a:tc>
                <a:tc>
                  <a:txBody>
                    <a:bodyPr/>
                    <a:lstStyle/>
                    <a:p>
                      <a:pPr marL="0" marR="0" lvl="0" indent="0" algn="ctr" defTabSz="457178" rtl="0" eaLnBrk="1" fontAlgn="ctr" latinLnBrk="0" hangingPunct="1">
                        <a:lnSpc>
                          <a:spcPct val="100000"/>
                        </a:lnSpc>
                        <a:spcBef>
                          <a:spcPts val="0"/>
                        </a:spcBef>
                        <a:spcAft>
                          <a:spcPts val="0"/>
                        </a:spcAft>
                        <a:buClrTx/>
                        <a:buSzTx/>
                        <a:buFontTx/>
                        <a:buNone/>
                        <a:tabLst/>
                        <a:defRPr/>
                      </a:pPr>
                      <a:r>
                        <a:rPr lang="en-US" sz="1200" b="0" i="0" u="none" strike="noStrike">
                          <a:solidFill>
                            <a:srgbClr val="000000"/>
                          </a:solidFill>
                          <a:effectLst/>
                          <a:latin typeface="BentonSans Light" panose="02000503000000020004" pitchFamily="2" charset="0"/>
                        </a:rPr>
                        <a:t>….</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73062">
                <a:tc>
                  <a:txBody>
                    <a:bodyPr/>
                    <a:lstStyle/>
                    <a:p>
                      <a:pPr algn="ctr" fontAlgn="b"/>
                      <a:r>
                        <a:rPr lang="en-IN" sz="1200" u="none" strike="noStrike" kern="1200">
                          <a:solidFill>
                            <a:schemeClr val="dk1"/>
                          </a:solidFill>
                          <a:effectLst/>
                          <a:latin typeface="BentonSans Light" panose="02000503000000020004" pitchFamily="2" charset="0"/>
                          <a:ea typeface="+mn-ea"/>
                          <a:cs typeface="+mn-cs"/>
                        </a:rPr>
                        <a:t>…</a:t>
                      </a:r>
                    </a:p>
                  </a:txBody>
                  <a:tcPr marL="6351" marR="6351" marT="635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1200" b="0" i="0" u="none" strike="noStrike">
                          <a:solidFill>
                            <a:srgbClr val="000000"/>
                          </a:solidFill>
                          <a:effectLst/>
                          <a:latin typeface="BentonSans Light" panose="02000503000000020004" pitchFamily="2" charset="0"/>
                        </a:rPr>
                        <a:t>…</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1200" b="0" i="0" u="none" strike="noStrike">
                          <a:solidFill>
                            <a:srgbClr val="000000"/>
                          </a:solidFill>
                          <a:effectLst/>
                          <a:latin typeface="BentonSans Light" panose="02000503000000020004" pitchFamily="2" charset="0"/>
                        </a:rPr>
                        <a:t>…</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FEE4"/>
                    </a:solidFill>
                  </a:tcPr>
                </a:tc>
                <a:tc>
                  <a:txBody>
                    <a:bodyPr/>
                    <a:lstStyle/>
                    <a:p>
                      <a:pPr algn="ctr" fontAlgn="ctr"/>
                      <a:r>
                        <a:rPr lang="en-US" sz="1200" b="0" i="0" u="none" strike="noStrike">
                          <a:solidFill>
                            <a:srgbClr val="000000"/>
                          </a:solidFill>
                          <a:effectLst/>
                          <a:latin typeface="BentonSans Light" panose="02000503000000020004" pitchFamily="2" charset="0"/>
                        </a:rPr>
                        <a:t>…</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FEE4"/>
                    </a:solidFill>
                  </a:tcPr>
                </a:tc>
                <a:tc>
                  <a:txBody>
                    <a:bodyPr/>
                    <a:lstStyle/>
                    <a:p>
                      <a:pPr marL="0" marR="0" lvl="0" indent="0" algn="ctr" defTabSz="457178" rtl="0" eaLnBrk="1" fontAlgn="ctr" latinLnBrk="0" hangingPunct="1">
                        <a:lnSpc>
                          <a:spcPct val="100000"/>
                        </a:lnSpc>
                        <a:spcBef>
                          <a:spcPts val="0"/>
                        </a:spcBef>
                        <a:spcAft>
                          <a:spcPts val="0"/>
                        </a:spcAft>
                        <a:buClrTx/>
                        <a:buSzTx/>
                        <a:buFontTx/>
                        <a:buNone/>
                        <a:tabLst/>
                        <a:defRPr/>
                      </a:pPr>
                      <a:r>
                        <a:rPr lang="en-US" sz="1200" b="0" i="0" u="none" strike="noStrike">
                          <a:solidFill>
                            <a:srgbClr val="000000"/>
                          </a:solidFill>
                          <a:effectLst/>
                          <a:latin typeface="BentonSans Light" panose="02000503000000020004" pitchFamily="2" charset="0"/>
                        </a:rPr>
                        <a:t>….</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71433655"/>
                  </a:ext>
                </a:extLst>
              </a:tr>
            </a:tbl>
          </a:graphicData>
        </a:graphic>
      </p:graphicFrame>
      <p:graphicFrame>
        <p:nvGraphicFramePr>
          <p:cNvPr id="5" name="Table 4">
            <a:extLst>
              <a:ext uri="{FF2B5EF4-FFF2-40B4-BE49-F238E27FC236}">
                <a16:creationId xmlns:a16="http://schemas.microsoft.com/office/drawing/2014/main" id="{2B2A1751-7D2E-37D3-493D-1252A68D4007}"/>
              </a:ext>
            </a:extLst>
          </p:cNvPr>
          <p:cNvGraphicFramePr>
            <a:graphicFrameLocks noGrp="1"/>
          </p:cNvGraphicFramePr>
          <p:nvPr>
            <p:extLst>
              <p:ext uri="{D42A27DB-BD31-4B8C-83A1-F6EECF244321}">
                <p14:modId xmlns:p14="http://schemas.microsoft.com/office/powerpoint/2010/main" val="2053760252"/>
              </p:ext>
            </p:extLst>
          </p:nvPr>
        </p:nvGraphicFramePr>
        <p:xfrm>
          <a:off x="6960485" y="1268540"/>
          <a:ext cx="4587349" cy="4759882"/>
        </p:xfrm>
        <a:graphic>
          <a:graphicData uri="http://schemas.openxmlformats.org/drawingml/2006/table">
            <a:tbl>
              <a:tblPr firstRow="1" bandRow="1"/>
              <a:tblGrid>
                <a:gridCol w="1676147">
                  <a:extLst>
                    <a:ext uri="{9D8B030D-6E8A-4147-A177-3AD203B41FA5}">
                      <a16:colId xmlns:a16="http://schemas.microsoft.com/office/drawing/2014/main" val="1233353203"/>
                    </a:ext>
                  </a:extLst>
                </a:gridCol>
                <a:gridCol w="2911202">
                  <a:extLst>
                    <a:ext uri="{9D8B030D-6E8A-4147-A177-3AD203B41FA5}">
                      <a16:colId xmlns:a16="http://schemas.microsoft.com/office/drawing/2014/main" val="3111138631"/>
                    </a:ext>
                  </a:extLst>
                </a:gridCol>
              </a:tblGrid>
              <a:tr h="238767">
                <a:tc>
                  <a:txBody>
                    <a:bodyPr/>
                    <a:lstStyle>
                      <a:lvl1pPr marL="0" algn="l" defTabSz="457189" rtl="0" eaLnBrk="1" latinLnBrk="0" hangingPunct="1">
                        <a:defRPr sz="1800" b="1" kern="1200">
                          <a:solidFill>
                            <a:schemeClr val="lt1"/>
                          </a:solidFill>
                          <a:latin typeface="BentonSans Regular"/>
                        </a:defRPr>
                      </a:lvl1pPr>
                      <a:lvl2pPr marL="457189" algn="l" defTabSz="457189" rtl="0" eaLnBrk="1" latinLnBrk="0" hangingPunct="1">
                        <a:defRPr sz="1800" b="1" kern="1200">
                          <a:solidFill>
                            <a:schemeClr val="lt1"/>
                          </a:solidFill>
                          <a:latin typeface="BentonSans Regular"/>
                        </a:defRPr>
                      </a:lvl2pPr>
                      <a:lvl3pPr marL="914377" algn="l" defTabSz="457189" rtl="0" eaLnBrk="1" latinLnBrk="0" hangingPunct="1">
                        <a:defRPr sz="1800" b="1" kern="1200">
                          <a:solidFill>
                            <a:schemeClr val="lt1"/>
                          </a:solidFill>
                          <a:latin typeface="BentonSans Regular"/>
                        </a:defRPr>
                      </a:lvl3pPr>
                      <a:lvl4pPr marL="1371566" algn="l" defTabSz="457189" rtl="0" eaLnBrk="1" latinLnBrk="0" hangingPunct="1">
                        <a:defRPr sz="1800" b="1" kern="1200">
                          <a:solidFill>
                            <a:schemeClr val="lt1"/>
                          </a:solidFill>
                          <a:latin typeface="BentonSans Regular"/>
                        </a:defRPr>
                      </a:lvl4pPr>
                      <a:lvl5pPr marL="1828754" algn="l" defTabSz="457189" rtl="0" eaLnBrk="1" latinLnBrk="0" hangingPunct="1">
                        <a:defRPr sz="1800" b="1" kern="1200">
                          <a:solidFill>
                            <a:schemeClr val="lt1"/>
                          </a:solidFill>
                          <a:latin typeface="BentonSans Regular"/>
                        </a:defRPr>
                      </a:lvl5pPr>
                      <a:lvl6pPr marL="2285943" algn="l" defTabSz="457189" rtl="0" eaLnBrk="1" latinLnBrk="0" hangingPunct="1">
                        <a:defRPr sz="1800" b="1" kern="1200">
                          <a:solidFill>
                            <a:schemeClr val="lt1"/>
                          </a:solidFill>
                          <a:latin typeface="BentonSans Regular"/>
                        </a:defRPr>
                      </a:lvl6pPr>
                      <a:lvl7pPr marL="2743131" algn="l" defTabSz="457189" rtl="0" eaLnBrk="1" latinLnBrk="0" hangingPunct="1">
                        <a:defRPr sz="1800" b="1" kern="1200">
                          <a:solidFill>
                            <a:schemeClr val="lt1"/>
                          </a:solidFill>
                          <a:latin typeface="BentonSans Regular"/>
                        </a:defRPr>
                      </a:lvl7pPr>
                      <a:lvl8pPr marL="3200320" algn="l" defTabSz="457189" rtl="0" eaLnBrk="1" latinLnBrk="0" hangingPunct="1">
                        <a:defRPr sz="1800" b="1" kern="1200">
                          <a:solidFill>
                            <a:schemeClr val="lt1"/>
                          </a:solidFill>
                          <a:latin typeface="BentonSans Regular"/>
                        </a:defRPr>
                      </a:lvl8pPr>
                      <a:lvl9pPr marL="3657509" algn="l" defTabSz="457189" rtl="0" eaLnBrk="1" latinLnBrk="0" hangingPunct="1">
                        <a:defRPr sz="1800" b="1" kern="1200">
                          <a:solidFill>
                            <a:schemeClr val="lt1"/>
                          </a:solidFill>
                          <a:latin typeface="BentonSans Regular"/>
                        </a:defRPr>
                      </a:lvl9pPr>
                    </a:lstStyle>
                    <a:p>
                      <a:pPr algn="ctr"/>
                      <a:r>
                        <a:rPr lang="en-US" sz="1400" b="1">
                          <a:solidFill>
                            <a:schemeClr val="tx1"/>
                          </a:solidFill>
                          <a:latin typeface="BentonSans Regular" panose="02000503000000020004" pitchFamily="2" charset="0"/>
                        </a:rPr>
                        <a:t>Variable Name</a:t>
                      </a:r>
                    </a:p>
                  </a:txBody>
                  <a:tcPr marL="68580" marR="68580" marT="34290" marB="34290" anchor="ctr">
                    <a:lnL w="381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i="0">
                          <a:solidFill>
                            <a:schemeClr val="tx1"/>
                          </a:solidFill>
                          <a:latin typeface="BentonSans Regular" panose="02000503000000020004" pitchFamily="2" charset="0"/>
                        </a:rPr>
                        <a:t>Description</a:t>
                      </a:r>
                    </a:p>
                  </a:txBody>
                  <a:tcPr marL="68580" marR="68580" marT="34290" marB="3429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71800138"/>
                  </a:ext>
                </a:extLst>
              </a:tr>
              <a:tr h="580161">
                <a:tc>
                  <a:txBody>
                    <a:bodyPr/>
                    <a:lstStyle>
                      <a:lvl1pPr marL="0" algn="l" defTabSz="457189" rtl="0" eaLnBrk="1" latinLnBrk="0" hangingPunct="1">
                        <a:defRPr sz="1800" kern="1200">
                          <a:solidFill>
                            <a:schemeClr val="dk1"/>
                          </a:solidFill>
                          <a:latin typeface="BentonSans Regular"/>
                        </a:defRPr>
                      </a:lvl1pPr>
                      <a:lvl2pPr marL="457189" algn="l" defTabSz="457189" rtl="0" eaLnBrk="1" latinLnBrk="0" hangingPunct="1">
                        <a:defRPr sz="1800" kern="1200">
                          <a:solidFill>
                            <a:schemeClr val="dk1"/>
                          </a:solidFill>
                          <a:latin typeface="BentonSans Regular"/>
                        </a:defRPr>
                      </a:lvl2pPr>
                      <a:lvl3pPr marL="914377" algn="l" defTabSz="457189" rtl="0" eaLnBrk="1" latinLnBrk="0" hangingPunct="1">
                        <a:defRPr sz="1800" kern="1200">
                          <a:solidFill>
                            <a:schemeClr val="dk1"/>
                          </a:solidFill>
                          <a:latin typeface="BentonSans Regular"/>
                        </a:defRPr>
                      </a:lvl3pPr>
                      <a:lvl4pPr marL="1371566" algn="l" defTabSz="457189" rtl="0" eaLnBrk="1" latinLnBrk="0" hangingPunct="1">
                        <a:defRPr sz="1800" kern="1200">
                          <a:solidFill>
                            <a:schemeClr val="dk1"/>
                          </a:solidFill>
                          <a:latin typeface="BentonSans Regular"/>
                        </a:defRPr>
                      </a:lvl4pPr>
                      <a:lvl5pPr marL="1828754" algn="l" defTabSz="457189" rtl="0" eaLnBrk="1" latinLnBrk="0" hangingPunct="1">
                        <a:defRPr sz="1800" kern="1200">
                          <a:solidFill>
                            <a:schemeClr val="dk1"/>
                          </a:solidFill>
                          <a:latin typeface="BentonSans Regular"/>
                        </a:defRPr>
                      </a:lvl5pPr>
                      <a:lvl6pPr marL="2285943" algn="l" defTabSz="457189" rtl="0" eaLnBrk="1" latinLnBrk="0" hangingPunct="1">
                        <a:defRPr sz="1800" kern="1200">
                          <a:solidFill>
                            <a:schemeClr val="dk1"/>
                          </a:solidFill>
                          <a:latin typeface="BentonSans Regular"/>
                        </a:defRPr>
                      </a:lvl6pPr>
                      <a:lvl7pPr marL="2743131" algn="l" defTabSz="457189" rtl="0" eaLnBrk="1" latinLnBrk="0" hangingPunct="1">
                        <a:defRPr sz="1800" kern="1200">
                          <a:solidFill>
                            <a:schemeClr val="dk1"/>
                          </a:solidFill>
                          <a:latin typeface="BentonSans Regular"/>
                        </a:defRPr>
                      </a:lvl7pPr>
                      <a:lvl8pPr marL="3200320" algn="l" defTabSz="457189" rtl="0" eaLnBrk="1" latinLnBrk="0" hangingPunct="1">
                        <a:defRPr sz="1800" kern="1200">
                          <a:solidFill>
                            <a:schemeClr val="dk1"/>
                          </a:solidFill>
                          <a:latin typeface="BentonSans Regular"/>
                        </a:defRPr>
                      </a:lvl8pPr>
                      <a:lvl9pPr marL="3657509" algn="l" defTabSz="457189" rtl="0" eaLnBrk="1" latinLnBrk="0" hangingPunct="1">
                        <a:defRPr sz="1800" kern="1200">
                          <a:solidFill>
                            <a:schemeClr val="dk1"/>
                          </a:solidFill>
                          <a:latin typeface="BentonSans Regular"/>
                        </a:defRPr>
                      </a:lvl9pPr>
                    </a:lstStyle>
                    <a:p>
                      <a:pPr marL="0" marR="0" lvl="0" indent="0" algn="ctr" defTabSz="914400" rtl="0" eaLnBrk="1" fontAlgn="auto" latinLnBrk="0" hangingPunct="1">
                        <a:lnSpc>
                          <a:spcPct val="100000"/>
                        </a:lnSpc>
                        <a:spcBef>
                          <a:spcPts val="0"/>
                        </a:spcBef>
                        <a:spcAft>
                          <a:spcPts val="0"/>
                        </a:spcAft>
                        <a:buClrTx/>
                        <a:buSzTx/>
                        <a:buFont typeface="+mj-lt"/>
                        <a:buNone/>
                        <a:tabLst/>
                        <a:defRPr/>
                      </a:pPr>
                      <a:r>
                        <a:rPr kumimoji="0" lang="en-US" sz="1400" b="1" i="0" u="none" strike="noStrike" kern="0" cap="none" spc="0" normalizeH="0" baseline="0" noProof="0">
                          <a:ln>
                            <a:noFill/>
                          </a:ln>
                          <a:solidFill>
                            <a:schemeClr val="bg2"/>
                          </a:solidFill>
                          <a:effectLst/>
                          <a:uLnTx/>
                          <a:uFillTx/>
                          <a:latin typeface="BentonSans Regular"/>
                          <a:ea typeface="+mn-ea"/>
                          <a:cs typeface="+mn-cs"/>
                        </a:rPr>
                        <a:t>Customer</a:t>
                      </a:r>
                    </a:p>
                    <a:p>
                      <a:pPr marL="0" marR="0" lvl="0" indent="0" algn="ctr" defTabSz="914400" rtl="0" eaLnBrk="1" fontAlgn="auto" latinLnBrk="0" hangingPunct="1">
                        <a:lnSpc>
                          <a:spcPct val="100000"/>
                        </a:lnSpc>
                        <a:spcBef>
                          <a:spcPts val="0"/>
                        </a:spcBef>
                        <a:spcAft>
                          <a:spcPts val="0"/>
                        </a:spcAft>
                        <a:buClrTx/>
                        <a:buSzTx/>
                        <a:buFont typeface="+mj-lt"/>
                        <a:buNone/>
                        <a:tabLst/>
                        <a:defRPr/>
                      </a:pPr>
                      <a:r>
                        <a:rPr kumimoji="0" lang="en-US" sz="1200" b="1" i="0" u="none" strike="noStrike" kern="0" cap="none" spc="0" normalizeH="0" baseline="0" noProof="0">
                          <a:ln>
                            <a:noFill/>
                          </a:ln>
                          <a:solidFill>
                            <a:schemeClr val="bg2"/>
                          </a:solidFill>
                          <a:effectLst/>
                          <a:uLnTx/>
                          <a:uFillTx/>
                          <a:latin typeface="BentonSans Regular"/>
                          <a:ea typeface="+mn-ea"/>
                          <a:cs typeface="+mn-cs"/>
                        </a:rPr>
                        <a:t>(Masked)</a:t>
                      </a:r>
                      <a:endParaRPr kumimoji="0" lang="en-US" sz="1400" b="1" i="0" u="none" strike="noStrike" kern="0" cap="none" spc="0" normalizeH="0" baseline="0" noProof="0">
                        <a:ln>
                          <a:noFill/>
                        </a:ln>
                        <a:solidFill>
                          <a:schemeClr val="bg2"/>
                        </a:solidFill>
                        <a:effectLst/>
                        <a:uLnTx/>
                        <a:uFillTx/>
                        <a:latin typeface="BentonSans Regular"/>
                        <a:ea typeface="+mn-ea"/>
                        <a:cs typeface="+mn-cs"/>
                      </a:endParaRPr>
                    </a:p>
                  </a:txBody>
                  <a:tcPr marL="4763" marR="4763" marT="4763" marB="0" anchor="ctr">
                    <a:lnL w="38100" cap="flat" cmpd="sng" algn="ctr">
                      <a:solidFill>
                        <a:srgbClr val="FFFFFF"/>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91440" marR="0" lvl="1" indent="0" algn="l" defTabSz="457189" rtl="0" eaLnBrk="1" fontAlgn="b" latinLnBrk="0" hangingPunct="1">
                        <a:lnSpc>
                          <a:spcPct val="100000"/>
                        </a:lnSpc>
                        <a:spcBef>
                          <a:spcPts val="0"/>
                        </a:spcBef>
                        <a:spcAft>
                          <a:spcPts val="0"/>
                        </a:spcAft>
                        <a:buClrTx/>
                        <a:buSzTx/>
                        <a:buFont typeface="Wingdings" panose="05000000000000000000" pitchFamily="2" charset="2"/>
                        <a:buNone/>
                        <a:tabLst/>
                        <a:defRPr/>
                      </a:pPr>
                      <a:r>
                        <a:rPr kumimoji="0" lang="en-US" sz="1400" b="0" i="0" u="none" strike="noStrike" kern="1200" cap="none" spc="0" normalizeH="0" baseline="0" noProof="0">
                          <a:ln>
                            <a:noFill/>
                          </a:ln>
                          <a:solidFill>
                            <a:srgbClr val="002663"/>
                          </a:solidFill>
                          <a:effectLst/>
                          <a:uLnTx/>
                          <a:uFillTx/>
                          <a:latin typeface="BentonSans Regular" panose="02000503000000020004" pitchFamily="2" charset="0"/>
                          <a:ea typeface="+mn-ea"/>
                          <a:cs typeface="Calibri" panose="020F0502020204030204" pitchFamily="34" charset="0"/>
                        </a:rPr>
                        <a:t>Masked Customer Identifier</a:t>
                      </a:r>
                    </a:p>
                  </a:txBody>
                  <a:tcPr marL="4763" marR="4763" marT="4763"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134278234"/>
                  </a:ext>
                </a:extLst>
              </a:tr>
              <a:tr h="577048">
                <a:tc>
                  <a:txBody>
                    <a:bodyPr/>
                    <a:lstStyle>
                      <a:lvl1pPr marL="0" algn="l" defTabSz="457189" rtl="0" eaLnBrk="1" latinLnBrk="0" hangingPunct="1">
                        <a:defRPr sz="1800" kern="1200">
                          <a:solidFill>
                            <a:schemeClr val="dk1"/>
                          </a:solidFill>
                          <a:latin typeface="BentonSans Regular"/>
                        </a:defRPr>
                      </a:lvl1pPr>
                      <a:lvl2pPr marL="457189" algn="l" defTabSz="457189" rtl="0" eaLnBrk="1" latinLnBrk="0" hangingPunct="1">
                        <a:defRPr sz="1800" kern="1200">
                          <a:solidFill>
                            <a:schemeClr val="dk1"/>
                          </a:solidFill>
                          <a:latin typeface="BentonSans Regular"/>
                        </a:defRPr>
                      </a:lvl2pPr>
                      <a:lvl3pPr marL="914377" algn="l" defTabSz="457189" rtl="0" eaLnBrk="1" latinLnBrk="0" hangingPunct="1">
                        <a:defRPr sz="1800" kern="1200">
                          <a:solidFill>
                            <a:schemeClr val="dk1"/>
                          </a:solidFill>
                          <a:latin typeface="BentonSans Regular"/>
                        </a:defRPr>
                      </a:lvl3pPr>
                      <a:lvl4pPr marL="1371566" algn="l" defTabSz="457189" rtl="0" eaLnBrk="1" latinLnBrk="0" hangingPunct="1">
                        <a:defRPr sz="1800" kern="1200">
                          <a:solidFill>
                            <a:schemeClr val="dk1"/>
                          </a:solidFill>
                          <a:latin typeface="BentonSans Regular"/>
                        </a:defRPr>
                      </a:lvl4pPr>
                      <a:lvl5pPr marL="1828754" algn="l" defTabSz="457189" rtl="0" eaLnBrk="1" latinLnBrk="0" hangingPunct="1">
                        <a:defRPr sz="1800" kern="1200">
                          <a:solidFill>
                            <a:schemeClr val="dk1"/>
                          </a:solidFill>
                          <a:latin typeface="BentonSans Regular"/>
                        </a:defRPr>
                      </a:lvl5pPr>
                      <a:lvl6pPr marL="2285943" algn="l" defTabSz="457189" rtl="0" eaLnBrk="1" latinLnBrk="0" hangingPunct="1">
                        <a:defRPr sz="1800" kern="1200">
                          <a:solidFill>
                            <a:schemeClr val="dk1"/>
                          </a:solidFill>
                          <a:latin typeface="BentonSans Regular"/>
                        </a:defRPr>
                      </a:lvl6pPr>
                      <a:lvl7pPr marL="2743131" algn="l" defTabSz="457189" rtl="0" eaLnBrk="1" latinLnBrk="0" hangingPunct="1">
                        <a:defRPr sz="1800" kern="1200">
                          <a:solidFill>
                            <a:schemeClr val="dk1"/>
                          </a:solidFill>
                          <a:latin typeface="BentonSans Regular"/>
                        </a:defRPr>
                      </a:lvl7pPr>
                      <a:lvl8pPr marL="3200320" algn="l" defTabSz="457189" rtl="0" eaLnBrk="1" latinLnBrk="0" hangingPunct="1">
                        <a:defRPr sz="1800" kern="1200">
                          <a:solidFill>
                            <a:schemeClr val="dk1"/>
                          </a:solidFill>
                          <a:latin typeface="BentonSans Regular"/>
                        </a:defRPr>
                      </a:lvl8pPr>
                      <a:lvl9pPr marL="3657509" algn="l" defTabSz="457189" rtl="0" eaLnBrk="1" latinLnBrk="0" hangingPunct="1">
                        <a:defRPr sz="1800" kern="1200">
                          <a:solidFill>
                            <a:schemeClr val="dk1"/>
                          </a:solidFill>
                          <a:latin typeface="BentonSans Regular"/>
                        </a:defRPr>
                      </a:lvl9pPr>
                    </a:lstStyle>
                    <a:p>
                      <a:pPr marL="0" marR="0" lvl="0" indent="0" algn="ctr" defTabSz="914400" rtl="0" eaLnBrk="1" fontAlgn="auto" latinLnBrk="0" hangingPunct="1">
                        <a:lnSpc>
                          <a:spcPct val="100000"/>
                        </a:lnSpc>
                        <a:spcBef>
                          <a:spcPts val="0"/>
                        </a:spcBef>
                        <a:spcAft>
                          <a:spcPts val="0"/>
                        </a:spcAft>
                        <a:buClrTx/>
                        <a:buSzTx/>
                        <a:buFont typeface="+mj-lt"/>
                        <a:buNone/>
                        <a:tabLst/>
                        <a:defRPr/>
                      </a:pPr>
                      <a:r>
                        <a:rPr kumimoji="0" lang="en-US" sz="1400" b="1" i="0" u="none" strike="noStrike" kern="0" cap="none" spc="0" normalizeH="0" baseline="0" noProof="0">
                          <a:ln>
                            <a:noFill/>
                          </a:ln>
                          <a:solidFill>
                            <a:schemeClr val="bg2"/>
                          </a:solidFill>
                          <a:effectLst/>
                          <a:uLnTx/>
                          <a:uFillTx/>
                          <a:latin typeface="BentonSans Regular"/>
                          <a:ea typeface="+mn-ea"/>
                          <a:cs typeface="+mn-cs"/>
                        </a:rPr>
                        <a:t>Merchant</a:t>
                      </a:r>
                    </a:p>
                    <a:p>
                      <a:pPr marL="0" marR="0" lvl="0" indent="0" algn="ctr" defTabSz="914400" rtl="0" eaLnBrk="1" fontAlgn="auto" latinLnBrk="0" hangingPunct="1">
                        <a:lnSpc>
                          <a:spcPct val="100000"/>
                        </a:lnSpc>
                        <a:spcBef>
                          <a:spcPts val="0"/>
                        </a:spcBef>
                        <a:spcAft>
                          <a:spcPts val="0"/>
                        </a:spcAft>
                        <a:buClrTx/>
                        <a:buSzTx/>
                        <a:buFont typeface="+mj-lt"/>
                        <a:buNone/>
                        <a:tabLst/>
                        <a:defRPr/>
                      </a:pPr>
                      <a:r>
                        <a:rPr kumimoji="0" lang="en-US" sz="1200" b="1" i="0" u="none" strike="noStrike" kern="0" cap="none" spc="0" normalizeH="0" baseline="0" noProof="0">
                          <a:ln>
                            <a:noFill/>
                          </a:ln>
                          <a:solidFill>
                            <a:schemeClr val="bg2"/>
                          </a:solidFill>
                          <a:effectLst/>
                          <a:uLnTx/>
                          <a:uFillTx/>
                          <a:latin typeface="BentonSans Regular"/>
                          <a:ea typeface="+mn-ea"/>
                          <a:cs typeface="+mn-cs"/>
                        </a:rPr>
                        <a:t>(Masked)</a:t>
                      </a:r>
                      <a:endParaRPr kumimoji="0" lang="en-US" sz="1400" b="1" i="1" u="none" strike="noStrike" kern="0" cap="none" spc="0" normalizeH="0" baseline="0" noProof="0">
                        <a:ln>
                          <a:noFill/>
                        </a:ln>
                        <a:solidFill>
                          <a:schemeClr val="bg2"/>
                        </a:solidFill>
                        <a:effectLst/>
                        <a:uLnTx/>
                        <a:uFillTx/>
                        <a:latin typeface="BentonSans Regular"/>
                        <a:ea typeface="+mn-ea"/>
                        <a:cs typeface="+mn-cs"/>
                      </a:endParaRPr>
                    </a:p>
                  </a:txBody>
                  <a:tcPr marL="4763" marR="4763" marT="4763" marB="0" anchor="ctr">
                    <a:lnL w="38100" cap="flat" cmpd="sng" algn="ctr">
                      <a:solidFill>
                        <a:srgbClr val="FFFFFF"/>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91440" marR="0" lvl="1" indent="0" algn="l" defTabSz="457189" rtl="0" eaLnBrk="1" fontAlgn="b" latinLnBrk="0" hangingPunct="1">
                        <a:lnSpc>
                          <a:spcPct val="100000"/>
                        </a:lnSpc>
                        <a:spcBef>
                          <a:spcPts val="0"/>
                        </a:spcBef>
                        <a:spcAft>
                          <a:spcPts val="0"/>
                        </a:spcAft>
                        <a:buClrTx/>
                        <a:buSzTx/>
                        <a:buFont typeface="Wingdings" panose="05000000000000000000" pitchFamily="2" charset="2"/>
                        <a:buNone/>
                        <a:tabLst/>
                        <a:defRPr/>
                      </a:pPr>
                      <a:r>
                        <a:rPr kumimoji="0" lang="en-US" sz="1400" b="0" i="0" u="none" strike="noStrike" kern="1200" cap="none" spc="0" normalizeH="0" baseline="0" noProof="0">
                          <a:ln>
                            <a:noFill/>
                          </a:ln>
                          <a:solidFill>
                            <a:srgbClr val="002663"/>
                          </a:solidFill>
                          <a:effectLst/>
                          <a:uLnTx/>
                          <a:uFillTx/>
                          <a:latin typeface="BentonSans Regular" panose="02000503000000020004" pitchFamily="2" charset="0"/>
                          <a:ea typeface="+mn-ea"/>
                          <a:cs typeface="Calibri" panose="020F0502020204030204" pitchFamily="34" charset="0"/>
                        </a:rPr>
                        <a:t>Masked Merchant Identifier</a:t>
                      </a:r>
                    </a:p>
                  </a:txBody>
                  <a:tcPr marL="4763" marR="4763" marT="4763"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80012896"/>
                  </a:ext>
                </a:extLst>
              </a:tr>
              <a:tr h="665826">
                <a:tc>
                  <a:txBody>
                    <a:bodyPr/>
                    <a:lstStyle/>
                    <a:p>
                      <a:pPr marL="0" marR="0" lvl="0" indent="0" algn="ctr" defTabSz="914400" rtl="0" eaLnBrk="1" fontAlgn="auto" latinLnBrk="0" hangingPunct="1">
                        <a:lnSpc>
                          <a:spcPct val="100000"/>
                        </a:lnSpc>
                        <a:spcBef>
                          <a:spcPts val="0"/>
                        </a:spcBef>
                        <a:spcAft>
                          <a:spcPts val="0"/>
                        </a:spcAft>
                        <a:buClrTx/>
                        <a:buSzTx/>
                        <a:buFont typeface="+mj-lt"/>
                        <a:buNone/>
                        <a:tabLst/>
                        <a:defRPr/>
                      </a:pPr>
                      <a:r>
                        <a:rPr kumimoji="0" lang="en-US" sz="1400" b="1" i="0" u="none" strike="noStrike" kern="0" cap="none" spc="0" normalizeH="0" baseline="0" noProof="0" err="1">
                          <a:ln>
                            <a:noFill/>
                          </a:ln>
                          <a:solidFill>
                            <a:schemeClr val="bg2"/>
                          </a:solidFill>
                          <a:effectLst/>
                          <a:uLnTx/>
                          <a:uFillTx/>
                          <a:latin typeface="BentonSans Regular"/>
                          <a:ea typeface="+mn-ea"/>
                          <a:cs typeface="+mn-cs"/>
                        </a:rPr>
                        <a:t>ind_recommended</a:t>
                      </a:r>
                      <a:endParaRPr kumimoji="0" lang="en-US" sz="1400" b="1" i="0" u="none" strike="noStrike" kern="0" cap="none" spc="0" normalizeH="0" baseline="0" noProof="0">
                        <a:ln>
                          <a:noFill/>
                        </a:ln>
                        <a:solidFill>
                          <a:schemeClr val="bg2"/>
                        </a:solidFill>
                        <a:effectLst/>
                        <a:uLnTx/>
                        <a:uFillTx/>
                        <a:latin typeface="BentonSans Regular"/>
                        <a:ea typeface="+mn-ea"/>
                        <a:cs typeface="+mn-cs"/>
                      </a:endParaRPr>
                    </a:p>
                  </a:txBody>
                  <a:tcPr marL="4763" marR="4763" marT="4763" marB="0" anchor="ctr">
                    <a:lnL w="38100" cap="flat" cmpd="sng" algn="ctr">
                      <a:solidFill>
                        <a:srgbClr val="FFFFFF"/>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2FEE4"/>
                    </a:solidFill>
                  </a:tcPr>
                </a:tc>
                <a:tc>
                  <a:txBody>
                    <a:bodyPr/>
                    <a:lstStyle/>
                    <a:p>
                      <a:pPr marL="91440" marR="0" lvl="1" indent="0" algn="l" defTabSz="457189" rtl="0" eaLnBrk="1" fontAlgn="b" latinLnBrk="0" hangingPunct="1">
                        <a:lnSpc>
                          <a:spcPct val="100000"/>
                        </a:lnSpc>
                        <a:spcBef>
                          <a:spcPts val="0"/>
                        </a:spcBef>
                        <a:spcAft>
                          <a:spcPts val="0"/>
                        </a:spcAft>
                        <a:buClrTx/>
                        <a:buSzTx/>
                        <a:buFont typeface="Wingdings" panose="05000000000000000000" pitchFamily="2" charset="2"/>
                        <a:buNone/>
                        <a:tabLst/>
                        <a:defRPr/>
                      </a:pPr>
                      <a:r>
                        <a:rPr kumimoji="0" lang="en-US" sz="1400" b="0" i="0" u="none" strike="noStrike" kern="1200" cap="none" spc="0" normalizeH="0" baseline="0" noProof="0">
                          <a:ln>
                            <a:noFill/>
                          </a:ln>
                          <a:solidFill>
                            <a:srgbClr val="002663"/>
                          </a:solidFill>
                          <a:effectLst/>
                          <a:uLnTx/>
                          <a:uFillTx/>
                          <a:latin typeface="BentonSans Regular" panose="02000503000000020004" pitchFamily="2" charset="0"/>
                          <a:ea typeface="+mn-ea"/>
                          <a:cs typeface="Calibri" panose="020F0502020204030204" pitchFamily="34" charset="0"/>
                        </a:rPr>
                        <a:t>1 if Merchant was recommended to Customer, 0 otherwise.</a:t>
                      </a:r>
                    </a:p>
                  </a:txBody>
                  <a:tcPr marL="4763" marR="4763" marT="4763"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2FEE4"/>
                    </a:solidFill>
                  </a:tcPr>
                </a:tc>
                <a:extLst>
                  <a:ext uri="{0D108BD9-81ED-4DB2-BD59-A6C34878D82A}">
                    <a16:rowId xmlns:a16="http://schemas.microsoft.com/office/drawing/2014/main" val="4052990228"/>
                  </a:ext>
                </a:extLst>
              </a:tr>
              <a:tr h="1268854">
                <a:tc>
                  <a:txBody>
                    <a:bodyPr/>
                    <a:lstStyle>
                      <a:lvl1pPr marL="0" algn="l" defTabSz="457189" rtl="0" eaLnBrk="1" latinLnBrk="0" hangingPunct="1">
                        <a:defRPr sz="1800" kern="1200">
                          <a:solidFill>
                            <a:schemeClr val="dk1"/>
                          </a:solidFill>
                          <a:latin typeface="BentonSans Regular"/>
                        </a:defRPr>
                      </a:lvl1pPr>
                      <a:lvl2pPr marL="457189" algn="l" defTabSz="457189" rtl="0" eaLnBrk="1" latinLnBrk="0" hangingPunct="1">
                        <a:defRPr sz="1800" kern="1200">
                          <a:solidFill>
                            <a:schemeClr val="dk1"/>
                          </a:solidFill>
                          <a:latin typeface="BentonSans Regular"/>
                        </a:defRPr>
                      </a:lvl2pPr>
                      <a:lvl3pPr marL="914377" algn="l" defTabSz="457189" rtl="0" eaLnBrk="1" latinLnBrk="0" hangingPunct="1">
                        <a:defRPr sz="1800" kern="1200">
                          <a:solidFill>
                            <a:schemeClr val="dk1"/>
                          </a:solidFill>
                          <a:latin typeface="BentonSans Regular"/>
                        </a:defRPr>
                      </a:lvl3pPr>
                      <a:lvl4pPr marL="1371566" algn="l" defTabSz="457189" rtl="0" eaLnBrk="1" latinLnBrk="0" hangingPunct="1">
                        <a:defRPr sz="1800" kern="1200">
                          <a:solidFill>
                            <a:schemeClr val="dk1"/>
                          </a:solidFill>
                          <a:latin typeface="BentonSans Regular"/>
                        </a:defRPr>
                      </a:lvl4pPr>
                      <a:lvl5pPr marL="1828754" algn="l" defTabSz="457189" rtl="0" eaLnBrk="1" latinLnBrk="0" hangingPunct="1">
                        <a:defRPr sz="1800" kern="1200">
                          <a:solidFill>
                            <a:schemeClr val="dk1"/>
                          </a:solidFill>
                          <a:latin typeface="BentonSans Regular"/>
                        </a:defRPr>
                      </a:lvl5pPr>
                      <a:lvl6pPr marL="2285943" algn="l" defTabSz="457189" rtl="0" eaLnBrk="1" latinLnBrk="0" hangingPunct="1">
                        <a:defRPr sz="1800" kern="1200">
                          <a:solidFill>
                            <a:schemeClr val="dk1"/>
                          </a:solidFill>
                          <a:latin typeface="BentonSans Regular"/>
                        </a:defRPr>
                      </a:lvl6pPr>
                      <a:lvl7pPr marL="2743131" algn="l" defTabSz="457189" rtl="0" eaLnBrk="1" latinLnBrk="0" hangingPunct="1">
                        <a:defRPr sz="1800" kern="1200">
                          <a:solidFill>
                            <a:schemeClr val="dk1"/>
                          </a:solidFill>
                          <a:latin typeface="BentonSans Regular"/>
                        </a:defRPr>
                      </a:lvl7pPr>
                      <a:lvl8pPr marL="3200320" algn="l" defTabSz="457189" rtl="0" eaLnBrk="1" latinLnBrk="0" hangingPunct="1">
                        <a:defRPr sz="1800" kern="1200">
                          <a:solidFill>
                            <a:schemeClr val="dk1"/>
                          </a:solidFill>
                          <a:latin typeface="BentonSans Regular"/>
                        </a:defRPr>
                      </a:lvl8pPr>
                      <a:lvl9pPr marL="3657509" algn="l" defTabSz="457189" rtl="0" eaLnBrk="1" latinLnBrk="0" hangingPunct="1">
                        <a:defRPr sz="1800" kern="1200">
                          <a:solidFill>
                            <a:schemeClr val="dk1"/>
                          </a:solidFill>
                          <a:latin typeface="BentonSans Regular"/>
                        </a:defRPr>
                      </a:lvl9pPr>
                    </a:lstStyle>
                    <a:p>
                      <a:pPr marL="0" marR="0" lvl="0" indent="0" algn="ctr" defTabSz="914400" rtl="0" eaLnBrk="1" fontAlgn="auto" latinLnBrk="0" hangingPunct="1">
                        <a:lnSpc>
                          <a:spcPct val="100000"/>
                        </a:lnSpc>
                        <a:spcBef>
                          <a:spcPts val="0"/>
                        </a:spcBef>
                        <a:spcAft>
                          <a:spcPts val="0"/>
                        </a:spcAft>
                        <a:buClrTx/>
                        <a:buSzTx/>
                        <a:buFont typeface="+mj-lt"/>
                        <a:buNone/>
                        <a:tabLst/>
                        <a:defRPr/>
                      </a:pPr>
                      <a:r>
                        <a:rPr kumimoji="0" lang="en-US" sz="1400" b="1" i="0" u="none" strike="noStrike" kern="0" cap="none" spc="0" normalizeH="0" baseline="0" noProof="0">
                          <a:ln>
                            <a:noFill/>
                          </a:ln>
                          <a:solidFill>
                            <a:schemeClr val="bg2"/>
                          </a:solidFill>
                          <a:effectLst/>
                          <a:uLnTx/>
                          <a:uFillTx/>
                          <a:latin typeface="BentonSans Regular"/>
                          <a:ea typeface="+mn-ea"/>
                          <a:cs typeface="+mn-cs"/>
                        </a:rPr>
                        <a:t>activation</a:t>
                      </a:r>
                      <a:endParaRPr kumimoji="0" lang="en-US" sz="1400" b="1" i="1" u="none" strike="noStrike" kern="0" cap="none" spc="0" normalizeH="0" baseline="0" noProof="0">
                        <a:ln>
                          <a:noFill/>
                        </a:ln>
                        <a:solidFill>
                          <a:schemeClr val="bg2"/>
                        </a:solidFill>
                        <a:effectLst/>
                        <a:uLnTx/>
                        <a:uFillTx/>
                        <a:latin typeface="BentonSans Regular"/>
                        <a:ea typeface="+mn-ea"/>
                        <a:cs typeface="+mn-cs"/>
                      </a:endParaRPr>
                    </a:p>
                  </a:txBody>
                  <a:tcPr marL="4763" marR="4763" marT="4763" marB="0" anchor="ctr">
                    <a:lnL w="38100" cap="flat" cmpd="sng" algn="ctr">
                      <a:solidFill>
                        <a:srgbClr val="FFFFFF"/>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2FEE4"/>
                    </a:solidFill>
                  </a:tcPr>
                </a:tc>
                <a:tc>
                  <a:txBody>
                    <a:bodyPr/>
                    <a:lstStyle/>
                    <a:p>
                      <a:pPr marL="91440" marR="0" lvl="1" indent="0" algn="l" defTabSz="457189" rtl="0" eaLnBrk="1" fontAlgn="b" latinLnBrk="0" hangingPunct="1">
                        <a:lnSpc>
                          <a:spcPct val="100000"/>
                        </a:lnSpc>
                        <a:spcBef>
                          <a:spcPts val="0"/>
                        </a:spcBef>
                        <a:spcAft>
                          <a:spcPts val="0"/>
                        </a:spcAft>
                        <a:buClrTx/>
                        <a:buSzTx/>
                        <a:buFont typeface="Wingdings" panose="05000000000000000000" pitchFamily="2" charset="2"/>
                        <a:buNone/>
                        <a:tabLst/>
                        <a:defRPr/>
                      </a:pPr>
                      <a:r>
                        <a:rPr lang="en-US" sz="1400" b="0" i="0" u="none" strike="noStrike">
                          <a:solidFill>
                            <a:schemeClr val="tx1"/>
                          </a:solidFill>
                          <a:effectLst/>
                          <a:latin typeface="BentonSans Regular" panose="02000503000000020004" pitchFamily="2" charset="0"/>
                          <a:cs typeface="Calibri" panose="020F0502020204030204" pitchFamily="34" charset="0"/>
                        </a:rPr>
                        <a:t>1 if Customer transacts at Merchant within 30 days post recommendation, 0 otherwise.  </a:t>
                      </a:r>
                    </a:p>
                    <a:p>
                      <a:pPr marL="91440" marR="0" lvl="1" indent="0" algn="l" defTabSz="457189" rtl="0" eaLnBrk="1" fontAlgn="b" latinLnBrk="0" hangingPunct="1">
                        <a:lnSpc>
                          <a:spcPct val="100000"/>
                        </a:lnSpc>
                        <a:spcBef>
                          <a:spcPts val="0"/>
                        </a:spcBef>
                        <a:spcAft>
                          <a:spcPts val="0"/>
                        </a:spcAft>
                        <a:buClrTx/>
                        <a:buSzTx/>
                        <a:buFont typeface="Wingdings" panose="05000000000000000000" pitchFamily="2" charset="2"/>
                        <a:buNone/>
                        <a:tabLst/>
                        <a:defRPr/>
                      </a:pPr>
                      <a:endParaRPr lang="en-US" sz="1400" b="0" i="0" u="none" strike="noStrike">
                        <a:solidFill>
                          <a:schemeClr val="tx1"/>
                        </a:solidFill>
                        <a:effectLst/>
                        <a:latin typeface="BentonSans Regular" panose="02000503000000020004" pitchFamily="2" charset="0"/>
                        <a:cs typeface="Calibri" panose="020F0502020204030204" pitchFamily="34" charset="0"/>
                      </a:endParaRPr>
                    </a:p>
                    <a:p>
                      <a:pPr marL="91440" marR="0" lvl="1" indent="0" algn="l" defTabSz="457189" rtl="0" eaLnBrk="1" fontAlgn="b" latinLnBrk="0" hangingPunct="1">
                        <a:lnSpc>
                          <a:spcPct val="100000"/>
                        </a:lnSpc>
                        <a:spcBef>
                          <a:spcPts val="0"/>
                        </a:spcBef>
                        <a:spcAft>
                          <a:spcPts val="0"/>
                        </a:spcAft>
                        <a:buClrTx/>
                        <a:buSzTx/>
                        <a:buFont typeface="Wingdings" panose="05000000000000000000" pitchFamily="2" charset="2"/>
                        <a:buNone/>
                        <a:tabLst/>
                        <a:defRPr/>
                      </a:pPr>
                      <a:r>
                        <a:rPr lang="en-US" sz="1400" b="0" i="0" u="none" strike="noStrike">
                          <a:solidFill>
                            <a:schemeClr val="tx1"/>
                          </a:solidFill>
                          <a:effectLst/>
                          <a:latin typeface="BentonSans Regular" panose="02000503000000020004" pitchFamily="2" charset="0"/>
                          <a:cs typeface="Calibri" panose="020F0502020204030204" pitchFamily="34" charset="0"/>
                        </a:rPr>
                        <a:t>This cannot be used as independent feature directly or indirectly.</a:t>
                      </a:r>
                      <a:endParaRPr kumimoji="0" lang="en-US" sz="1400" b="0" i="0" u="none" strike="noStrike" kern="1200" cap="none" spc="0" normalizeH="0" baseline="0" noProof="0">
                        <a:ln>
                          <a:noFill/>
                        </a:ln>
                        <a:solidFill>
                          <a:srgbClr val="002663"/>
                        </a:solidFill>
                        <a:effectLst/>
                        <a:uLnTx/>
                        <a:uFillTx/>
                        <a:latin typeface="BentonSans Regular" panose="02000503000000020004" pitchFamily="2" charset="0"/>
                        <a:ea typeface="+mn-ea"/>
                        <a:cs typeface="Calibri" panose="020F0502020204030204" pitchFamily="34" charset="0"/>
                      </a:endParaRPr>
                    </a:p>
                  </a:txBody>
                  <a:tcPr marL="4763" marR="4763" marT="4763"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2FEE4"/>
                    </a:solidFill>
                  </a:tcPr>
                </a:tc>
                <a:extLst>
                  <a:ext uri="{0D108BD9-81ED-4DB2-BD59-A6C34878D82A}">
                    <a16:rowId xmlns:a16="http://schemas.microsoft.com/office/drawing/2014/main" val="431964579"/>
                  </a:ext>
                </a:extLst>
              </a:tr>
              <a:tr h="1156624">
                <a:tc>
                  <a:txBody>
                    <a:bodyPr/>
                    <a:lstStyle/>
                    <a:p>
                      <a:pPr marL="0" marR="0" lvl="0" indent="0" algn="ctr" defTabSz="914400" rtl="0" eaLnBrk="1" fontAlgn="auto" latinLnBrk="0" hangingPunct="1">
                        <a:lnSpc>
                          <a:spcPct val="100000"/>
                        </a:lnSpc>
                        <a:spcBef>
                          <a:spcPts val="0"/>
                        </a:spcBef>
                        <a:spcAft>
                          <a:spcPts val="0"/>
                        </a:spcAft>
                        <a:buClrTx/>
                        <a:buSzTx/>
                        <a:buFont typeface="+mj-lt"/>
                        <a:buNone/>
                        <a:tabLst/>
                        <a:defRPr/>
                      </a:pPr>
                      <a:r>
                        <a:rPr kumimoji="0" lang="en-US" sz="1400" b="1" i="0" u="none" strike="noStrike" kern="0" cap="none" spc="0" normalizeH="0" baseline="0" noProof="0">
                          <a:ln>
                            <a:noFill/>
                          </a:ln>
                          <a:solidFill>
                            <a:schemeClr val="bg2"/>
                          </a:solidFill>
                          <a:effectLst/>
                          <a:uLnTx/>
                          <a:uFillTx/>
                          <a:latin typeface="BentonSans Regular"/>
                          <a:ea typeface="+mn-ea"/>
                          <a:cs typeface="+mn-cs"/>
                        </a:rPr>
                        <a:t>X Features (67)</a:t>
                      </a:r>
                    </a:p>
                  </a:txBody>
                  <a:tcPr marL="4763" marR="4763" marT="4763" marB="0" anchor="ctr">
                    <a:lnL w="38100" cap="flat" cmpd="sng" algn="ctr">
                      <a:solidFill>
                        <a:srgbClr val="FFFFFF"/>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2FEE4"/>
                    </a:solidFill>
                  </a:tcPr>
                </a:tc>
                <a:tc>
                  <a:txBody>
                    <a:bodyPr/>
                    <a:lstStyle/>
                    <a:p>
                      <a:pPr marL="91440" marR="0" lvl="1" indent="0" algn="l" defTabSz="457189" rtl="0" eaLnBrk="1" fontAlgn="b" latinLnBrk="0" hangingPunct="1">
                        <a:lnSpc>
                          <a:spcPct val="100000"/>
                        </a:lnSpc>
                        <a:spcBef>
                          <a:spcPts val="0"/>
                        </a:spcBef>
                        <a:spcAft>
                          <a:spcPts val="0"/>
                        </a:spcAft>
                        <a:buClrTx/>
                        <a:buSzTx/>
                        <a:buFont typeface="Wingdings" panose="05000000000000000000" pitchFamily="2" charset="2"/>
                        <a:buNone/>
                        <a:tabLst/>
                        <a:defRPr/>
                      </a:pPr>
                      <a:r>
                        <a:rPr kumimoji="0" lang="en-US" sz="1400" b="0" i="0" u="none" strike="noStrike" kern="1200" cap="none" spc="0" normalizeH="0" baseline="0" noProof="0">
                          <a:ln>
                            <a:noFill/>
                          </a:ln>
                          <a:solidFill>
                            <a:srgbClr val="002663"/>
                          </a:solidFill>
                          <a:effectLst/>
                          <a:uLnTx/>
                          <a:uFillTx/>
                          <a:latin typeface="BentonSans Regular" panose="02000503000000020004" pitchFamily="2" charset="0"/>
                          <a:ea typeface="+mn-ea"/>
                          <a:cs typeface="Calibri" panose="020F0502020204030204" pitchFamily="34" charset="0"/>
                        </a:rPr>
                        <a:t>67 Ready-to-use Independent Features are provided (details on next slide)</a:t>
                      </a:r>
                    </a:p>
                  </a:txBody>
                  <a:tcPr marL="4763" marR="4763" marT="4763"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2FEE4"/>
                    </a:solidFill>
                  </a:tcPr>
                </a:tc>
                <a:extLst>
                  <a:ext uri="{0D108BD9-81ED-4DB2-BD59-A6C34878D82A}">
                    <a16:rowId xmlns:a16="http://schemas.microsoft.com/office/drawing/2014/main" val="357661742"/>
                  </a:ext>
                </a:extLst>
              </a:tr>
            </a:tbl>
          </a:graphicData>
        </a:graphic>
      </p:graphicFrame>
      <p:sp>
        <p:nvSpPr>
          <p:cNvPr id="9" name="TextBox 8">
            <a:extLst>
              <a:ext uri="{FF2B5EF4-FFF2-40B4-BE49-F238E27FC236}">
                <a16:creationId xmlns:a16="http://schemas.microsoft.com/office/drawing/2014/main" id="{DB281238-B58D-3BD3-8C76-F24F987097D0}"/>
              </a:ext>
            </a:extLst>
          </p:cNvPr>
          <p:cNvSpPr txBox="1"/>
          <p:nvPr/>
        </p:nvSpPr>
        <p:spPr>
          <a:xfrm>
            <a:off x="507778" y="1159868"/>
            <a:ext cx="2169434" cy="215444"/>
          </a:xfrm>
          <a:prstGeom prst="rect">
            <a:avLst/>
          </a:prstGeom>
          <a:noFill/>
        </p:spPr>
        <p:txBody>
          <a:bodyPr wrap="square" lIns="0" tIns="0" rIns="0" bIns="0" rtlCol="0">
            <a:spAutoFit/>
          </a:bodyPr>
          <a:lstStyle/>
          <a:p>
            <a:pPr algn="ctr"/>
            <a:r>
              <a:rPr lang="en-US" sz="1400" b="0" i="1">
                <a:solidFill>
                  <a:schemeClr val="bg2"/>
                </a:solidFill>
                <a:latin typeface="BentonSans Regular" panose="02000503000000020004" pitchFamily="2" charset="0"/>
              </a:rPr>
              <a:t>Primary Key Columns</a:t>
            </a:r>
          </a:p>
        </p:txBody>
      </p:sp>
      <p:sp>
        <p:nvSpPr>
          <p:cNvPr id="10" name="Rectangle 9">
            <a:extLst>
              <a:ext uri="{FF2B5EF4-FFF2-40B4-BE49-F238E27FC236}">
                <a16:creationId xmlns:a16="http://schemas.microsoft.com/office/drawing/2014/main" id="{05110781-AEC8-CC7D-1F90-6AA351A30C0F}"/>
              </a:ext>
            </a:extLst>
          </p:cNvPr>
          <p:cNvSpPr/>
          <p:nvPr/>
        </p:nvSpPr>
        <p:spPr>
          <a:xfrm>
            <a:off x="10943440" y="82904"/>
            <a:ext cx="1197765" cy="338554"/>
          </a:xfrm>
          <a:prstGeom prst="rect">
            <a:avLst/>
          </a:prstGeom>
          <a:noFill/>
        </p:spPr>
        <p:txBody>
          <a:bodyPr wrap="none" lIns="91440" tIns="45720" rIns="91440" bIns="45720">
            <a:spAutoFit/>
          </a:bodyPr>
          <a:lstStyle/>
          <a:p>
            <a:pPr algn="ctr"/>
            <a:r>
              <a:rPr lang="en-US" sz="1600" i="1">
                <a:ln w="0"/>
                <a:solidFill>
                  <a:srgbClr val="C00000"/>
                </a:solidFill>
                <a:effectLst>
                  <a:outerShdw blurRad="38100" dist="25400" dir="5400000" algn="ctr" rotWithShape="0">
                    <a:srgbClr val="6E747A">
                      <a:alpha val="43000"/>
                    </a:srgbClr>
                  </a:outerShdw>
                </a:effectLst>
              </a:rPr>
              <a:t>Illustration</a:t>
            </a:r>
            <a:endParaRPr lang="en-US" sz="1600" b="0" i="1" cap="none" spc="0">
              <a:ln w="0"/>
              <a:solidFill>
                <a:srgbClr val="C00000"/>
              </a:solidFill>
              <a:effectLst>
                <a:outerShdw blurRad="38100" dist="25400" dir="5400000" algn="ctr" rotWithShape="0">
                  <a:srgbClr val="6E747A">
                    <a:alpha val="43000"/>
                  </a:srgbClr>
                </a:outerShdw>
              </a:effectLst>
            </a:endParaRPr>
          </a:p>
        </p:txBody>
      </p:sp>
      <p:sp>
        <p:nvSpPr>
          <p:cNvPr id="11" name="TextBox 10">
            <a:extLst>
              <a:ext uri="{FF2B5EF4-FFF2-40B4-BE49-F238E27FC236}">
                <a16:creationId xmlns:a16="http://schemas.microsoft.com/office/drawing/2014/main" id="{E26F6566-43A2-85F9-508D-03185419C62E}"/>
              </a:ext>
            </a:extLst>
          </p:cNvPr>
          <p:cNvSpPr txBox="1"/>
          <p:nvPr/>
        </p:nvSpPr>
        <p:spPr>
          <a:xfrm>
            <a:off x="625670" y="6449375"/>
            <a:ext cx="7896162" cy="184666"/>
          </a:xfrm>
          <a:prstGeom prst="rect">
            <a:avLst/>
          </a:prstGeom>
          <a:noFill/>
        </p:spPr>
        <p:txBody>
          <a:bodyPr wrap="square" lIns="0" tIns="0" rIns="0" bIns="0" rtlCol="0">
            <a:spAutoFit/>
          </a:bodyPr>
          <a:lstStyle/>
          <a:p>
            <a:pPr algn="l"/>
            <a:r>
              <a:rPr lang="en-US" sz="1200" b="0" i="0">
                <a:solidFill>
                  <a:schemeClr val="bg2"/>
                </a:solidFill>
                <a:latin typeface="BentonSans Regular" panose="02000503000000020004" pitchFamily="2" charset="0"/>
              </a:rPr>
              <a:t>*</a:t>
            </a:r>
            <a:r>
              <a:rPr lang="en-US" sz="1200" b="0" i="0" err="1">
                <a:solidFill>
                  <a:schemeClr val="bg2"/>
                </a:solidFill>
                <a:latin typeface="BentonSans Regular" panose="02000503000000020004" pitchFamily="2" charset="0"/>
              </a:rPr>
              <a:t>ind_recommended</a:t>
            </a:r>
            <a:r>
              <a:rPr lang="en-US" sz="1200" b="0" i="0">
                <a:solidFill>
                  <a:schemeClr val="bg2"/>
                </a:solidFill>
                <a:latin typeface="BentonSans Regular" panose="02000503000000020004" pitchFamily="2" charset="0"/>
              </a:rPr>
              <a:t> &amp; activation are only going to be provided for Training data</a:t>
            </a:r>
          </a:p>
        </p:txBody>
      </p:sp>
    </p:spTree>
    <p:extLst>
      <p:ext uri="{BB962C8B-B14F-4D97-AF65-F5344CB8AC3E}">
        <p14:creationId xmlns:p14="http://schemas.microsoft.com/office/powerpoint/2010/main" val="35255213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1"/>
          <p:cNvSpPr>
            <a:spLocks noGrp="1"/>
          </p:cNvSpPr>
          <p:nvPr>
            <p:ph type="title"/>
          </p:nvPr>
        </p:nvSpPr>
        <p:spPr>
          <a:xfrm>
            <a:off x="350434" y="393368"/>
            <a:ext cx="11491131" cy="458121"/>
          </a:xfrm>
        </p:spPr>
        <p:txBody>
          <a:bodyPr vert="horz" lIns="0" tIns="0" rIns="0" bIns="0" rtlCol="0" anchor="t">
            <a:noAutofit/>
          </a:bodyPr>
          <a:lstStyle/>
          <a:p>
            <a:pPr algn="ctr" defTabSz="609539" fontAlgn="auto">
              <a:spcBef>
                <a:spcPts val="0"/>
              </a:spcBef>
              <a:spcAft>
                <a:spcPts val="0"/>
              </a:spcAft>
            </a:pPr>
            <a:r>
              <a:rPr lang="en-US" sz="3200" b="0">
                <a:latin typeface="Guardian Egyp Regular" panose="02060503050503060803" pitchFamily="18" charset="0"/>
              </a:rPr>
              <a:t>Details about Independent Predictors – X Features</a:t>
            </a:r>
            <a:endParaRPr lang="en-US" sz="3200"/>
          </a:p>
        </p:txBody>
      </p:sp>
      <p:sp>
        <p:nvSpPr>
          <p:cNvPr id="3" name="Slide Number Placeholder 2"/>
          <p:cNvSpPr>
            <a:spLocks noGrp="1"/>
          </p:cNvSpPr>
          <p:nvPr>
            <p:ph type="sldNum" sz="quarter" idx="10"/>
          </p:nvPr>
        </p:nvSpPr>
        <p:spPr/>
        <p:txBody>
          <a:bodyPr/>
          <a:lstStyle/>
          <a:p>
            <a:pPr defTabSz="914377" fontAlgn="auto">
              <a:spcBef>
                <a:spcPts val="0"/>
              </a:spcBef>
              <a:spcAft>
                <a:spcPts val="0"/>
              </a:spcAft>
              <a:defRPr/>
            </a:pPr>
            <a:fld id="{920384AA-0A71-E644-AEED-65CD2253F2C8}" type="slidenum">
              <a:rPr lang="en-US" b="0">
                <a:solidFill>
                  <a:srgbClr val="006AD2"/>
                </a:solidFill>
              </a:rPr>
              <a:pPr defTabSz="914377" fontAlgn="auto">
                <a:spcBef>
                  <a:spcPts val="0"/>
                </a:spcBef>
                <a:spcAft>
                  <a:spcPts val="0"/>
                </a:spcAft>
                <a:defRPr/>
              </a:pPr>
              <a:t>9</a:t>
            </a:fld>
            <a:endParaRPr lang="en-US" b="0">
              <a:solidFill>
                <a:srgbClr val="006AD2"/>
              </a:solidFill>
            </a:endParaRPr>
          </a:p>
        </p:txBody>
      </p:sp>
      <p:sp>
        <p:nvSpPr>
          <p:cNvPr id="7" name="TextBox 6">
            <a:extLst>
              <a:ext uri="{FF2B5EF4-FFF2-40B4-BE49-F238E27FC236}">
                <a16:creationId xmlns:a16="http://schemas.microsoft.com/office/drawing/2014/main" id="{C36970C6-1C51-AB33-549C-5036E1357970}"/>
              </a:ext>
            </a:extLst>
          </p:cNvPr>
          <p:cNvSpPr txBox="1"/>
          <p:nvPr/>
        </p:nvSpPr>
        <p:spPr>
          <a:xfrm>
            <a:off x="6484299" y="851489"/>
            <a:ext cx="4802329" cy="1723549"/>
          </a:xfrm>
          <a:prstGeom prst="rect">
            <a:avLst/>
          </a:prstGeom>
          <a:noFill/>
          <a:effectLst/>
        </p:spPr>
        <p:txBody>
          <a:bodyPr wrap="square" lIns="0" tIns="0" rIns="0" bIns="0" rtlCol="0">
            <a:spAutoFit/>
          </a:bodyPr>
          <a:lstStyle>
            <a:defPPr>
              <a:defRPr lang="en-US"/>
            </a:defPPr>
            <a:lvl1pPr algn="l" defTabSz="609585" rtl="0" fontAlgn="base">
              <a:spcBef>
                <a:spcPct val="0"/>
              </a:spcBef>
              <a:spcAft>
                <a:spcPct val="0"/>
              </a:spcAft>
              <a:defRPr kern="1200">
                <a:solidFill>
                  <a:schemeClr val="tx1"/>
                </a:solidFill>
                <a:latin typeface="Arial" charset="0"/>
                <a:ea typeface="+mn-ea"/>
                <a:cs typeface="+mn-cs"/>
              </a:defRPr>
            </a:lvl1pPr>
            <a:lvl2pPr marL="609585" algn="l" defTabSz="609585" rtl="0" fontAlgn="base">
              <a:spcBef>
                <a:spcPct val="0"/>
              </a:spcBef>
              <a:spcAft>
                <a:spcPct val="0"/>
              </a:spcAft>
              <a:defRPr kern="1200">
                <a:solidFill>
                  <a:schemeClr val="tx1"/>
                </a:solidFill>
                <a:latin typeface="Arial" charset="0"/>
                <a:ea typeface="+mn-ea"/>
                <a:cs typeface="+mn-cs"/>
              </a:defRPr>
            </a:lvl2pPr>
            <a:lvl3pPr marL="1219170" algn="l" defTabSz="609585" rtl="0" fontAlgn="base">
              <a:spcBef>
                <a:spcPct val="0"/>
              </a:spcBef>
              <a:spcAft>
                <a:spcPct val="0"/>
              </a:spcAft>
              <a:defRPr kern="1200">
                <a:solidFill>
                  <a:schemeClr val="tx1"/>
                </a:solidFill>
                <a:latin typeface="Arial" charset="0"/>
                <a:ea typeface="+mn-ea"/>
                <a:cs typeface="+mn-cs"/>
              </a:defRPr>
            </a:lvl3pPr>
            <a:lvl4pPr marL="1828754" algn="l" defTabSz="609585" rtl="0" fontAlgn="base">
              <a:spcBef>
                <a:spcPct val="0"/>
              </a:spcBef>
              <a:spcAft>
                <a:spcPct val="0"/>
              </a:spcAft>
              <a:defRPr kern="1200">
                <a:solidFill>
                  <a:schemeClr val="tx1"/>
                </a:solidFill>
                <a:latin typeface="Arial" charset="0"/>
                <a:ea typeface="+mn-ea"/>
                <a:cs typeface="+mn-cs"/>
              </a:defRPr>
            </a:lvl4pPr>
            <a:lvl5pPr marL="2438339" algn="l" defTabSz="609585" rtl="0" fontAlgn="base">
              <a:spcBef>
                <a:spcPct val="0"/>
              </a:spcBef>
              <a:spcAft>
                <a:spcPct val="0"/>
              </a:spcAft>
              <a:defRPr kern="1200">
                <a:solidFill>
                  <a:schemeClr val="tx1"/>
                </a:solidFill>
                <a:latin typeface="Arial" charset="0"/>
                <a:ea typeface="+mn-ea"/>
                <a:cs typeface="+mn-cs"/>
              </a:defRPr>
            </a:lvl5pPr>
            <a:lvl6pPr marL="3047924" algn="l" defTabSz="609585" rtl="0" eaLnBrk="1" latinLnBrk="0" hangingPunct="1">
              <a:defRPr kern="1200">
                <a:solidFill>
                  <a:schemeClr val="tx1"/>
                </a:solidFill>
                <a:latin typeface="Arial" charset="0"/>
                <a:ea typeface="+mn-ea"/>
                <a:cs typeface="+mn-cs"/>
              </a:defRPr>
            </a:lvl6pPr>
            <a:lvl7pPr marL="3657509" algn="l" defTabSz="609585" rtl="0" eaLnBrk="1" latinLnBrk="0" hangingPunct="1">
              <a:defRPr kern="1200">
                <a:solidFill>
                  <a:schemeClr val="tx1"/>
                </a:solidFill>
                <a:latin typeface="Arial" charset="0"/>
                <a:ea typeface="+mn-ea"/>
                <a:cs typeface="+mn-cs"/>
              </a:defRPr>
            </a:lvl7pPr>
            <a:lvl8pPr marL="4267093" algn="l" defTabSz="609585" rtl="0" eaLnBrk="1" latinLnBrk="0" hangingPunct="1">
              <a:defRPr kern="1200">
                <a:solidFill>
                  <a:schemeClr val="tx1"/>
                </a:solidFill>
                <a:latin typeface="Arial" charset="0"/>
                <a:ea typeface="+mn-ea"/>
                <a:cs typeface="+mn-cs"/>
              </a:defRPr>
            </a:lvl8pPr>
            <a:lvl9pPr marL="4876678" algn="l" defTabSz="609585" rtl="0" eaLnBrk="1" latinLnBrk="0" hangingPunct="1">
              <a:defRPr kern="1200">
                <a:solidFill>
                  <a:schemeClr val="tx1"/>
                </a:solidFill>
                <a:latin typeface="Arial" charset="0"/>
                <a:ea typeface="+mn-ea"/>
                <a:cs typeface="+mn-cs"/>
              </a:defRPr>
            </a:lvl9pPr>
          </a:lstStyle>
          <a:p>
            <a:pPr defTabSz="914377" fontAlgn="auto">
              <a:spcBef>
                <a:spcPts val="0"/>
              </a:spcBef>
              <a:spcAft>
                <a:spcPts val="0"/>
              </a:spcAft>
            </a:pPr>
            <a:endParaRPr lang="en-GB" b="0">
              <a:solidFill>
                <a:srgbClr val="002663"/>
              </a:solidFill>
              <a:latin typeface="BentonSans Regular" panose="02000503000000020004" pitchFamily="2" charset="0"/>
            </a:endParaRPr>
          </a:p>
          <a:p>
            <a:pPr marL="285750" indent="-285750" defTabSz="914377" fontAlgn="auto">
              <a:spcBef>
                <a:spcPts val="0"/>
              </a:spcBef>
              <a:spcAft>
                <a:spcPts val="0"/>
              </a:spcAft>
              <a:buFont typeface="Wingdings" panose="05000000000000000000" pitchFamily="2" charset="2"/>
              <a:buChar char="Ø"/>
            </a:pPr>
            <a:r>
              <a:rPr lang="en-GB" b="0">
                <a:solidFill>
                  <a:srgbClr val="002663"/>
                </a:solidFill>
                <a:latin typeface="BentonSans Regular" panose="02000503000000020004" pitchFamily="2" charset="0"/>
              </a:rPr>
              <a:t>For some of the features, raw feature descriptions have also been provided. For others, it’s same as the feature names. </a:t>
            </a:r>
          </a:p>
          <a:p>
            <a:pPr marL="285750" indent="-285750" defTabSz="914377" fontAlgn="auto">
              <a:spcBef>
                <a:spcPts val="0"/>
              </a:spcBef>
              <a:spcAft>
                <a:spcPts val="0"/>
              </a:spcAft>
              <a:buFont typeface="Wingdings" panose="05000000000000000000" pitchFamily="2" charset="2"/>
              <a:buChar char="Ø"/>
            </a:pPr>
            <a:endParaRPr lang="en-GB">
              <a:solidFill>
                <a:srgbClr val="002663"/>
              </a:solidFill>
              <a:latin typeface="BentonSans Regular" panose="02000503000000020004" pitchFamily="2" charset="0"/>
            </a:endParaRPr>
          </a:p>
          <a:p>
            <a:pPr marL="285750" indent="-285750" defTabSz="914377" fontAlgn="auto">
              <a:spcBef>
                <a:spcPts val="0"/>
              </a:spcBef>
              <a:spcAft>
                <a:spcPts val="0"/>
              </a:spcAft>
              <a:buFont typeface="Wingdings" panose="05000000000000000000" pitchFamily="2" charset="2"/>
              <a:buChar char="Ø"/>
            </a:pPr>
            <a:r>
              <a:rPr lang="en-GB" b="0">
                <a:solidFill>
                  <a:srgbClr val="002663"/>
                </a:solidFill>
                <a:latin typeface="BentonSans Regular" panose="02000503000000020004" pitchFamily="2" charset="0"/>
              </a:rPr>
              <a:t>None of the features have been normalized or imputed by any value</a:t>
            </a:r>
          </a:p>
        </p:txBody>
      </p:sp>
      <p:graphicFrame>
        <p:nvGraphicFramePr>
          <p:cNvPr id="2" name="Table 3">
            <a:extLst>
              <a:ext uri="{FF2B5EF4-FFF2-40B4-BE49-F238E27FC236}">
                <a16:creationId xmlns:a16="http://schemas.microsoft.com/office/drawing/2014/main" id="{72301ECF-3334-AE20-5C34-788572097B22}"/>
              </a:ext>
            </a:extLst>
          </p:cNvPr>
          <p:cNvGraphicFramePr>
            <a:graphicFrameLocks noGrp="1"/>
          </p:cNvGraphicFramePr>
          <p:nvPr>
            <p:extLst>
              <p:ext uri="{D42A27DB-BD31-4B8C-83A1-F6EECF244321}">
                <p14:modId xmlns:p14="http://schemas.microsoft.com/office/powerpoint/2010/main" val="2173080440"/>
              </p:ext>
            </p:extLst>
          </p:nvPr>
        </p:nvGraphicFramePr>
        <p:xfrm>
          <a:off x="1135354" y="2801886"/>
          <a:ext cx="9091722" cy="3467131"/>
        </p:xfrm>
        <a:graphic>
          <a:graphicData uri="http://schemas.openxmlformats.org/drawingml/2006/table">
            <a:tbl>
              <a:tblPr firstRow="1" bandRow="1">
                <a:tableStyleId>{C4B1156A-380E-4F78-BDF5-A606A8083BF9}</a:tableStyleId>
              </a:tblPr>
              <a:tblGrid>
                <a:gridCol w="2557757">
                  <a:extLst>
                    <a:ext uri="{9D8B030D-6E8A-4147-A177-3AD203B41FA5}">
                      <a16:colId xmlns:a16="http://schemas.microsoft.com/office/drawing/2014/main" val="1294213841"/>
                    </a:ext>
                  </a:extLst>
                </a:gridCol>
                <a:gridCol w="1438182">
                  <a:extLst>
                    <a:ext uri="{9D8B030D-6E8A-4147-A177-3AD203B41FA5}">
                      <a16:colId xmlns:a16="http://schemas.microsoft.com/office/drawing/2014/main" val="2484338879"/>
                    </a:ext>
                  </a:extLst>
                </a:gridCol>
                <a:gridCol w="5095783">
                  <a:extLst>
                    <a:ext uri="{9D8B030D-6E8A-4147-A177-3AD203B41FA5}">
                      <a16:colId xmlns:a16="http://schemas.microsoft.com/office/drawing/2014/main" val="1578311926"/>
                    </a:ext>
                  </a:extLst>
                </a:gridCol>
              </a:tblGrid>
              <a:tr h="350503">
                <a:tc>
                  <a:txBody>
                    <a:bodyPr/>
                    <a:lstStyle/>
                    <a:p>
                      <a:pPr algn="ctr"/>
                      <a:r>
                        <a:rPr lang="en-US" sz="1600">
                          <a:latin typeface="BentonSans Regular" panose="02000503000000020004" pitchFamily="2" charset="0"/>
                        </a:rPr>
                        <a:t>Feature Category</a:t>
                      </a:r>
                    </a:p>
                  </a:txBody>
                  <a:tcPr/>
                </a:tc>
                <a:tc>
                  <a:txBody>
                    <a:bodyPr/>
                    <a:lstStyle/>
                    <a:p>
                      <a:pPr algn="ctr"/>
                      <a:r>
                        <a:rPr lang="en-US" sz="1600">
                          <a:latin typeface="BentonSans Regular" panose="02000503000000020004" pitchFamily="2" charset="0"/>
                        </a:rPr>
                        <a:t># Features</a:t>
                      </a:r>
                    </a:p>
                  </a:txBody>
                  <a:tcPr/>
                </a:tc>
                <a:tc>
                  <a:txBody>
                    <a:bodyPr/>
                    <a:lstStyle/>
                    <a:p>
                      <a:pPr algn="ctr"/>
                      <a:r>
                        <a:rPr lang="en-US" sz="1600">
                          <a:latin typeface="BentonSans Regular" panose="02000503000000020004" pitchFamily="2" charset="0"/>
                        </a:rPr>
                        <a:t>Feature Names</a:t>
                      </a:r>
                    </a:p>
                  </a:txBody>
                  <a:tcPr/>
                </a:tc>
                <a:extLst>
                  <a:ext uri="{0D108BD9-81ED-4DB2-BD59-A6C34878D82A}">
                    <a16:rowId xmlns:a16="http://schemas.microsoft.com/office/drawing/2014/main" val="1891216444"/>
                  </a:ext>
                </a:extLst>
              </a:tr>
              <a:tr h="346292">
                <a:tc>
                  <a:txBody>
                    <a:bodyPr/>
                    <a:lstStyle/>
                    <a:p>
                      <a:pPr algn="ctr" fontAlgn="b"/>
                      <a:r>
                        <a:rPr lang="en-US" sz="1400" b="0" u="none" strike="noStrike">
                          <a:solidFill>
                            <a:srgbClr val="000000"/>
                          </a:solidFill>
                          <a:effectLst/>
                        </a:rPr>
                        <a:t>Customer Digital activity</a:t>
                      </a:r>
                      <a:endParaRPr lang="en-US" sz="1400" b="0" i="0" u="none" strike="noStrike">
                        <a:solidFill>
                          <a:srgbClr val="000000"/>
                        </a:solidFill>
                        <a:effectLst/>
                        <a:latin typeface="BentonSans Regular" panose="02000503000000020004" pitchFamily="2" charset="0"/>
                      </a:endParaRPr>
                    </a:p>
                  </a:txBody>
                  <a:tcPr marL="6350" marR="6350" marT="6350" marB="0" anchor="ctr">
                    <a:noFill/>
                  </a:tcPr>
                </a:tc>
                <a:tc>
                  <a:txBody>
                    <a:bodyPr/>
                    <a:lstStyle/>
                    <a:p>
                      <a:pPr algn="ctr" fontAlgn="b"/>
                      <a:r>
                        <a:rPr lang="en-US" sz="1400" b="0" u="none" strike="noStrike">
                          <a:solidFill>
                            <a:srgbClr val="000000"/>
                          </a:solidFill>
                          <a:effectLst/>
                        </a:rPr>
                        <a:t>22</a:t>
                      </a:r>
                      <a:endParaRPr lang="en-US" sz="1400" b="0" i="0" u="none" strike="noStrike">
                        <a:solidFill>
                          <a:srgbClr val="000000"/>
                        </a:solidFill>
                        <a:effectLst/>
                        <a:latin typeface="BentonSans Regular" panose="02000503000000020004" pitchFamily="2" charset="0"/>
                      </a:endParaRPr>
                    </a:p>
                  </a:txBody>
                  <a:tcPr marL="6350" marR="6350" marT="6350" marB="0" anchor="ctr">
                    <a:noFill/>
                  </a:tcPr>
                </a:tc>
                <a:tc>
                  <a:txBody>
                    <a:bodyPr/>
                    <a:lstStyle/>
                    <a:p>
                      <a:pPr algn="l" fontAlgn="b"/>
                      <a:r>
                        <a:rPr lang="en-US" sz="1400" b="0" i="0" u="none" strike="noStrike">
                          <a:solidFill>
                            <a:srgbClr val="000000"/>
                          </a:solidFill>
                          <a:effectLst/>
                          <a:latin typeface="BentonSans Regular" panose="02000503000000020004" pitchFamily="2" charset="0"/>
                        </a:rPr>
                        <a:t>Customer_Digital_activity_1 … Customer_Digital_activity_22</a:t>
                      </a:r>
                    </a:p>
                  </a:txBody>
                  <a:tcPr marL="6350" marR="6350" marT="6350" marB="0" anchor="ctr">
                    <a:noFill/>
                  </a:tcPr>
                </a:tc>
                <a:extLst>
                  <a:ext uri="{0D108BD9-81ED-4DB2-BD59-A6C34878D82A}">
                    <a16:rowId xmlns:a16="http://schemas.microsoft.com/office/drawing/2014/main" val="3242791140"/>
                  </a:ext>
                </a:extLst>
              </a:tr>
              <a:tr h="346292">
                <a:tc>
                  <a:txBody>
                    <a:bodyPr/>
                    <a:lstStyle/>
                    <a:p>
                      <a:pPr algn="ctr" fontAlgn="b"/>
                      <a:r>
                        <a:rPr lang="en-US" sz="1400" b="0" u="none" strike="noStrike">
                          <a:solidFill>
                            <a:srgbClr val="000000"/>
                          </a:solidFill>
                          <a:effectLst/>
                        </a:rPr>
                        <a:t>Customer Spend</a:t>
                      </a:r>
                      <a:endParaRPr lang="en-US" sz="1400" b="0" i="0" u="none" strike="noStrike">
                        <a:solidFill>
                          <a:srgbClr val="000000"/>
                        </a:solidFill>
                        <a:effectLst/>
                        <a:latin typeface="BentonSans Regular" panose="02000503000000020004" pitchFamily="2" charset="0"/>
                      </a:endParaRPr>
                    </a:p>
                  </a:txBody>
                  <a:tcPr marL="6350" marR="6350" marT="6350" marB="0" anchor="ctr">
                    <a:noFill/>
                  </a:tcPr>
                </a:tc>
                <a:tc>
                  <a:txBody>
                    <a:bodyPr/>
                    <a:lstStyle/>
                    <a:p>
                      <a:pPr algn="ctr" fontAlgn="b"/>
                      <a:r>
                        <a:rPr lang="en-US" sz="1400" b="0" u="none" strike="noStrike">
                          <a:solidFill>
                            <a:srgbClr val="000000"/>
                          </a:solidFill>
                          <a:effectLst/>
                        </a:rPr>
                        <a:t>14</a:t>
                      </a:r>
                      <a:endParaRPr lang="en-US" sz="1400" b="0" i="0" u="none" strike="noStrike">
                        <a:solidFill>
                          <a:srgbClr val="000000"/>
                        </a:solidFill>
                        <a:effectLst/>
                        <a:latin typeface="BentonSans Regular" panose="02000503000000020004" pitchFamily="2" charset="0"/>
                      </a:endParaRPr>
                    </a:p>
                  </a:txBody>
                  <a:tcPr marL="6350" marR="6350" marT="6350" marB="0" anchor="ctr">
                    <a:noFill/>
                  </a:tcPr>
                </a:tc>
                <a:tc>
                  <a:txBody>
                    <a:bodyPr/>
                    <a:lstStyle/>
                    <a:p>
                      <a:pPr marL="0" marR="0" lvl="0" indent="0" algn="l" defTabSz="457178" rtl="0" eaLnBrk="1" fontAlgn="b" latinLnBrk="0" hangingPunct="1">
                        <a:lnSpc>
                          <a:spcPct val="100000"/>
                        </a:lnSpc>
                        <a:spcBef>
                          <a:spcPts val="0"/>
                        </a:spcBef>
                        <a:spcAft>
                          <a:spcPts val="0"/>
                        </a:spcAft>
                        <a:buClrTx/>
                        <a:buSzTx/>
                        <a:buFontTx/>
                        <a:buNone/>
                        <a:tabLst/>
                        <a:defRPr/>
                      </a:pPr>
                      <a:r>
                        <a:rPr lang="en-US" sz="1400" b="0" i="0" u="none" strike="noStrike">
                          <a:solidFill>
                            <a:srgbClr val="000000"/>
                          </a:solidFill>
                          <a:effectLst/>
                          <a:latin typeface="BentonSans Regular" panose="02000503000000020004" pitchFamily="2" charset="0"/>
                        </a:rPr>
                        <a:t>Customer_Spend_1 … Customer_Spend_14</a:t>
                      </a:r>
                    </a:p>
                  </a:txBody>
                  <a:tcPr marL="6350" marR="6350" marT="6350" marB="0" anchor="ctr">
                    <a:noFill/>
                  </a:tcPr>
                </a:tc>
                <a:extLst>
                  <a:ext uri="{0D108BD9-81ED-4DB2-BD59-A6C34878D82A}">
                    <a16:rowId xmlns:a16="http://schemas.microsoft.com/office/drawing/2014/main" val="1065581544"/>
                  </a:ext>
                </a:extLst>
              </a:tr>
              <a:tr h="346292">
                <a:tc>
                  <a:txBody>
                    <a:bodyPr/>
                    <a:lstStyle/>
                    <a:p>
                      <a:pPr algn="ctr" fontAlgn="b"/>
                      <a:r>
                        <a:rPr lang="en-US" sz="1400" b="0" u="none" strike="noStrike">
                          <a:solidFill>
                            <a:srgbClr val="000000"/>
                          </a:solidFill>
                          <a:effectLst/>
                        </a:rPr>
                        <a:t>Merchant Spend</a:t>
                      </a:r>
                      <a:endParaRPr lang="en-US" sz="1400" b="0" i="0" u="none" strike="noStrike">
                        <a:solidFill>
                          <a:srgbClr val="000000"/>
                        </a:solidFill>
                        <a:effectLst/>
                        <a:latin typeface="BentonSans Regular" panose="02000503000000020004" pitchFamily="2" charset="0"/>
                      </a:endParaRPr>
                    </a:p>
                  </a:txBody>
                  <a:tcPr marL="6350" marR="6350" marT="6350" marB="0" anchor="ctr">
                    <a:noFill/>
                  </a:tcPr>
                </a:tc>
                <a:tc>
                  <a:txBody>
                    <a:bodyPr/>
                    <a:lstStyle/>
                    <a:p>
                      <a:pPr algn="ctr" fontAlgn="b"/>
                      <a:r>
                        <a:rPr lang="en-US" sz="1400" b="0" u="none" strike="noStrike">
                          <a:solidFill>
                            <a:srgbClr val="000000"/>
                          </a:solidFill>
                          <a:effectLst/>
                        </a:rPr>
                        <a:t>11</a:t>
                      </a:r>
                      <a:endParaRPr lang="en-US" sz="1400" b="0" i="0" u="none" strike="noStrike">
                        <a:solidFill>
                          <a:srgbClr val="000000"/>
                        </a:solidFill>
                        <a:effectLst/>
                        <a:latin typeface="BentonSans Regular" panose="02000503000000020004" pitchFamily="2" charset="0"/>
                      </a:endParaRPr>
                    </a:p>
                  </a:txBody>
                  <a:tcPr marL="6350" marR="6350" marT="6350" marB="0" anchor="ctr">
                    <a:noFill/>
                  </a:tcPr>
                </a:tc>
                <a:tc>
                  <a:txBody>
                    <a:bodyPr/>
                    <a:lstStyle/>
                    <a:p>
                      <a:pPr marL="0" marR="0" lvl="0" indent="0" algn="l" defTabSz="457178" rtl="0" eaLnBrk="1" fontAlgn="b" latinLnBrk="0" hangingPunct="1">
                        <a:lnSpc>
                          <a:spcPct val="100000"/>
                        </a:lnSpc>
                        <a:spcBef>
                          <a:spcPts val="0"/>
                        </a:spcBef>
                        <a:spcAft>
                          <a:spcPts val="0"/>
                        </a:spcAft>
                        <a:buClrTx/>
                        <a:buSzTx/>
                        <a:buFontTx/>
                        <a:buNone/>
                        <a:tabLst/>
                        <a:defRPr/>
                      </a:pPr>
                      <a:r>
                        <a:rPr lang="en-US" sz="1400" b="0" i="0" u="none" strike="noStrike">
                          <a:solidFill>
                            <a:srgbClr val="000000"/>
                          </a:solidFill>
                          <a:effectLst/>
                          <a:latin typeface="BentonSans Regular" panose="02000503000000020004" pitchFamily="2" charset="0"/>
                        </a:rPr>
                        <a:t>Merchant_Spend_1 … Merchant_Spend_11</a:t>
                      </a:r>
                    </a:p>
                  </a:txBody>
                  <a:tcPr marL="6350" marR="6350" marT="6350" marB="0" anchor="ctr">
                    <a:noFill/>
                  </a:tcPr>
                </a:tc>
                <a:extLst>
                  <a:ext uri="{0D108BD9-81ED-4DB2-BD59-A6C34878D82A}">
                    <a16:rowId xmlns:a16="http://schemas.microsoft.com/office/drawing/2014/main" val="1345129623"/>
                  </a:ext>
                </a:extLst>
              </a:tr>
              <a:tr h="346292">
                <a:tc>
                  <a:txBody>
                    <a:bodyPr/>
                    <a:lstStyle/>
                    <a:p>
                      <a:pPr algn="ctr" fontAlgn="b"/>
                      <a:r>
                        <a:rPr lang="en-US" sz="1400" b="0" u="none" strike="noStrike">
                          <a:solidFill>
                            <a:srgbClr val="000000"/>
                          </a:solidFill>
                          <a:effectLst/>
                        </a:rPr>
                        <a:t>Distance</a:t>
                      </a:r>
                      <a:endParaRPr lang="en-US" sz="1400" b="0" i="0" u="none" strike="noStrike">
                        <a:solidFill>
                          <a:srgbClr val="000000"/>
                        </a:solidFill>
                        <a:effectLst/>
                        <a:latin typeface="BentonSans Regular" panose="02000503000000020004" pitchFamily="2" charset="0"/>
                      </a:endParaRPr>
                    </a:p>
                  </a:txBody>
                  <a:tcPr marL="6350" marR="6350" marT="6350" marB="0" anchor="ctr">
                    <a:noFill/>
                  </a:tcPr>
                </a:tc>
                <a:tc>
                  <a:txBody>
                    <a:bodyPr/>
                    <a:lstStyle/>
                    <a:p>
                      <a:pPr algn="ctr" fontAlgn="b"/>
                      <a:r>
                        <a:rPr lang="en-US" sz="1400" b="0" u="none" strike="noStrike">
                          <a:solidFill>
                            <a:srgbClr val="000000"/>
                          </a:solidFill>
                          <a:effectLst/>
                        </a:rPr>
                        <a:t>5</a:t>
                      </a:r>
                      <a:endParaRPr lang="en-US" sz="1400" b="0" i="0" u="none" strike="noStrike">
                        <a:solidFill>
                          <a:srgbClr val="000000"/>
                        </a:solidFill>
                        <a:effectLst/>
                        <a:latin typeface="BentonSans Regular" panose="02000503000000020004" pitchFamily="2" charset="0"/>
                      </a:endParaRPr>
                    </a:p>
                  </a:txBody>
                  <a:tcPr marL="6350" marR="6350" marT="6350" marB="0" anchor="ctr">
                    <a:noFill/>
                  </a:tcPr>
                </a:tc>
                <a:tc>
                  <a:txBody>
                    <a:bodyPr/>
                    <a:lstStyle/>
                    <a:p>
                      <a:pPr marL="0" marR="0" lvl="0" indent="0" algn="l" defTabSz="457178" rtl="0" eaLnBrk="1" fontAlgn="b" latinLnBrk="0" hangingPunct="1">
                        <a:lnSpc>
                          <a:spcPct val="100000"/>
                        </a:lnSpc>
                        <a:spcBef>
                          <a:spcPts val="0"/>
                        </a:spcBef>
                        <a:spcAft>
                          <a:spcPts val="0"/>
                        </a:spcAft>
                        <a:buClrTx/>
                        <a:buSzTx/>
                        <a:buFontTx/>
                        <a:buNone/>
                        <a:tabLst/>
                        <a:defRPr/>
                      </a:pPr>
                      <a:r>
                        <a:rPr lang="en-US" sz="1400" b="0" i="0" u="none" strike="noStrike">
                          <a:solidFill>
                            <a:srgbClr val="000000"/>
                          </a:solidFill>
                          <a:effectLst/>
                          <a:latin typeface="BentonSans Regular" panose="02000503000000020004" pitchFamily="2" charset="0"/>
                        </a:rPr>
                        <a:t>Distance_1 … Distance_5</a:t>
                      </a:r>
                    </a:p>
                  </a:txBody>
                  <a:tcPr marL="6350" marR="6350" marT="6350" marB="0" anchor="ctr">
                    <a:noFill/>
                  </a:tcPr>
                </a:tc>
                <a:extLst>
                  <a:ext uri="{0D108BD9-81ED-4DB2-BD59-A6C34878D82A}">
                    <a16:rowId xmlns:a16="http://schemas.microsoft.com/office/drawing/2014/main" val="2583097110"/>
                  </a:ext>
                </a:extLst>
              </a:tr>
              <a:tr h="346292">
                <a:tc>
                  <a:txBody>
                    <a:bodyPr/>
                    <a:lstStyle/>
                    <a:p>
                      <a:pPr algn="ctr" fontAlgn="b"/>
                      <a:r>
                        <a:rPr lang="en-US" sz="1400" b="0" u="none" strike="noStrike">
                          <a:solidFill>
                            <a:srgbClr val="000000"/>
                          </a:solidFill>
                          <a:effectLst/>
                        </a:rPr>
                        <a:t>Customer Industry Spend</a:t>
                      </a:r>
                      <a:endParaRPr lang="en-US" sz="1400" b="0" i="0" u="none" strike="noStrike">
                        <a:solidFill>
                          <a:srgbClr val="000000"/>
                        </a:solidFill>
                        <a:effectLst/>
                        <a:latin typeface="BentonSans Regular" panose="02000503000000020004" pitchFamily="2" charset="0"/>
                      </a:endParaRPr>
                    </a:p>
                  </a:txBody>
                  <a:tcPr marL="6350" marR="6350" marT="6350" marB="0" anchor="ctr">
                    <a:noFill/>
                  </a:tcPr>
                </a:tc>
                <a:tc>
                  <a:txBody>
                    <a:bodyPr/>
                    <a:lstStyle/>
                    <a:p>
                      <a:pPr algn="ctr" fontAlgn="b"/>
                      <a:r>
                        <a:rPr lang="en-US" sz="1400" b="0" u="none" strike="noStrike">
                          <a:solidFill>
                            <a:srgbClr val="000000"/>
                          </a:solidFill>
                          <a:effectLst/>
                        </a:rPr>
                        <a:t>5</a:t>
                      </a:r>
                      <a:endParaRPr lang="en-US" sz="1400" b="0" i="0" u="none" strike="noStrike">
                        <a:solidFill>
                          <a:srgbClr val="000000"/>
                        </a:solidFill>
                        <a:effectLst/>
                        <a:latin typeface="BentonSans Regular" panose="02000503000000020004" pitchFamily="2" charset="0"/>
                      </a:endParaRPr>
                    </a:p>
                  </a:txBody>
                  <a:tcPr marL="6350" marR="6350" marT="6350" marB="0" anchor="ctr">
                    <a:noFill/>
                  </a:tcPr>
                </a:tc>
                <a:tc>
                  <a:txBody>
                    <a:bodyPr/>
                    <a:lstStyle/>
                    <a:p>
                      <a:pPr marL="0" marR="0" lvl="0" indent="0" algn="l" defTabSz="457178" rtl="0" eaLnBrk="1" fontAlgn="b" latinLnBrk="0" hangingPunct="1">
                        <a:lnSpc>
                          <a:spcPct val="100000"/>
                        </a:lnSpc>
                        <a:spcBef>
                          <a:spcPts val="0"/>
                        </a:spcBef>
                        <a:spcAft>
                          <a:spcPts val="0"/>
                        </a:spcAft>
                        <a:buClrTx/>
                        <a:buSzTx/>
                        <a:buFontTx/>
                        <a:buNone/>
                        <a:tabLst/>
                        <a:defRPr/>
                      </a:pPr>
                      <a:r>
                        <a:rPr lang="en-US" sz="1400" b="0" i="0" u="none" strike="noStrike">
                          <a:solidFill>
                            <a:srgbClr val="000000"/>
                          </a:solidFill>
                          <a:effectLst/>
                          <a:latin typeface="BentonSans Regular" panose="02000503000000020004" pitchFamily="2" charset="0"/>
                        </a:rPr>
                        <a:t>Customer_Industry_Spend_1 … Customer_Industry_Spend_5</a:t>
                      </a:r>
                    </a:p>
                  </a:txBody>
                  <a:tcPr marL="6350" marR="6350" marT="6350" marB="0" anchor="ctr">
                    <a:noFill/>
                  </a:tcPr>
                </a:tc>
                <a:extLst>
                  <a:ext uri="{0D108BD9-81ED-4DB2-BD59-A6C34878D82A}">
                    <a16:rowId xmlns:a16="http://schemas.microsoft.com/office/drawing/2014/main" val="4004079072"/>
                  </a:ext>
                </a:extLst>
              </a:tr>
              <a:tr h="346292">
                <a:tc>
                  <a:txBody>
                    <a:bodyPr/>
                    <a:lstStyle/>
                    <a:p>
                      <a:pPr algn="ctr" fontAlgn="b"/>
                      <a:r>
                        <a:rPr lang="en-US" sz="1400" b="0" u="none" strike="noStrike">
                          <a:solidFill>
                            <a:srgbClr val="000000"/>
                          </a:solidFill>
                          <a:effectLst/>
                        </a:rPr>
                        <a:t>Customer Profile</a:t>
                      </a:r>
                      <a:endParaRPr lang="en-US" sz="1400" b="0" i="0" u="none" strike="noStrike">
                        <a:solidFill>
                          <a:srgbClr val="000000"/>
                        </a:solidFill>
                        <a:effectLst/>
                        <a:latin typeface="BentonSans Regular" panose="02000503000000020004" pitchFamily="2" charset="0"/>
                      </a:endParaRPr>
                    </a:p>
                  </a:txBody>
                  <a:tcPr marL="6350" marR="6350" marT="6350" marB="0" anchor="ctr">
                    <a:noFill/>
                  </a:tcPr>
                </a:tc>
                <a:tc>
                  <a:txBody>
                    <a:bodyPr/>
                    <a:lstStyle/>
                    <a:p>
                      <a:pPr algn="ctr" fontAlgn="b"/>
                      <a:r>
                        <a:rPr lang="en-US" sz="1400" b="0" u="none" strike="noStrike">
                          <a:solidFill>
                            <a:srgbClr val="000000"/>
                          </a:solidFill>
                          <a:effectLst/>
                        </a:rPr>
                        <a:t>4</a:t>
                      </a:r>
                      <a:endParaRPr lang="en-US" sz="1400" b="0" i="0" u="none" strike="noStrike">
                        <a:solidFill>
                          <a:srgbClr val="000000"/>
                        </a:solidFill>
                        <a:effectLst/>
                        <a:latin typeface="BentonSans Regular" panose="02000503000000020004" pitchFamily="2" charset="0"/>
                      </a:endParaRPr>
                    </a:p>
                  </a:txBody>
                  <a:tcPr marL="6350" marR="6350" marT="6350" marB="0" anchor="ctr">
                    <a:noFill/>
                  </a:tcPr>
                </a:tc>
                <a:tc>
                  <a:txBody>
                    <a:bodyPr/>
                    <a:lstStyle/>
                    <a:p>
                      <a:pPr marL="0" marR="0" lvl="0" indent="0" algn="l" defTabSz="457178" rtl="0" eaLnBrk="1" fontAlgn="b" latinLnBrk="0" hangingPunct="1">
                        <a:lnSpc>
                          <a:spcPct val="100000"/>
                        </a:lnSpc>
                        <a:spcBef>
                          <a:spcPts val="0"/>
                        </a:spcBef>
                        <a:spcAft>
                          <a:spcPts val="0"/>
                        </a:spcAft>
                        <a:buClrTx/>
                        <a:buSzTx/>
                        <a:buFontTx/>
                        <a:buNone/>
                        <a:tabLst/>
                        <a:defRPr/>
                      </a:pPr>
                      <a:r>
                        <a:rPr lang="en-US" sz="1400" b="0" i="0" u="none" strike="noStrike">
                          <a:solidFill>
                            <a:srgbClr val="000000"/>
                          </a:solidFill>
                          <a:effectLst/>
                          <a:latin typeface="BentonSans Regular" panose="02000503000000020004" pitchFamily="2" charset="0"/>
                        </a:rPr>
                        <a:t>Customer_Profile_1 … Customer_Profile_4</a:t>
                      </a:r>
                    </a:p>
                  </a:txBody>
                  <a:tcPr marL="6350" marR="6350" marT="6350" marB="0" anchor="ctr">
                    <a:noFill/>
                  </a:tcPr>
                </a:tc>
                <a:extLst>
                  <a:ext uri="{0D108BD9-81ED-4DB2-BD59-A6C34878D82A}">
                    <a16:rowId xmlns:a16="http://schemas.microsoft.com/office/drawing/2014/main" val="3270267330"/>
                  </a:ext>
                </a:extLst>
              </a:tr>
              <a:tr h="346292">
                <a:tc>
                  <a:txBody>
                    <a:bodyPr/>
                    <a:lstStyle/>
                    <a:p>
                      <a:pPr algn="ctr" fontAlgn="b"/>
                      <a:r>
                        <a:rPr lang="en-US" sz="1400" b="0" u="none" strike="noStrike">
                          <a:solidFill>
                            <a:srgbClr val="000000"/>
                          </a:solidFill>
                          <a:effectLst/>
                        </a:rPr>
                        <a:t>Customer Merchant</a:t>
                      </a:r>
                      <a:endParaRPr lang="en-US" sz="1400" b="0" i="0" u="none" strike="noStrike">
                        <a:solidFill>
                          <a:srgbClr val="000000"/>
                        </a:solidFill>
                        <a:effectLst/>
                        <a:latin typeface="BentonSans Regular" panose="02000503000000020004" pitchFamily="2" charset="0"/>
                      </a:endParaRPr>
                    </a:p>
                  </a:txBody>
                  <a:tcPr marL="6350" marR="6350" marT="6350" marB="0" anchor="ctr">
                    <a:noFill/>
                  </a:tcPr>
                </a:tc>
                <a:tc>
                  <a:txBody>
                    <a:bodyPr/>
                    <a:lstStyle/>
                    <a:p>
                      <a:pPr algn="ctr" fontAlgn="b"/>
                      <a:r>
                        <a:rPr lang="en-US" sz="1400" b="0" u="none" strike="noStrike">
                          <a:solidFill>
                            <a:srgbClr val="000000"/>
                          </a:solidFill>
                          <a:effectLst/>
                        </a:rPr>
                        <a:t>3</a:t>
                      </a:r>
                      <a:endParaRPr lang="en-US" sz="1400" b="0" i="0" u="none" strike="noStrike">
                        <a:solidFill>
                          <a:srgbClr val="000000"/>
                        </a:solidFill>
                        <a:effectLst/>
                        <a:latin typeface="BentonSans Regular" panose="02000503000000020004" pitchFamily="2" charset="0"/>
                      </a:endParaRPr>
                    </a:p>
                  </a:txBody>
                  <a:tcPr marL="6350" marR="6350" marT="6350" marB="0" anchor="ctr">
                    <a:noFill/>
                  </a:tcPr>
                </a:tc>
                <a:tc>
                  <a:txBody>
                    <a:bodyPr/>
                    <a:lstStyle/>
                    <a:p>
                      <a:pPr marL="0" marR="0" lvl="0" indent="0" algn="l" defTabSz="457178" rtl="0" eaLnBrk="1" fontAlgn="b" latinLnBrk="0" hangingPunct="1">
                        <a:lnSpc>
                          <a:spcPct val="100000"/>
                        </a:lnSpc>
                        <a:spcBef>
                          <a:spcPts val="0"/>
                        </a:spcBef>
                        <a:spcAft>
                          <a:spcPts val="0"/>
                        </a:spcAft>
                        <a:buClrTx/>
                        <a:buSzTx/>
                        <a:buFontTx/>
                        <a:buNone/>
                        <a:tabLst/>
                        <a:defRPr/>
                      </a:pPr>
                      <a:r>
                        <a:rPr lang="en-US" sz="1400" b="0" i="0" u="none" strike="noStrike">
                          <a:solidFill>
                            <a:srgbClr val="000000"/>
                          </a:solidFill>
                          <a:effectLst/>
                          <a:latin typeface="BentonSans Regular" panose="02000503000000020004" pitchFamily="2" charset="0"/>
                        </a:rPr>
                        <a:t>Customer_Merchant_1 … Customer_Merchant_3</a:t>
                      </a:r>
                    </a:p>
                  </a:txBody>
                  <a:tcPr marL="6350" marR="6350" marT="6350" marB="0" anchor="ctr">
                    <a:noFill/>
                  </a:tcPr>
                </a:tc>
                <a:extLst>
                  <a:ext uri="{0D108BD9-81ED-4DB2-BD59-A6C34878D82A}">
                    <a16:rowId xmlns:a16="http://schemas.microsoft.com/office/drawing/2014/main" val="648190000"/>
                  </a:ext>
                </a:extLst>
              </a:tr>
              <a:tr h="346292">
                <a:tc>
                  <a:txBody>
                    <a:bodyPr/>
                    <a:lstStyle/>
                    <a:p>
                      <a:pPr algn="ctr" fontAlgn="b"/>
                      <a:r>
                        <a:rPr lang="en-US" sz="1400" b="0" u="none" strike="noStrike">
                          <a:solidFill>
                            <a:srgbClr val="000000"/>
                          </a:solidFill>
                          <a:effectLst/>
                        </a:rPr>
                        <a:t>Merchant Profile</a:t>
                      </a:r>
                      <a:endParaRPr lang="en-US" sz="1400" b="0" i="0" u="none" strike="noStrike">
                        <a:solidFill>
                          <a:srgbClr val="000000"/>
                        </a:solidFill>
                        <a:effectLst/>
                        <a:latin typeface="BentonSans Regular" panose="02000503000000020004" pitchFamily="2" charset="0"/>
                      </a:endParaRPr>
                    </a:p>
                  </a:txBody>
                  <a:tcPr marL="6350" marR="6350" marT="6350" marB="0" anchor="ctr">
                    <a:noFill/>
                  </a:tcPr>
                </a:tc>
                <a:tc>
                  <a:txBody>
                    <a:bodyPr/>
                    <a:lstStyle/>
                    <a:p>
                      <a:pPr algn="ctr" fontAlgn="b"/>
                      <a:r>
                        <a:rPr lang="en-US" sz="1400" b="0" u="none" strike="noStrike">
                          <a:solidFill>
                            <a:srgbClr val="000000"/>
                          </a:solidFill>
                          <a:effectLst/>
                        </a:rPr>
                        <a:t>3</a:t>
                      </a:r>
                      <a:endParaRPr lang="en-US" sz="1400" b="0" i="0" u="none" strike="noStrike">
                        <a:solidFill>
                          <a:srgbClr val="000000"/>
                        </a:solidFill>
                        <a:effectLst/>
                        <a:latin typeface="BentonSans Regular" panose="02000503000000020004" pitchFamily="2" charset="0"/>
                      </a:endParaRPr>
                    </a:p>
                  </a:txBody>
                  <a:tcPr marL="6350" marR="6350" marT="6350" marB="0" anchor="ctr">
                    <a:noFill/>
                  </a:tcPr>
                </a:tc>
                <a:tc>
                  <a:txBody>
                    <a:bodyPr/>
                    <a:lstStyle/>
                    <a:p>
                      <a:pPr marL="0" marR="0" lvl="0" indent="0" algn="l" defTabSz="457178" rtl="0" eaLnBrk="1" fontAlgn="b" latinLnBrk="0" hangingPunct="1">
                        <a:lnSpc>
                          <a:spcPct val="100000"/>
                        </a:lnSpc>
                        <a:spcBef>
                          <a:spcPts val="0"/>
                        </a:spcBef>
                        <a:spcAft>
                          <a:spcPts val="0"/>
                        </a:spcAft>
                        <a:buClrTx/>
                        <a:buSzTx/>
                        <a:buFontTx/>
                        <a:buNone/>
                        <a:tabLst/>
                        <a:defRPr/>
                      </a:pPr>
                      <a:r>
                        <a:rPr lang="en-US" sz="1400" b="0" i="0" u="none" strike="noStrike">
                          <a:solidFill>
                            <a:srgbClr val="000000"/>
                          </a:solidFill>
                          <a:effectLst/>
                          <a:latin typeface="BentonSans Regular" panose="02000503000000020004" pitchFamily="2" charset="0"/>
                        </a:rPr>
                        <a:t>Merchant_Profile_1 … Merchant_Profile_3</a:t>
                      </a:r>
                    </a:p>
                  </a:txBody>
                  <a:tcPr marL="6350" marR="6350" marT="6350" marB="0" anchor="ctr">
                    <a:noFill/>
                  </a:tcPr>
                </a:tc>
                <a:extLst>
                  <a:ext uri="{0D108BD9-81ED-4DB2-BD59-A6C34878D82A}">
                    <a16:rowId xmlns:a16="http://schemas.microsoft.com/office/drawing/2014/main" val="185263976"/>
                  </a:ext>
                </a:extLst>
              </a:tr>
              <a:tr h="346292">
                <a:tc>
                  <a:txBody>
                    <a:bodyPr/>
                    <a:lstStyle/>
                    <a:p>
                      <a:pPr algn="ctr" fontAlgn="b"/>
                      <a:endParaRPr lang="en-US" sz="1400" b="0" i="0" u="none" strike="noStrike">
                        <a:solidFill>
                          <a:srgbClr val="000000"/>
                        </a:solidFill>
                        <a:effectLst/>
                        <a:latin typeface="BentonSans Regular" panose="02000503000000020004" pitchFamily="2" charset="0"/>
                      </a:endParaRPr>
                    </a:p>
                  </a:txBody>
                  <a:tcPr marL="6350" marR="6350" marT="6350" marB="0" anchor="ctr">
                    <a:noFill/>
                  </a:tcPr>
                </a:tc>
                <a:tc>
                  <a:txBody>
                    <a:bodyPr/>
                    <a:lstStyle/>
                    <a:p>
                      <a:pPr algn="ctr" fontAlgn="b"/>
                      <a:r>
                        <a:rPr lang="en-US" sz="1400" b="0" u="none" strike="noStrike">
                          <a:solidFill>
                            <a:srgbClr val="000000"/>
                          </a:solidFill>
                          <a:effectLst/>
                        </a:rPr>
                        <a:t>67</a:t>
                      </a:r>
                      <a:endParaRPr lang="en-US" sz="1400" b="0" i="0" u="none" strike="noStrike">
                        <a:solidFill>
                          <a:srgbClr val="000000"/>
                        </a:solidFill>
                        <a:effectLst/>
                        <a:latin typeface="BentonSans Regular" panose="02000503000000020004" pitchFamily="2" charset="0"/>
                      </a:endParaRPr>
                    </a:p>
                  </a:txBody>
                  <a:tcPr marL="6350" marR="6350" marT="6350" marB="0" anchor="ctr">
                    <a:noFill/>
                  </a:tcPr>
                </a:tc>
                <a:tc>
                  <a:txBody>
                    <a:bodyPr/>
                    <a:lstStyle/>
                    <a:p>
                      <a:pPr algn="l" fontAlgn="b"/>
                      <a:endParaRPr lang="en-US" sz="1400" b="0" i="0" u="none" strike="noStrike">
                        <a:solidFill>
                          <a:srgbClr val="000000"/>
                        </a:solidFill>
                        <a:effectLst/>
                        <a:latin typeface="BentonSans Regular" panose="02000503000000020004" pitchFamily="2" charset="0"/>
                      </a:endParaRPr>
                    </a:p>
                  </a:txBody>
                  <a:tcPr marL="6350" marR="6350" marT="6350" marB="0" anchor="ctr">
                    <a:noFill/>
                  </a:tcPr>
                </a:tc>
                <a:extLst>
                  <a:ext uri="{0D108BD9-81ED-4DB2-BD59-A6C34878D82A}">
                    <a16:rowId xmlns:a16="http://schemas.microsoft.com/office/drawing/2014/main" val="2449215131"/>
                  </a:ext>
                </a:extLst>
              </a:tr>
            </a:tbl>
          </a:graphicData>
        </a:graphic>
      </p:graphicFrame>
      <p:graphicFrame>
        <p:nvGraphicFramePr>
          <p:cNvPr id="4" name="Table 3">
            <a:extLst>
              <a:ext uri="{FF2B5EF4-FFF2-40B4-BE49-F238E27FC236}">
                <a16:creationId xmlns:a16="http://schemas.microsoft.com/office/drawing/2014/main" id="{7844652C-5F98-C046-52BB-E50C8A1EA34D}"/>
              </a:ext>
            </a:extLst>
          </p:cNvPr>
          <p:cNvGraphicFramePr>
            <a:graphicFrameLocks noGrp="1"/>
          </p:cNvGraphicFramePr>
          <p:nvPr>
            <p:extLst>
              <p:ext uri="{D42A27DB-BD31-4B8C-83A1-F6EECF244321}">
                <p14:modId xmlns:p14="http://schemas.microsoft.com/office/powerpoint/2010/main" val="547709961"/>
              </p:ext>
            </p:extLst>
          </p:nvPr>
        </p:nvGraphicFramePr>
        <p:xfrm>
          <a:off x="1135355" y="1071778"/>
          <a:ext cx="4120225" cy="1465320"/>
        </p:xfrm>
        <a:graphic>
          <a:graphicData uri="http://schemas.openxmlformats.org/drawingml/2006/table">
            <a:tbl>
              <a:tblPr firstRow="1" bandRow="1">
                <a:tableStyleId>{C4B1156A-380E-4F78-BDF5-A606A8083BF9}</a:tableStyleId>
              </a:tblPr>
              <a:tblGrid>
                <a:gridCol w="2774433">
                  <a:extLst>
                    <a:ext uri="{9D8B030D-6E8A-4147-A177-3AD203B41FA5}">
                      <a16:colId xmlns:a16="http://schemas.microsoft.com/office/drawing/2014/main" val="1294213841"/>
                    </a:ext>
                  </a:extLst>
                </a:gridCol>
                <a:gridCol w="1345792">
                  <a:extLst>
                    <a:ext uri="{9D8B030D-6E8A-4147-A177-3AD203B41FA5}">
                      <a16:colId xmlns:a16="http://schemas.microsoft.com/office/drawing/2014/main" val="2484338879"/>
                    </a:ext>
                  </a:extLst>
                </a:gridCol>
              </a:tblGrid>
              <a:tr h="427032">
                <a:tc>
                  <a:txBody>
                    <a:bodyPr/>
                    <a:lstStyle/>
                    <a:p>
                      <a:pPr algn="ctr"/>
                      <a:r>
                        <a:rPr lang="en-US" sz="1600">
                          <a:latin typeface="BentonSans Regular" panose="02000503000000020004" pitchFamily="2" charset="0"/>
                        </a:rPr>
                        <a:t>Feature Type</a:t>
                      </a:r>
                    </a:p>
                  </a:txBody>
                  <a:tcPr/>
                </a:tc>
                <a:tc>
                  <a:txBody>
                    <a:bodyPr/>
                    <a:lstStyle/>
                    <a:p>
                      <a:pPr algn="ctr"/>
                      <a:r>
                        <a:rPr lang="en-US" sz="1600">
                          <a:latin typeface="BentonSans Regular" panose="02000503000000020004" pitchFamily="2" charset="0"/>
                        </a:rPr>
                        <a:t># Features</a:t>
                      </a:r>
                    </a:p>
                  </a:txBody>
                  <a:tcPr/>
                </a:tc>
                <a:extLst>
                  <a:ext uri="{0D108BD9-81ED-4DB2-BD59-A6C34878D82A}">
                    <a16:rowId xmlns:a16="http://schemas.microsoft.com/office/drawing/2014/main" val="1891216444"/>
                  </a:ext>
                </a:extLst>
              </a:tr>
              <a:tr h="383256">
                <a:tc>
                  <a:txBody>
                    <a:bodyPr/>
                    <a:lstStyle/>
                    <a:p>
                      <a:pPr algn="ctr" fontAlgn="b"/>
                      <a:r>
                        <a:rPr lang="en-US" sz="1400" b="0" i="0" u="none" strike="noStrike">
                          <a:solidFill>
                            <a:srgbClr val="000000"/>
                          </a:solidFill>
                          <a:effectLst/>
                          <a:latin typeface="BentonSans Regular" panose="02000503000000020004" pitchFamily="2" charset="0"/>
                        </a:rPr>
                        <a:t>Numerical</a:t>
                      </a:r>
                    </a:p>
                  </a:txBody>
                  <a:tcPr marL="6350" marR="6350" marT="6350" marB="0" anchor="ctr">
                    <a:noFill/>
                  </a:tcPr>
                </a:tc>
                <a:tc>
                  <a:txBody>
                    <a:bodyPr/>
                    <a:lstStyle/>
                    <a:p>
                      <a:pPr algn="ctr" fontAlgn="b"/>
                      <a:r>
                        <a:rPr lang="en-US" sz="1400" b="0" u="none" strike="noStrike">
                          <a:solidFill>
                            <a:srgbClr val="000000"/>
                          </a:solidFill>
                          <a:effectLst/>
                        </a:rPr>
                        <a:t>66</a:t>
                      </a:r>
                      <a:endParaRPr lang="en-US" sz="1400" b="0" i="0" u="none" strike="noStrike">
                        <a:solidFill>
                          <a:srgbClr val="000000"/>
                        </a:solidFill>
                        <a:effectLst/>
                        <a:latin typeface="BentonSans Regular" panose="02000503000000020004" pitchFamily="2" charset="0"/>
                      </a:endParaRPr>
                    </a:p>
                  </a:txBody>
                  <a:tcPr marL="6350" marR="6350" marT="6350" marB="0" anchor="ctr">
                    <a:noFill/>
                  </a:tcPr>
                </a:tc>
                <a:extLst>
                  <a:ext uri="{0D108BD9-81ED-4DB2-BD59-A6C34878D82A}">
                    <a16:rowId xmlns:a16="http://schemas.microsoft.com/office/drawing/2014/main" val="3242791140"/>
                  </a:ext>
                </a:extLst>
              </a:tr>
              <a:tr h="368374">
                <a:tc>
                  <a:txBody>
                    <a:bodyPr/>
                    <a:lstStyle/>
                    <a:p>
                      <a:pPr algn="ctr" fontAlgn="b"/>
                      <a:r>
                        <a:rPr lang="en-US" sz="1400" b="0" u="none" strike="noStrike">
                          <a:solidFill>
                            <a:srgbClr val="000000"/>
                          </a:solidFill>
                          <a:effectLst/>
                        </a:rPr>
                        <a:t>Categorical</a:t>
                      </a:r>
                    </a:p>
                    <a:p>
                      <a:pPr algn="ctr" fontAlgn="b"/>
                      <a:r>
                        <a:rPr lang="en-US" sz="1100" b="0" i="0" u="none" strike="noStrike">
                          <a:solidFill>
                            <a:srgbClr val="000000"/>
                          </a:solidFill>
                          <a:effectLst/>
                          <a:latin typeface="BentonSans Regular" panose="02000503000000020004" pitchFamily="2" charset="0"/>
                        </a:rPr>
                        <a:t>(Merchant_Profile_01)</a:t>
                      </a:r>
                    </a:p>
                  </a:txBody>
                  <a:tcPr marL="6350" marR="6350" marT="6350" marB="0" anchor="ctr">
                    <a:noFill/>
                  </a:tcPr>
                </a:tc>
                <a:tc>
                  <a:txBody>
                    <a:bodyPr/>
                    <a:lstStyle/>
                    <a:p>
                      <a:pPr algn="ctr" fontAlgn="b"/>
                      <a:r>
                        <a:rPr lang="en-US" sz="1400" b="0" u="none" strike="noStrike">
                          <a:solidFill>
                            <a:srgbClr val="000000"/>
                          </a:solidFill>
                          <a:effectLst/>
                        </a:rPr>
                        <a:t>1</a:t>
                      </a:r>
                      <a:endParaRPr lang="en-US" sz="1400" b="0" i="0" u="none" strike="noStrike">
                        <a:solidFill>
                          <a:srgbClr val="000000"/>
                        </a:solidFill>
                        <a:effectLst/>
                        <a:latin typeface="BentonSans Regular" panose="02000503000000020004" pitchFamily="2" charset="0"/>
                      </a:endParaRPr>
                    </a:p>
                  </a:txBody>
                  <a:tcPr marL="6350" marR="6350" marT="6350" marB="0" anchor="ctr">
                    <a:noFill/>
                  </a:tcPr>
                </a:tc>
                <a:extLst>
                  <a:ext uri="{0D108BD9-81ED-4DB2-BD59-A6C34878D82A}">
                    <a16:rowId xmlns:a16="http://schemas.microsoft.com/office/drawing/2014/main" val="1065581544"/>
                  </a:ext>
                </a:extLst>
              </a:tr>
              <a:tr h="267682">
                <a:tc>
                  <a:txBody>
                    <a:bodyPr/>
                    <a:lstStyle/>
                    <a:p>
                      <a:pPr algn="ctr" fontAlgn="b"/>
                      <a:endParaRPr lang="en-US" sz="1400" b="0" i="0" u="none" strike="noStrike">
                        <a:solidFill>
                          <a:srgbClr val="000000"/>
                        </a:solidFill>
                        <a:effectLst/>
                        <a:latin typeface="BentonSans Regular" panose="02000503000000020004" pitchFamily="2" charset="0"/>
                      </a:endParaRPr>
                    </a:p>
                  </a:txBody>
                  <a:tcPr marL="6350" marR="6350" marT="6350" marB="0" anchor="ctr">
                    <a:noFill/>
                  </a:tcPr>
                </a:tc>
                <a:tc>
                  <a:txBody>
                    <a:bodyPr/>
                    <a:lstStyle/>
                    <a:p>
                      <a:pPr algn="ctr" fontAlgn="b"/>
                      <a:r>
                        <a:rPr lang="en-US" sz="1400" b="0" u="none" strike="noStrike">
                          <a:solidFill>
                            <a:srgbClr val="000000"/>
                          </a:solidFill>
                          <a:effectLst/>
                        </a:rPr>
                        <a:t>67</a:t>
                      </a:r>
                      <a:endParaRPr lang="en-US" sz="1400" b="0" i="0" u="none" strike="noStrike">
                        <a:solidFill>
                          <a:srgbClr val="000000"/>
                        </a:solidFill>
                        <a:effectLst/>
                        <a:latin typeface="BentonSans Regular" panose="02000503000000020004" pitchFamily="2" charset="0"/>
                      </a:endParaRPr>
                    </a:p>
                  </a:txBody>
                  <a:tcPr marL="6350" marR="6350" marT="6350" marB="0" anchor="ctr">
                    <a:noFill/>
                  </a:tcPr>
                </a:tc>
                <a:extLst>
                  <a:ext uri="{0D108BD9-81ED-4DB2-BD59-A6C34878D82A}">
                    <a16:rowId xmlns:a16="http://schemas.microsoft.com/office/drawing/2014/main" val="2449215131"/>
                  </a:ext>
                </a:extLst>
              </a:tr>
            </a:tbl>
          </a:graphicData>
        </a:graphic>
      </p:graphicFrame>
    </p:spTree>
    <p:extLst>
      <p:ext uri="{BB962C8B-B14F-4D97-AF65-F5344CB8AC3E}">
        <p14:creationId xmlns:p14="http://schemas.microsoft.com/office/powerpoint/2010/main" val="25625236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Enterprise CorpID version 2">
  <a:themeElements>
    <a:clrScheme name="Custom 121">
      <a:dk1>
        <a:srgbClr val="002663"/>
      </a:dk1>
      <a:lt1>
        <a:srgbClr val="FFFFFF"/>
      </a:lt1>
      <a:dk2>
        <a:srgbClr val="006AD2"/>
      </a:dk2>
      <a:lt2>
        <a:srgbClr val="162B73"/>
      </a:lt2>
      <a:accent1>
        <a:srgbClr val="0968CE"/>
      </a:accent1>
      <a:accent2>
        <a:srgbClr val="6F7879"/>
      </a:accent2>
      <a:accent3>
        <a:srgbClr val="13276E"/>
      </a:accent3>
      <a:accent4>
        <a:srgbClr val="D6E6FE"/>
      </a:accent4>
      <a:accent5>
        <a:srgbClr val="BECAF1"/>
      </a:accent5>
      <a:accent6>
        <a:srgbClr val="C7C8C7"/>
      </a:accent6>
      <a:hlink>
        <a:srgbClr val="0069D0"/>
      </a:hlink>
      <a:folHlink>
        <a:srgbClr val="002663"/>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defRPr b="0" i="0" dirty="0" smtClean="0">
            <a:solidFill>
              <a:schemeClr val="bg2"/>
            </a:solidFill>
            <a:latin typeface="BentonSans Light" panose="02000503000000020004" pitchFamily="2" charset="0"/>
          </a:defRPr>
        </a:defPPr>
      </a:lstStyle>
    </a:txDef>
  </a:objectDefaults>
  <a:extraClrSchemeLst/>
  <a:extLst>
    <a:ext uri="{05A4C25C-085E-4340-85A3-A5531E510DB2}">
      <thm15:themeFamily xmlns:thm15="http://schemas.microsoft.com/office/thememl/2012/main" name="Update_Di_Jun_2021  -  Read-Only" id="{6BA58252-B421-EC42-83C7-B6F6620D96AB}" vid="{D11A25EE-4972-BC4B-817A-30C6DBE8D4C9}"/>
    </a:ext>
  </a:extLst>
</a:theme>
</file>

<file path=ppt/theme/theme2.xml><?xml version="1.0" encoding="utf-8"?>
<a:theme xmlns:a="http://schemas.openxmlformats.org/drawingml/2006/main" name="1_Enterprise CorpID version 2">
  <a:themeElements>
    <a:clrScheme name="Custom 124">
      <a:dk1>
        <a:srgbClr val="002663"/>
      </a:dk1>
      <a:lt1>
        <a:srgbClr val="FFFFFF"/>
      </a:lt1>
      <a:dk2>
        <a:srgbClr val="006AD2"/>
      </a:dk2>
      <a:lt2>
        <a:srgbClr val="162B73"/>
      </a:lt2>
      <a:accent1>
        <a:srgbClr val="0968CE"/>
      </a:accent1>
      <a:accent2>
        <a:srgbClr val="6F7879"/>
      </a:accent2>
      <a:accent3>
        <a:srgbClr val="13276E"/>
      </a:accent3>
      <a:accent4>
        <a:srgbClr val="D6E6FE"/>
      </a:accent4>
      <a:accent5>
        <a:srgbClr val="BECAF1"/>
      </a:accent5>
      <a:accent6>
        <a:srgbClr val="C7C8C7"/>
      </a:accent6>
      <a:hlink>
        <a:srgbClr val="0069D0"/>
      </a:hlink>
      <a:folHlink>
        <a:srgbClr val="002663"/>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defRPr b="0" i="0" dirty="0" smtClean="0">
            <a:solidFill>
              <a:schemeClr val="bg2"/>
            </a:solidFill>
            <a:latin typeface="BentonSans Light" panose="02000503000000020004" pitchFamily="2" charset="0"/>
          </a:defRPr>
        </a:defPPr>
      </a:lstStyle>
    </a:txDef>
  </a:objectDefaults>
  <a:extraClrSchemeLst/>
  <a:extLst>
    <a:ext uri="{05A4C25C-085E-4340-85A3-A5531E510DB2}">
      <thm15:themeFamily xmlns:thm15="http://schemas.microsoft.com/office/thememl/2012/main" name="EnterpriseTemplate_EDA_Wide" id="{C684A66D-095F-44C6-BE48-BE5C136911A1}" vid="{2C51F15A-0CB0-4D07-BB4E-C902EE03622D}"/>
    </a:ext>
  </a:extLst>
</a:theme>
</file>

<file path=ppt/theme/theme3.xml><?xml version="1.0" encoding="utf-8"?>
<a:theme xmlns:a="http://schemas.openxmlformats.org/drawingml/2006/main" name="4_Enterprise CorpID version 2">
  <a:themeElements>
    <a:clrScheme name="Custom 124">
      <a:dk1>
        <a:srgbClr val="002663"/>
      </a:dk1>
      <a:lt1>
        <a:srgbClr val="FFFFFF"/>
      </a:lt1>
      <a:dk2>
        <a:srgbClr val="006AD2"/>
      </a:dk2>
      <a:lt2>
        <a:srgbClr val="162B73"/>
      </a:lt2>
      <a:accent1>
        <a:srgbClr val="0968CE"/>
      </a:accent1>
      <a:accent2>
        <a:srgbClr val="6F7879"/>
      </a:accent2>
      <a:accent3>
        <a:srgbClr val="13276E"/>
      </a:accent3>
      <a:accent4>
        <a:srgbClr val="D6E6FE"/>
      </a:accent4>
      <a:accent5>
        <a:srgbClr val="BECAF1"/>
      </a:accent5>
      <a:accent6>
        <a:srgbClr val="C7C8C7"/>
      </a:accent6>
      <a:hlink>
        <a:srgbClr val="0069D0"/>
      </a:hlink>
      <a:folHlink>
        <a:srgbClr val="002663"/>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defRPr b="0" i="0" dirty="0" smtClean="0">
            <a:solidFill>
              <a:schemeClr val="bg2"/>
            </a:solidFill>
            <a:latin typeface="BentonSans Light" panose="02000503000000020004" pitchFamily="2" charset="0"/>
          </a:defRPr>
        </a:defPPr>
      </a:lstStyle>
    </a:txDef>
  </a:objectDefaults>
  <a:extraClrSchemeLst/>
</a:theme>
</file>

<file path=ppt/theme/theme4.xml><?xml version="1.0" encoding="utf-8"?>
<a:theme xmlns:a="http://schemas.openxmlformats.org/drawingml/2006/main" name="2_Enterprise CorpID version 2">
  <a:themeElements>
    <a:clrScheme name="Custom 124">
      <a:dk1>
        <a:srgbClr val="002663"/>
      </a:dk1>
      <a:lt1>
        <a:srgbClr val="FFFFFF"/>
      </a:lt1>
      <a:dk2>
        <a:srgbClr val="006AD2"/>
      </a:dk2>
      <a:lt2>
        <a:srgbClr val="162B73"/>
      </a:lt2>
      <a:accent1>
        <a:srgbClr val="0968CE"/>
      </a:accent1>
      <a:accent2>
        <a:srgbClr val="6F7879"/>
      </a:accent2>
      <a:accent3>
        <a:srgbClr val="13276E"/>
      </a:accent3>
      <a:accent4>
        <a:srgbClr val="D6E6FE"/>
      </a:accent4>
      <a:accent5>
        <a:srgbClr val="BECAF1"/>
      </a:accent5>
      <a:accent6>
        <a:srgbClr val="C7C8C7"/>
      </a:accent6>
      <a:hlink>
        <a:srgbClr val="0069D0"/>
      </a:hlink>
      <a:folHlink>
        <a:srgbClr val="002663"/>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defRPr b="0" i="0" dirty="0" smtClean="0">
            <a:solidFill>
              <a:schemeClr val="bg2"/>
            </a:solidFill>
            <a:latin typeface="BentonSans Light" panose="02000503000000020004" pitchFamily="2" charset="0"/>
          </a:defRPr>
        </a:defPPr>
      </a:lstStyle>
    </a:txDef>
  </a:objectDefaults>
  <a:extraClrSchemeLst/>
  <a:extLst>
    <a:ext uri="{05A4C25C-085E-4340-85A3-A5531E510DB2}">
      <thm15:themeFamily xmlns:thm15="http://schemas.microsoft.com/office/thememl/2012/main" name="EnterpriseTemplate_EDA_Wide" id="{C684A66D-095F-44C6-BE48-BE5C136911A1}" vid="{2C51F15A-0CB0-4D07-BB4E-C902EE03622D}"/>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Amex">
    <a:dk1>
      <a:srgbClr val="53565A"/>
    </a:dk1>
    <a:lt1>
      <a:srgbClr val="FFFFFF"/>
    </a:lt1>
    <a:dk2>
      <a:srgbClr val="00175A"/>
    </a:dk2>
    <a:lt2>
      <a:srgbClr val="006FCF"/>
    </a:lt2>
    <a:accent1>
      <a:srgbClr val="006FCF"/>
    </a:accent1>
    <a:accent2>
      <a:srgbClr val="00175A"/>
    </a:accent2>
    <a:accent3>
      <a:srgbClr val="A7A8AA"/>
    </a:accent3>
    <a:accent4>
      <a:srgbClr val="000000"/>
    </a:accent4>
    <a:accent5>
      <a:srgbClr val="D9D9D6"/>
    </a:accent5>
    <a:accent6>
      <a:srgbClr val="53565A"/>
    </a:accent6>
    <a:hlink>
      <a:srgbClr val="006FCF"/>
    </a:hlink>
    <a:folHlink>
      <a:srgbClr val="006FCF"/>
    </a:folHlink>
  </a:clrScheme>
  <a:fontScheme name="Amex">
    <a:majorFont>
      <a:latin typeface="Guardian Egyp Light"/>
      <a:ea typeface=""/>
      <a:cs typeface=""/>
    </a:majorFont>
    <a:minorFont>
      <a:latin typeface="BentonSans Regular"/>
      <a:ea typeface=""/>
      <a:cs typeface=""/>
    </a:minorFont>
  </a:fontScheme>
  <a:fmtScheme name="Amex">
    <a:fillStyleLst>
      <a:solidFill>
        <a:schemeClr val="phClr"/>
      </a:solidFill>
      <a:solidFill>
        <a:schemeClr val="phClr"/>
      </a:solidFill>
      <a:solidFill>
        <a:schemeClr val="phClr"/>
      </a:solidFill>
    </a:fillStyleLst>
    <a:lnStyleLst>
      <a:ln w="6350" cap="sq" cmpd="sng" algn="ctr">
        <a:solidFill>
          <a:schemeClr val="phClr"/>
        </a:solidFill>
        <a:prstDash val="solid"/>
      </a:ln>
      <a:ln w="6350" cap="sq" cmpd="sng" algn="ctr">
        <a:solidFill>
          <a:schemeClr val="phClr"/>
        </a:solidFill>
        <a:prstDash val="solid"/>
      </a:ln>
      <a:ln w="6350" cap="sq" cmpd="sng" algn="ctr">
        <a:solidFill>
          <a:schemeClr val="phClr"/>
        </a:solidFill>
        <a:prstDash val="solid"/>
      </a:ln>
    </a:lnStyleLst>
    <a:effectStyleLst>
      <a:effectStyle>
        <a:effectLst/>
      </a:effectStyle>
      <a:effectStyle>
        <a:effectLst/>
      </a:effectStyle>
      <a:effectStyle>
        <a:effectLst>
          <a:outerShdw blurRad="190500" dist="63500" dir="2700000" algn="br" rotWithShape="0">
            <a:srgbClr val="000000">
              <a:alpha val="40000"/>
            </a:srgbClr>
          </a:outerShdw>
        </a:effectLst>
      </a:effectStyle>
    </a:effectStyleLst>
    <a:bgFillStyleLst>
      <a:solidFill>
        <a:schemeClr val="phClr"/>
      </a:solidFill>
      <a:solidFill>
        <a:schemeClr val="phClr"/>
      </a:solidFill>
      <a:solidFill>
        <a:schemeClr val="phClr"/>
      </a:soli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4C785E918411345A1AFF1E9C81C43E3" ma:contentTypeVersion="15" ma:contentTypeDescription="Create a new document." ma:contentTypeScope="" ma:versionID="a505450a59b2a6fdd2c4f53b1719ac4d">
  <xsd:schema xmlns:xsd="http://www.w3.org/2001/XMLSchema" xmlns:xs="http://www.w3.org/2001/XMLSchema" xmlns:p="http://schemas.microsoft.com/office/2006/metadata/properties" xmlns:ns3="c5edc1f3-a3a4-44ca-846d-7dda25573916" xmlns:ns4="74fbcf3e-e420-4f7b-926f-d31ddefba7fe" targetNamespace="http://schemas.microsoft.com/office/2006/metadata/properties" ma:root="true" ma:fieldsID="89179941e02f86b0433fb0a6ccb19497" ns3:_="" ns4:_="">
    <xsd:import namespace="c5edc1f3-a3a4-44ca-846d-7dda25573916"/>
    <xsd:import namespace="74fbcf3e-e420-4f7b-926f-d31ddefba7fe"/>
    <xsd:element name="properties">
      <xsd:complexType>
        <xsd:sequence>
          <xsd:element name="documentManagement">
            <xsd:complexType>
              <xsd:all>
                <xsd:element ref="ns3:MediaServiceMetadata" minOccurs="0"/>
                <xsd:element ref="ns3:MediaServiceFastMetadata" minOccurs="0"/>
                <xsd:element ref="ns3:MediaLengthInSeconds" minOccurs="0"/>
                <xsd:element ref="ns3:MediaServiceAutoKeyPoints" minOccurs="0"/>
                <xsd:element ref="ns3:MediaServiceKeyPoints" minOccurs="0"/>
                <xsd:element ref="ns3:MediaServiceAutoTags" minOccurs="0"/>
                <xsd:element ref="ns3:MediaServiceGenerationTime" minOccurs="0"/>
                <xsd:element ref="ns3:MediaServiceEventHashCode" minOccurs="0"/>
                <xsd:element ref="ns3:MediaServiceOCR" minOccurs="0"/>
                <xsd:element ref="ns3:MediaServiceDateTaken" minOccurs="0"/>
                <xsd:element ref="ns4:SharedWithUsers" minOccurs="0"/>
                <xsd:element ref="ns4:SharedWithDetails" minOccurs="0"/>
                <xsd:element ref="ns4:SharingHintHash" minOccurs="0"/>
                <xsd:element ref="ns3:_activity"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edc1f3-a3a4-44ca-846d-7dda2557391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Length (seconds)" ma:internalName="MediaLengthInSeconds" ma:readOnly="true">
      <xsd:simpleType>
        <xsd:restriction base="dms:Unknown"/>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DateTaken" ma:index="17" nillable="true" ma:displayName="MediaServiceDateTaken" ma:hidden="true" ma:internalName="MediaServiceDateTaken" ma:readOnly="true">
      <xsd:simpleType>
        <xsd:restriction base="dms:Text"/>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4fbcf3e-e420-4f7b-926f-d31ddefba7fe"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c5edc1f3-a3a4-44ca-846d-7dda25573916" xsi:nil="true"/>
  </documentManagement>
</p:properties>
</file>

<file path=customXml/itemProps1.xml><?xml version="1.0" encoding="utf-8"?>
<ds:datastoreItem xmlns:ds="http://schemas.openxmlformats.org/officeDocument/2006/customXml" ds:itemID="{FF1F8383-3A3F-4B07-A934-07B94C50603D}">
  <ds:schemaRefs>
    <ds:schemaRef ds:uri="74fbcf3e-e420-4f7b-926f-d31ddefba7fe"/>
    <ds:schemaRef ds:uri="c5edc1f3-a3a4-44ca-846d-7dda2557391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236F85C6-D43F-41EC-B787-BE2684562BAB}">
  <ds:schemaRefs>
    <ds:schemaRef ds:uri="http://schemas.microsoft.com/sharepoint/v3/contenttype/forms"/>
  </ds:schemaRefs>
</ds:datastoreItem>
</file>

<file path=customXml/itemProps3.xml><?xml version="1.0" encoding="utf-8"?>
<ds:datastoreItem xmlns:ds="http://schemas.openxmlformats.org/officeDocument/2006/customXml" ds:itemID="{D5A7B795-F102-401A-88DF-8ADEF8B0B5CD}">
  <ds:schemaRefs>
    <ds:schemaRef ds:uri="http://purl.org/dc/elements/1.1/"/>
    <ds:schemaRef ds:uri="http://purl.org/dc/terms/"/>
    <ds:schemaRef ds:uri="http://schemas.microsoft.com/office/2006/documentManagement/types"/>
    <ds:schemaRef ds:uri="http://schemas.microsoft.com/office/infopath/2007/PartnerControls"/>
    <ds:schemaRef ds:uri="74fbcf3e-e420-4f7b-926f-d31ddefba7fe"/>
    <ds:schemaRef ds:uri="http://www.w3.org/XML/1998/namespace"/>
    <ds:schemaRef ds:uri="http://schemas.microsoft.com/office/2006/metadata/properties"/>
    <ds:schemaRef ds:uri="http://schemas.openxmlformats.org/package/2006/metadata/core-properties"/>
    <ds:schemaRef ds:uri="c5edc1f3-a3a4-44ca-846d-7dda25573916"/>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Enterprise CorpID version 2</Template>
  <TotalTime>1</TotalTime>
  <Words>1730</Words>
  <Application>Microsoft Office PowerPoint</Application>
  <PresentationFormat>Widescreen</PresentationFormat>
  <Paragraphs>324</Paragraphs>
  <Slides>16</Slides>
  <Notes>15</Notes>
  <HiddenSlides>0</HiddenSlides>
  <MMClips>0</MMClips>
  <ScaleCrop>false</ScaleCrop>
  <HeadingPairs>
    <vt:vector size="8" baseType="variant">
      <vt:variant>
        <vt:lpstr>Fonts Used</vt:lpstr>
      </vt:variant>
      <vt:variant>
        <vt:i4>13</vt:i4>
      </vt:variant>
      <vt:variant>
        <vt:lpstr>Theme</vt:lpstr>
      </vt:variant>
      <vt:variant>
        <vt:i4>4</vt:i4>
      </vt:variant>
      <vt:variant>
        <vt:lpstr>Embedded OLE Servers</vt:lpstr>
      </vt:variant>
      <vt:variant>
        <vt:i4>1</vt:i4>
      </vt:variant>
      <vt:variant>
        <vt:lpstr>Slide Titles</vt:lpstr>
      </vt:variant>
      <vt:variant>
        <vt:i4>16</vt:i4>
      </vt:variant>
    </vt:vector>
  </HeadingPairs>
  <TitlesOfParts>
    <vt:vector size="34" baseType="lpstr">
      <vt:lpstr>Arial</vt:lpstr>
      <vt:lpstr>BentonSans</vt:lpstr>
      <vt:lpstr>BentonSans Bold</vt:lpstr>
      <vt:lpstr>BentonSans Light</vt:lpstr>
      <vt:lpstr>BentonSans Medium</vt:lpstr>
      <vt:lpstr>BentonSans Regular</vt:lpstr>
      <vt:lpstr>Calibri</vt:lpstr>
      <vt:lpstr>Cambria Math</vt:lpstr>
      <vt:lpstr>Guardian Egyp</vt:lpstr>
      <vt:lpstr>Guardian Egyp Regular</vt:lpstr>
      <vt:lpstr>Times New Roman</vt:lpstr>
      <vt:lpstr>Wingdings</vt:lpstr>
      <vt:lpstr>Wingdings 3</vt:lpstr>
      <vt:lpstr>Enterprise CorpID version 2</vt:lpstr>
      <vt:lpstr>1_Enterprise CorpID version 2</vt:lpstr>
      <vt:lpstr>4_Enterprise CorpID version 2</vt:lpstr>
      <vt:lpstr>2_Enterprise CorpID version 2</vt:lpstr>
      <vt:lpstr>think-cell Slide</vt:lpstr>
      <vt:lpstr>The American Express Innovation Labs AI Hackathon (Singapore) 2024 Modeling Problem Statement  Recommendations to drive incremental activation  on relevant merchants for each customer </vt:lpstr>
      <vt:lpstr>PowerPoint Presentation</vt:lpstr>
      <vt:lpstr>PowerPoint Presentation</vt:lpstr>
      <vt:lpstr>PowerPoint Presentation</vt:lpstr>
      <vt:lpstr>Data Collection and Objective Function</vt:lpstr>
      <vt:lpstr>Evaluation Criteria</vt:lpstr>
      <vt:lpstr>Data</vt:lpstr>
      <vt:lpstr>Sample of the Modeling Dataset</vt:lpstr>
      <vt:lpstr>Details about Independent Predictors – X Features</vt:lpstr>
      <vt:lpstr>Datasets</vt:lpstr>
      <vt:lpstr>Sample of a scored Round 1 submission data</vt:lpstr>
      <vt:lpstr>Stages of Competition</vt:lpstr>
      <vt:lpstr>Round 1 Guidelines</vt:lpstr>
      <vt:lpstr>Round 2 Guidelines</vt:lpstr>
      <vt:lpstr>Final Round Guidelines</vt:lpstr>
      <vt:lpstr>All the Best!!!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 For thougth– Document Intelligence</dc:title>
  <dc:creator>Dhruv Premi</dc:creator>
  <cp:lastModifiedBy>Jason Kuan Han Lai</cp:lastModifiedBy>
  <cp:revision>2</cp:revision>
  <dcterms:created xsi:type="dcterms:W3CDTF">2021-08-12T09:36:57Z</dcterms:created>
  <dcterms:modified xsi:type="dcterms:W3CDTF">2024-02-13T13:02:50Z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XPAuthor">
    <vt:lpwstr>Deepti Agnihotri</vt:lpwstr>
  </property>
  <property fmtid="{D5CDD505-2E9C-101B-9397-08002B2CF9AE}" pid="3" name="AXPDataClassification">
    <vt:lpwstr>AXP Public</vt:lpwstr>
  </property>
  <property fmtid="{D5CDD505-2E9C-101B-9397-08002B2CF9AE}" pid="4" name="AXPDataClassificationForSearch">
    <vt:lpwstr>AXPPublic_UniqueSearchString</vt:lpwstr>
  </property>
  <property fmtid="{D5CDD505-2E9C-101B-9397-08002B2CF9AE}" pid="5" name="AXPLastAuthor">
    <vt:lpwstr>Deepti Agnihotri</vt:lpwstr>
  </property>
  <property fmtid="{D5CDD505-2E9C-101B-9397-08002B2CF9AE}" pid="6" name="ContentTypeId">
    <vt:lpwstr>0x01010094C785E918411345A1AFF1E9C81C43E3</vt:lpwstr>
  </property>
</Properties>
</file>