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7"/>
  </p:notesMasterIdLst>
  <p:sldIdLst>
    <p:sldId id="256" r:id="rId2"/>
    <p:sldId id="257" r:id="rId3"/>
    <p:sldId id="262" r:id="rId4"/>
    <p:sldId id="277" r:id="rId5"/>
    <p:sldId id="268" r:id="rId6"/>
    <p:sldId id="269" r:id="rId7"/>
    <p:sldId id="275" r:id="rId8"/>
    <p:sldId id="274" r:id="rId9"/>
    <p:sldId id="278" r:id="rId10"/>
    <p:sldId id="270" r:id="rId11"/>
    <p:sldId id="271" r:id="rId12"/>
    <p:sldId id="272" r:id="rId13"/>
    <p:sldId id="273" r:id="rId14"/>
    <p:sldId id="276" r:id="rId15"/>
    <p:sldId id="258" r:id="rId16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-윤고딕330" panose="020B0600000101010101" charset="-127"/>
      <p:regular r:id="rId23"/>
    </p:embeddedFont>
    <p:embeddedFont>
      <p:font typeface="함초롬바탕" panose="02030604000101010101" pitchFamily="18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2933816" cy="1077218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</a:t>
            </a:r>
            <a:endParaRPr lang="en-US" altLang="ko-KR" sz="36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1514326"/>
            <a:ext cx="539907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화요일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974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Context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흐름도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797ED-FD93-4E59-B4BB-2A833EAB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0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276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pc="-150">
                <a:solidFill>
                  <a:srgbClr val="306E89"/>
                </a:solidFill>
                <a:latin typeface="-윤고딕330"/>
                <a:ea typeface="배달의민족 도현" panose="020B0600000101010101" pitchFamily="50" charset="-127"/>
              </a:rPr>
              <a:t>Use case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193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6776F-16D5-4F9F-B2A6-3581F32B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3"/>
            <a:ext cx="8430792" cy="50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3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Architecture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4512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Layered architecture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5D35F-0EDE-468B-B9B4-DCC34FF5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70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Process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2266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V -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69C91-7079-4095-8906-70D6625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2"/>
            <a:ext cx="8430792" cy="50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907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Plan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597984-82E2-4A79-9482-B557DCA2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52741"/>
              </p:ext>
            </p:extLst>
          </p:nvPr>
        </p:nvGraphicFramePr>
        <p:xfrm>
          <a:off x="440266" y="1436280"/>
          <a:ext cx="8221130" cy="4917568"/>
        </p:xfrm>
        <a:graphic>
          <a:graphicData uri="http://schemas.openxmlformats.org/drawingml/2006/table">
            <a:tbl>
              <a:tblPr/>
              <a:tblGrid>
                <a:gridCol w="532084">
                  <a:extLst>
                    <a:ext uri="{9D8B030D-6E8A-4147-A177-3AD203B41FA5}">
                      <a16:colId xmlns:a16="http://schemas.microsoft.com/office/drawing/2014/main" val="3104457603"/>
                    </a:ext>
                  </a:extLst>
                </a:gridCol>
                <a:gridCol w="2183743">
                  <a:extLst>
                    <a:ext uri="{9D8B030D-6E8A-4147-A177-3AD203B41FA5}">
                      <a16:colId xmlns:a16="http://schemas.microsoft.com/office/drawing/2014/main" val="388161066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5782802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676943272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0608022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98858848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8637531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219503757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472517003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105315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754474945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776381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01344117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775232409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257392830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983353231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45294666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954120121"/>
                    </a:ext>
                  </a:extLst>
                </a:gridCol>
                <a:gridCol w="539415">
                  <a:extLst>
                    <a:ext uri="{9D8B030D-6E8A-4147-A177-3AD203B41FA5}">
                      <a16:colId xmlns:a16="http://schemas.microsoft.com/office/drawing/2014/main" val="2213452239"/>
                    </a:ext>
                  </a:extLst>
                </a:gridCol>
              </a:tblGrid>
              <a:tr h="2787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연구개발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3724"/>
                  </a:ext>
                </a:extLst>
              </a:tr>
              <a:tr h="278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1313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아이디어 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17299"/>
                  </a:ext>
                </a:extLst>
              </a:tr>
              <a:tr h="503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개발환경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17920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아키텍처 및 모듈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63727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 포팅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17064"/>
                  </a:ext>
                </a:extLst>
              </a:tr>
              <a:tr h="504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61962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359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937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7601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13611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2088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965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EBB72C6-7BAC-42FE-A72C-9B78BC03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55" y="1435800"/>
            <a:ext cx="11687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6317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708161"/>
            <a:chOff x="828481" y="3371400"/>
            <a:chExt cx="1639009" cy="17081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관리</a:t>
              </a:r>
              <a:endPara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-Nodric ThingY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6A2287-C4A2-454C-84DB-90E51C4FBB49}"/>
              </a:ext>
            </a:extLst>
          </p:cNvPr>
          <p:cNvGrpSpPr/>
          <p:nvPr/>
        </p:nvGrpSpPr>
        <p:grpSpPr>
          <a:xfrm>
            <a:off x="2856554" y="3371400"/>
            <a:ext cx="1639009" cy="1431162"/>
            <a:chOff x="828481" y="3371400"/>
            <a:chExt cx="1639009" cy="14311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B0CDD0-BE02-4401-8547-105F2AEC3F23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-RaspberryPi 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문서작성</a:t>
              </a:r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C2CC8F-5D27-4050-BB9C-EB0F379437D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F80370E-C23E-4E89-922F-46CA7D02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4670386" y="3371400"/>
            <a:ext cx="1639009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59040" y="3332557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AE92859-7AC8-4C27-A24E-0B91B39DE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29" y="2078890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154F42-744C-454C-B000-266876685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62" y="2078889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E563AE-1B06-45B9-833D-EDF406117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16" y="2051331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1530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AA43D-7EA5-4108-80F4-33EC4CF16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7" y="136077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633AF6F-EACB-4461-BE51-0ABA135A731F}"/>
              </a:ext>
            </a:extLst>
          </p:cNvPr>
          <p:cNvGrpSpPr/>
          <p:nvPr/>
        </p:nvGrpSpPr>
        <p:grpSpPr>
          <a:xfrm>
            <a:off x="524051" y="2653280"/>
            <a:ext cx="1639009" cy="1154163"/>
            <a:chOff x="828481" y="3371400"/>
            <a:chExt cx="1639009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98964-6F0E-4A25-8258-B29239F46AAD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80E4D-91D8-438B-95F3-824ECA0FA7F4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ABBAD18-D066-46F9-8823-D131FE57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FC2BF-76D3-482F-8592-91C1CD1D6B09}"/>
              </a:ext>
            </a:extLst>
          </p:cNvPr>
          <p:cNvGrpSpPr/>
          <p:nvPr/>
        </p:nvGrpSpPr>
        <p:grpSpPr>
          <a:xfrm>
            <a:off x="524051" y="5564156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238BB-6E8E-419A-812E-6FC2062F5DB9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0E35E-02EC-4A79-9846-CF3B064AF1C8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1FAD0AA-90EB-45FA-B917-5785EBDE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115E65-6221-484C-9518-5242ABF8A553}"/>
              </a:ext>
            </a:extLst>
          </p:cNvPr>
          <p:cNvGrpSpPr/>
          <p:nvPr/>
        </p:nvGrpSpPr>
        <p:grpSpPr>
          <a:xfrm>
            <a:off x="4539020" y="2710284"/>
            <a:ext cx="1639009" cy="1154163"/>
            <a:chOff x="828481" y="3371400"/>
            <a:chExt cx="1639009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DAB373-5D94-42C6-9708-AA19D8F45782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2C92D9-D250-4BF4-8C9E-8446DA64315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6AF3E72-3AF2-4118-8A81-DF6A703C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FCA3C-4F5C-495C-8642-C843F493F887}"/>
              </a:ext>
            </a:extLst>
          </p:cNvPr>
          <p:cNvGrpSpPr/>
          <p:nvPr/>
        </p:nvGrpSpPr>
        <p:grpSpPr>
          <a:xfrm>
            <a:off x="4518249" y="5581717"/>
            <a:ext cx="1774486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53AFA5-CE5D-41D7-A56D-BA7A6099D69C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DE206-6A6B-487C-BC16-25FDABDC09F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9AFDE95-613C-4C00-9FBA-1F0B314D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DF1DCD6-2CCC-4EBA-A2EF-8D81A0CF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" y="4271646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13AC-7A47-4C8A-B6DE-9DAA286B7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96" y="1417773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BC602-FBC8-444A-A614-64374A31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4" y="4290177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9767B-4498-4F90-87BF-DDBBB0AF6835}"/>
              </a:ext>
            </a:extLst>
          </p:cNvPr>
          <p:cNvSpPr txBox="1"/>
          <p:nvPr/>
        </p:nvSpPr>
        <p:spPr>
          <a:xfrm>
            <a:off x="2163060" y="1729950"/>
            <a:ext cx="187525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지진동 경보기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Nordic ThingY Porting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E7589-A8AB-4CD9-9706-E4141BE81E21}"/>
              </a:ext>
            </a:extLst>
          </p:cNvPr>
          <p:cNvSpPr txBox="1"/>
          <p:nvPr/>
        </p:nvSpPr>
        <p:spPr>
          <a:xfrm>
            <a:off x="6237502" y="1732639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CF048-4EB5-4751-9043-A3ED802BE7DB}"/>
              </a:ext>
            </a:extLst>
          </p:cNvPr>
          <p:cNvSpPr txBox="1"/>
          <p:nvPr/>
        </p:nvSpPr>
        <p:spPr>
          <a:xfrm>
            <a:off x="6237502" y="4811284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6E6AB-7977-4A91-819E-181238CBECB2}"/>
              </a:ext>
            </a:extLst>
          </p:cNvPr>
          <p:cNvSpPr txBox="1"/>
          <p:nvPr/>
        </p:nvSpPr>
        <p:spPr>
          <a:xfrm>
            <a:off x="2175565" y="4713999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RaspberryPi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Picture 2" descr="블록도">
            <a:extLst>
              <a:ext uri="{FF2B5EF4-FFF2-40B4-BE49-F238E27FC236}">
                <a16:creationId xmlns:a16="http://schemas.microsoft.com/office/drawing/2014/main" id="{EF9DA8F5-2021-4EB3-84B6-99928D3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73593"/>
            <a:ext cx="8496877" cy="53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캡처">
            <a:extLst>
              <a:ext uri="{FF2B5EF4-FFF2-40B4-BE49-F238E27FC236}">
                <a16:creationId xmlns:a16="http://schemas.microsoft.com/office/drawing/2014/main" id="{942C2813-77E3-4EC2-B5EB-E34526D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" y="1366060"/>
            <a:ext cx="4365026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KakaoTalk_20181126_204701233">
            <a:extLst>
              <a:ext uri="{FF2B5EF4-FFF2-40B4-BE49-F238E27FC236}">
                <a16:creationId xmlns:a16="http://schemas.microsoft.com/office/drawing/2014/main" id="{ECE6ADC9-1532-40E4-BEAE-DE26462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4" y="1366060"/>
            <a:ext cx="2231360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4B0C9-DB14-4CCC-9487-F76B5FEC61D4}"/>
              </a:ext>
            </a:extLst>
          </p:cNvPr>
          <p:cNvSpPr txBox="1"/>
          <p:nvPr/>
        </p:nvSpPr>
        <p:spPr>
          <a:xfrm>
            <a:off x="1215431" y="5707517"/>
            <a:ext cx="3167691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&amp; Speaker (RaspberryPi)  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4B29-4A99-4621-B6A6-0C69A1C87F2A}"/>
              </a:ext>
            </a:extLst>
          </p:cNvPr>
          <p:cNvSpPr txBox="1"/>
          <p:nvPr/>
        </p:nvSpPr>
        <p:spPr>
          <a:xfrm>
            <a:off x="6214034" y="5707517"/>
            <a:ext cx="223136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3C2E33-5F5A-47CB-BD4B-7CB67A07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4" y="1273593"/>
            <a:ext cx="8579578" cy="468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5FD6-CBB6-42EC-AE71-1DF18CEDA4D5}"/>
              </a:ext>
            </a:extLst>
          </p:cNvPr>
          <p:cNvSpPr/>
          <p:nvPr/>
        </p:nvSpPr>
        <p:spPr>
          <a:xfrm>
            <a:off x="2768137" y="3238687"/>
            <a:ext cx="5685907" cy="23525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69880-8662-47E4-94AD-4B65392CFFE9}"/>
              </a:ext>
            </a:extLst>
          </p:cNvPr>
          <p:cNvSpPr/>
          <p:nvPr/>
        </p:nvSpPr>
        <p:spPr>
          <a:xfrm>
            <a:off x="1399308" y="3602976"/>
            <a:ext cx="1152699" cy="209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2377778" y="5739463"/>
            <a:ext cx="803009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지진동 경보기 를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Nordic ThingY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무선통신구현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대응  방안 구현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71983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Nordic ThingY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8E8153-2C04-4173-92C2-EA4AB992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2095865"/>
            <a:ext cx="74910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72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1245</TotalTime>
  <Words>331</Words>
  <Application>Microsoft Office PowerPoint</Application>
  <PresentationFormat>화면 슬라이드 쇼(4:3)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-윤고딕330</vt:lpstr>
      <vt:lpstr>맑은 고딕</vt:lpstr>
      <vt:lpstr>나눔바른고딕</vt:lpstr>
      <vt:lpstr>함초롬바탕</vt:lpstr>
      <vt:lpstr>Arial</vt:lpstr>
      <vt:lpstr>Yoon 윤고딕 540_TT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88</cp:revision>
  <dcterms:created xsi:type="dcterms:W3CDTF">2017-05-01T14:06:27Z</dcterms:created>
  <dcterms:modified xsi:type="dcterms:W3CDTF">2019-04-16T02:39:10Z</dcterms:modified>
</cp:coreProperties>
</file>