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22"/>
  </p:notesMasterIdLst>
  <p:sldIdLst>
    <p:sldId id="256" r:id="rId2"/>
    <p:sldId id="257" r:id="rId3"/>
    <p:sldId id="262" r:id="rId4"/>
    <p:sldId id="277" r:id="rId5"/>
    <p:sldId id="269" r:id="rId6"/>
    <p:sldId id="275" r:id="rId7"/>
    <p:sldId id="279" r:id="rId8"/>
    <p:sldId id="274" r:id="rId9"/>
    <p:sldId id="273" r:id="rId10"/>
    <p:sldId id="282" r:id="rId11"/>
    <p:sldId id="281" r:id="rId12"/>
    <p:sldId id="284" r:id="rId13"/>
    <p:sldId id="283" r:id="rId14"/>
    <p:sldId id="285" r:id="rId15"/>
    <p:sldId id="268" r:id="rId16"/>
    <p:sldId id="280" r:id="rId17"/>
    <p:sldId id="288" r:id="rId18"/>
    <p:sldId id="287" r:id="rId19"/>
    <p:sldId id="286" r:id="rId20"/>
    <p:sldId id="258" r:id="rId21"/>
  </p:sldIdLst>
  <p:sldSz cx="9144000" cy="6858000" type="screen4x3"/>
  <p:notesSz cx="6858000" cy="9144000"/>
  <p:embeddedFontLst>
    <p:embeddedFont>
      <p:font typeface="Yoon 윤고딕 540_TT" panose="020B0600000101010101" charset="-127"/>
      <p:regular r:id="rId23"/>
    </p:embeddedFont>
    <p:embeddedFont>
      <p:font typeface="-윤고딕330" panose="020B0600000101010101" charset="-127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함초롬바탕" panose="02030604000101010101" pitchFamily="18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CBB659"/>
    <a:srgbClr val="7CB8D6"/>
    <a:srgbClr val="EFBD3F"/>
    <a:srgbClr val="306E89"/>
    <a:srgbClr val="F5A939"/>
    <a:srgbClr val="E9C245"/>
    <a:srgbClr val="6E6E6E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분담 비중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이원규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0B-490C-BCB6-2A6CDEADD8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이석기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0B-490C-BCB6-2A6CDEADD8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황정훈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0B-490C-BCB6-2A6CDEADD87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송영욱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0B-490C-BCB6-2A6CDEADD87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잔여계획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0B-490C-BCB6-2A6CDEADD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2365823"/>
        <c:axId val="1325519967"/>
      </c:barChart>
      <c:catAx>
        <c:axId val="1212365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325519967"/>
        <c:crosses val="autoZero"/>
        <c:auto val="1"/>
        <c:lblAlgn val="ctr"/>
        <c:lblOffset val="100"/>
        <c:noMultiLvlLbl val="0"/>
      </c:catAx>
      <c:valAx>
        <c:axId val="132551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236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회의내용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4D-4DA5-A349-4C5D90EE3A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4D-4DA5-A349-4C5D90EE3AD3}"/>
              </c:ext>
            </c:extLst>
          </c:dPt>
          <c:cat>
            <c:strRef>
              <c:f>Sheet1!$A$2:$A$3</c:f>
              <c:strCache>
                <c:ptCount val="2"/>
                <c:pt idx="0">
                  <c:v>프로젝트 기초</c:v>
                </c:pt>
                <c:pt idx="1">
                  <c:v>발전적인 내용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B-482A-8611-E6E4BC83F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EE8-3890-48E2-B97D-6B700D49A92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4BB2-3720-4F56-8BBF-2D066673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0000" y="171000"/>
            <a:ext cx="8784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513207" y="886498"/>
            <a:ext cx="3354252" cy="523220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</a:t>
            </a:r>
            <a:endParaRPr lang="en-US" altLang="ko-KR" sz="2800" spc="-15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3207" y="1514326"/>
            <a:ext cx="539907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지진 대응 플랫폼</a:t>
            </a:r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04998" y="5584125"/>
            <a:ext cx="353900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시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2019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6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목요일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오후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 소 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융복합관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345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0241" y="3730546"/>
            <a:ext cx="3411793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2Team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2015118466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이원규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2015112929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이석기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2014119071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황정훈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2016113204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송영욱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http://computer.knu.ac.kr/img/include/logo2.gif">
            <a:extLst>
              <a:ext uri="{FF2B5EF4-FFF2-40B4-BE49-F238E27FC236}">
                <a16:creationId xmlns:a16="http://schemas.microsoft.com/office/drawing/2014/main" id="{30704C1D-7176-4581-8EE5-0181F35A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56" r="98675">
                        <a14:foregroundMark x1="1656" y1="48000" x2="1656" y2="48000"/>
                        <a14:foregroundMark x1="7947" y1="44000" x2="7947" y2="44000"/>
                        <a14:foregroundMark x1="15232" y1="44000" x2="15232" y2="44000"/>
                        <a14:foregroundMark x1="26490" y1="44000" x2="26490" y2="44000"/>
                        <a14:foregroundMark x1="26159" y1="36000" x2="26159" y2="36000"/>
                        <a14:foregroundMark x1="23179" y1="34000" x2="23179" y2="34000"/>
                        <a14:foregroundMark x1="24834" y1="36000" x2="24834" y2="36000"/>
                        <a14:foregroundMark x1="23179" y1="44000" x2="23179" y2="44000"/>
                        <a14:foregroundMark x1="25828" y1="56000" x2="25828" y2="56000"/>
                        <a14:foregroundMark x1="23179" y1="56000" x2="23179" y2="56000"/>
                        <a14:foregroundMark x1="29801" y1="50000" x2="29801" y2="50000"/>
                        <a14:foregroundMark x1="31788" y1="48000" x2="31788" y2="48000"/>
                        <a14:foregroundMark x1="28477" y1="50000" x2="28477" y2="50000"/>
                        <a14:foregroundMark x1="28808" y1="48000" x2="28808" y2="48000"/>
                        <a14:foregroundMark x1="31457" y1="40000" x2="31457" y2="40000"/>
                        <a14:foregroundMark x1="33775" y1="36000" x2="33775" y2="36000"/>
                        <a14:foregroundMark x1="36093" y1="44000" x2="36093" y2="44000"/>
                        <a14:foregroundMark x1="37086" y1="44000" x2="37086" y2="44000"/>
                        <a14:foregroundMark x1="39073" y1="42000" x2="39073" y2="42000"/>
                        <a14:foregroundMark x1="40397" y1="40000" x2="40397" y2="40000"/>
                        <a14:foregroundMark x1="43046" y1="58000" x2="43046" y2="58000"/>
                        <a14:foregroundMark x1="42715" y1="42000" x2="42715" y2="42000"/>
                        <a14:foregroundMark x1="41060" y1="58000" x2="41060" y2="58000"/>
                        <a14:foregroundMark x1="40066" y1="56000" x2="40066" y2="56000"/>
                        <a14:foregroundMark x1="45695" y1="34000" x2="45695" y2="34000"/>
                        <a14:foregroundMark x1="48675" y1="34000" x2="48675" y2="34000"/>
                        <a14:foregroundMark x1="47351" y1="46000" x2="47351" y2="46000"/>
                        <a14:foregroundMark x1="47351" y1="54000" x2="47351" y2="54000"/>
                        <a14:foregroundMark x1="45695" y1="56000" x2="45695" y2="56000"/>
                        <a14:foregroundMark x1="52980" y1="44000" x2="52980" y2="44000"/>
                        <a14:foregroundMark x1="62583" y1="44000" x2="62583" y2="44000"/>
                        <a14:foregroundMark x1="59934" y1="40000" x2="59934" y2="40000"/>
                        <a14:foregroundMark x1="69205" y1="36000" x2="69205" y2="36000"/>
                        <a14:foregroundMark x1="69536" y1="42000" x2="69536" y2="42000"/>
                        <a14:foregroundMark x1="69205" y1="60000" x2="69205" y2="60000"/>
                        <a14:foregroundMark x1="66887" y1="58000" x2="66887" y2="58000"/>
                        <a14:foregroundMark x1="67550" y1="46000" x2="67550" y2="46000"/>
                        <a14:foregroundMark x1="66887" y1="38000" x2="66887" y2="38000"/>
                        <a14:foregroundMark x1="66887" y1="32000" x2="66887" y2="32000"/>
                        <a14:foregroundMark x1="74172" y1="42000" x2="74172" y2="42000"/>
                        <a14:foregroundMark x1="72848" y1="40000" x2="72848" y2="40000"/>
                        <a14:foregroundMark x1="74503" y1="52000" x2="74503" y2="52000"/>
                        <a14:foregroundMark x1="76490" y1="42000" x2="76490" y2="42000"/>
                        <a14:foregroundMark x1="78808" y1="36000" x2="78808" y2="36000"/>
                        <a14:foregroundMark x1="81126" y1="54000" x2="81126" y2="54000"/>
                        <a14:foregroundMark x1="81457" y1="58000" x2="81457" y2="58000"/>
                        <a14:foregroundMark x1="79139" y1="56000" x2="79139" y2="56000"/>
                        <a14:foregroundMark x1="84437" y1="40000" x2="84437" y2="40000"/>
                        <a14:foregroundMark x1="87086" y1="46000" x2="87086" y2="46000"/>
                        <a14:foregroundMark x1="90728" y1="44000" x2="90728" y2="44000"/>
                        <a14:foregroundMark x1="91060" y1="34000" x2="91060" y2="34000"/>
                        <a14:foregroundMark x1="93377" y1="48000" x2="93377" y2="48000"/>
                        <a14:foregroundMark x1="95364" y1="38000" x2="95364" y2="38000"/>
                        <a14:foregroundMark x1="98675" y1="40000" x2="98675" y2="40000"/>
                        <a14:foregroundMark x1="97020" y1="56000" x2="97020" y2="56000"/>
                        <a14:foregroundMark x1="57285" y1="34000" x2="57285" y2="34000"/>
                        <a14:foregroundMark x1="4305" y1="38000" x2="4305" y2="38000"/>
                        <a14:foregroundMark x1="8278" y1="56000" x2="8278" y2="56000"/>
                        <a14:foregroundMark x1="60265" y1="54000" x2="60265" y2="54000"/>
                        <a14:foregroundMark x1="63907" y1="44000" x2="63907" y2="44000"/>
                        <a14:foregroundMark x1="31788" y1="60000" x2="31788" y2="60000"/>
                        <a14:foregroundMark x1="48675" y1="58000" x2="48675" y2="58000"/>
                        <a14:foregroundMark x1="69205" y1="32000" x2="69205" y2="32000"/>
                        <a14:foregroundMark x1="69205" y1="64000" x2="69205" y2="64000"/>
                        <a14:foregroundMark x1="64238" y1="62000" x2="64238" y2="62000"/>
                        <a14:foregroundMark x1="61258" y1="56000" x2="61258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41" y="-44639"/>
            <a:ext cx="2876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진행과정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82322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Architecture : Layered Architecture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86D09B-C42C-4588-83B7-56E1750C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350537"/>
            <a:ext cx="8430792" cy="52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진행과정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80021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변경점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지진동 경보기  하드웨어 를  </a:t>
            </a:r>
            <a:r>
              <a:rPr kumimoji="0" lang="en-US" altLang="ko-KR" sz="2400" b="0" i="0" u="none" strike="sng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Nordic Thing Y </a:t>
            </a:r>
            <a:r>
              <a:rPr kumimoji="0" lang="ko-KR" altLang="en-US" sz="2400" b="0" i="0" u="none" strike="sng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로 교체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(Porting)</a:t>
            </a:r>
          </a:p>
          <a:p>
            <a:pPr lvl="1"/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-&gt; 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교체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why?) 1. Nordic Thing Y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가속도센서 성능 이 좋지 못함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          2. Firmware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제작에 상당한 시간이 소요됨 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프로젝트범위 축소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57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</a:p>
        </p:txBody>
      </p:sp>
      <p:pic>
        <p:nvPicPr>
          <p:cNvPr id="6" name="그림 5" descr="테이블, 실내이(가) 표시된 사진&#10;&#10;자동 생성된 설명">
            <a:extLst>
              <a:ext uri="{FF2B5EF4-FFF2-40B4-BE49-F238E27FC236}">
                <a16:creationId xmlns:a16="http://schemas.microsoft.com/office/drawing/2014/main" id="{41F48AE2-FE1A-4493-BBB9-05A4BDBB9B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r="14446"/>
          <a:stretch/>
        </p:blipFill>
        <p:spPr>
          <a:xfrm>
            <a:off x="1379912" y="1458259"/>
            <a:ext cx="6342612" cy="3437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A7C44-3450-43B1-ABCC-8A6F1B1A0E10}"/>
              </a:ext>
            </a:extLst>
          </p:cNvPr>
          <p:cNvSpPr txBox="1"/>
          <p:nvPr/>
        </p:nvSpPr>
        <p:spPr>
          <a:xfrm>
            <a:off x="955964" y="5336771"/>
            <a:ext cx="722376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지진 감지시 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초간 점등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비상등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소등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전기차단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Application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 메시지 및 음성메세지 </a:t>
            </a:r>
          </a:p>
        </p:txBody>
      </p:sp>
    </p:spTree>
    <p:extLst>
      <p:ext uri="{BB962C8B-B14F-4D97-AF65-F5344CB8AC3E}">
        <p14:creationId xmlns:p14="http://schemas.microsoft.com/office/powerpoint/2010/main" val="379227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250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Check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List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66D1FB-CFCE-4558-B2F9-4A525FAA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52754"/>
              </p:ext>
            </p:extLst>
          </p:nvPr>
        </p:nvGraphicFramePr>
        <p:xfrm>
          <a:off x="656705" y="1397000"/>
          <a:ext cx="7930341" cy="44294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3447">
                  <a:extLst>
                    <a:ext uri="{9D8B030D-6E8A-4147-A177-3AD203B41FA5}">
                      <a16:colId xmlns:a16="http://schemas.microsoft.com/office/drawing/2014/main" val="4104932733"/>
                    </a:ext>
                  </a:extLst>
                </a:gridCol>
                <a:gridCol w="2643447">
                  <a:extLst>
                    <a:ext uri="{9D8B030D-6E8A-4147-A177-3AD203B41FA5}">
                      <a16:colId xmlns:a16="http://schemas.microsoft.com/office/drawing/2014/main" val="3119808054"/>
                    </a:ext>
                  </a:extLst>
                </a:gridCol>
                <a:gridCol w="2643447">
                  <a:extLst>
                    <a:ext uri="{9D8B030D-6E8A-4147-A177-3AD203B41FA5}">
                      <a16:colId xmlns:a16="http://schemas.microsoft.com/office/drawing/2014/main" val="2586301725"/>
                    </a:ext>
                  </a:extLst>
                </a:gridCol>
              </a:tblGrid>
              <a:tr h="40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목표 및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85517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ARTIK -&gt; Rasberry Pi Porting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25879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BLE Beacon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통한 지진감지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92585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WiFi Direct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활용한 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지진동 경보기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Raspberry Pi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WiFi Direct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세팅에서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원인을 알 수 없는 에러발생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9562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BLE Beacon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신호 수신 및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Android –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이원규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Raspberry Pi –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이석기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28179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능동적 대응을 위한 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전기차단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비상등 점등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전류제어장치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(Relay)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부족으로 통합구현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89701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능동적 대응을 위한 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가스밸브 및 도어락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담당자 프로젝트 참여열의 부족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27191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Tv Setup Box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스피커 제어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(Raspberry Pi ) 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담당자 프로젝트 참여열의 부족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대비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50%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구현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미참여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00793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Testbed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및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통한 기능 및 성능개선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50%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Android ,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비상등 점등 및 전기차단기만 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12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5950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성과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415498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구현 및 테스트를 통한 가능성 확인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재난경보분야에서 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Beacon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가능성 확인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2.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대응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필요성 확인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재난경보의 문제점 개선가능성 확인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Test bed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구축과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Test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를 통한 유의미한 성능 개선 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1. Multi Thread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활용을 통해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Raspberry Pi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Beacon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신호 수신 속도 개선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결과물 활용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2"/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구축한 플랫폼을 기반으로 공모전참가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58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92873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수행 과제</a:t>
            </a:r>
            <a:endParaRPr kumimoji="0" lang="ko-KR" altLang="en-US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AA43D-7EA5-4108-80F4-33EC4CF16F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8" y="1418961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633AF6F-EACB-4461-BE51-0ABA135A731F}"/>
              </a:ext>
            </a:extLst>
          </p:cNvPr>
          <p:cNvGrpSpPr/>
          <p:nvPr/>
        </p:nvGrpSpPr>
        <p:grpSpPr>
          <a:xfrm>
            <a:off x="524051" y="2711471"/>
            <a:ext cx="1639009" cy="1154163"/>
            <a:chOff x="828481" y="3371400"/>
            <a:chExt cx="1639009" cy="1154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598964-6F0E-4A25-8258-B29239F46AAD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80E4D-91D8-438B-95F3-824ECA0FA7F4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ABBAD18-D066-46F9-8823-D131FE572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7FC2BF-76D3-482F-8592-91C1CD1D6B09}"/>
              </a:ext>
            </a:extLst>
          </p:cNvPr>
          <p:cNvGrpSpPr/>
          <p:nvPr/>
        </p:nvGrpSpPr>
        <p:grpSpPr>
          <a:xfrm>
            <a:off x="524051" y="5564156"/>
            <a:ext cx="1639009" cy="1154163"/>
            <a:chOff x="828481" y="3371400"/>
            <a:chExt cx="1639009" cy="1154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238BB-6E8E-419A-812E-6FC2062F5DB9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70E35E-02EC-4A79-9846-CF3B064AF1C8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1FAD0AA-90EB-45FA-B917-5785EBDE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115E65-6221-484C-9518-5242ABF8A553}"/>
              </a:ext>
            </a:extLst>
          </p:cNvPr>
          <p:cNvGrpSpPr/>
          <p:nvPr/>
        </p:nvGrpSpPr>
        <p:grpSpPr>
          <a:xfrm>
            <a:off x="4539020" y="2710284"/>
            <a:ext cx="1639009" cy="1154163"/>
            <a:chOff x="828481" y="3371400"/>
            <a:chExt cx="1639009" cy="11541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DAB373-5D94-42C6-9708-AA19D8F45782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2C92D9-D250-4BF4-8C9E-8446DA64315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6AF3E72-3AF2-4118-8A81-DF6A703C0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AFCA3C-4F5C-495C-8642-C843F493F887}"/>
              </a:ext>
            </a:extLst>
          </p:cNvPr>
          <p:cNvGrpSpPr/>
          <p:nvPr/>
        </p:nvGrpSpPr>
        <p:grpSpPr>
          <a:xfrm>
            <a:off x="4518249" y="5581717"/>
            <a:ext cx="1774486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53AFA5-CE5D-41D7-A56D-BA7A6099D69C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2DE206-6A6B-487C-BC16-25FDABDC09F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9AFDE95-613C-4C00-9FBA-1F0B314D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DF1DCD6-2CCC-4EBA-A2EF-8D81A0CF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6" y="4271646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9313AC-7A47-4C8A-B6DE-9DAA286B7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96" y="1417773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84BC602-FBC8-444A-A614-64374A31E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64" y="4290177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C9767B-4498-4F90-87BF-DDBBB0AF6835}"/>
              </a:ext>
            </a:extLst>
          </p:cNvPr>
          <p:cNvSpPr txBox="1"/>
          <p:nvPr/>
        </p:nvSpPr>
        <p:spPr>
          <a:xfrm>
            <a:off x="2052567" y="1464855"/>
            <a:ext cx="2588485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지진동 경보기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(ARTIK)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RaspberryPi 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Testbed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문서작업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E7589-A8AB-4CD9-9706-E4141BE81E21}"/>
              </a:ext>
            </a:extLst>
          </p:cNvPr>
          <p:cNvSpPr txBox="1"/>
          <p:nvPr/>
        </p:nvSpPr>
        <p:spPr>
          <a:xfrm>
            <a:off x="6212086" y="1435361"/>
            <a:ext cx="270699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비상등 점등 및 전기차단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 Beacon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 수신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Testbed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문서작업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212A-2D31-415E-84C1-02D801BC5A1B}"/>
              </a:ext>
            </a:extLst>
          </p:cNvPr>
          <p:cNvSpPr txBox="1"/>
          <p:nvPr/>
        </p:nvSpPr>
        <p:spPr>
          <a:xfrm>
            <a:off x="2021026" y="4394383"/>
            <a:ext cx="2790570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 Setup box 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스피커 제어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</a:p>
          <a:p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D7264-7BF3-4AA3-BEA9-398A7528A0F4}"/>
              </a:ext>
            </a:extLst>
          </p:cNvPr>
          <p:cNvSpPr txBox="1"/>
          <p:nvPr/>
        </p:nvSpPr>
        <p:spPr>
          <a:xfrm>
            <a:off x="6212086" y="4290177"/>
            <a:ext cx="279057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 Beacon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 수신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</a:p>
          <a:p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01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분석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822247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Customer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Requirement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307776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b="1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Customer</a:t>
            </a:r>
            <a:r>
              <a:rPr lang="ko-KR" altLang="en-US" sz="3200" b="1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3200" b="1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Requirement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핵심기능</a:t>
            </a:r>
            <a:r>
              <a:rPr lang="en-US" altLang="ko-KR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지진 감지신호 처리 및 대응</a:t>
            </a:r>
            <a:r>
              <a:rPr lang="en-US" altLang="ko-KR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구현을 최우선으로 </a:t>
            </a:r>
            <a:endParaRPr lang="en-US" altLang="ko-KR" sz="28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후</a:t>
            </a:r>
            <a:r>
              <a:rPr lang="en-US" altLang="ko-KR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테스트를 통해 성능의 개선  및 기능을 추가</a:t>
            </a:r>
            <a:endParaRPr lang="en-US" altLang="ko-KR" sz="28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전보다 발전된 지진 대응 플랫폼 개발</a:t>
            </a:r>
            <a:endParaRPr lang="en-US" altLang="ko-KR" sz="28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76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분석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64687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역할 분담 및 회의내용 분석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77D05FF6-1FB9-4958-A7F5-D254842CF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862796"/>
              </p:ext>
            </p:extLst>
          </p:nvPr>
        </p:nvGraphicFramePr>
        <p:xfrm>
          <a:off x="549379" y="1276729"/>
          <a:ext cx="7801401" cy="3300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970AEC1-831D-4CA3-A20E-12CA58EF1ACD}"/>
              </a:ext>
            </a:extLst>
          </p:cNvPr>
          <p:cNvSpPr txBox="1"/>
          <p:nvPr/>
        </p:nvSpPr>
        <p:spPr>
          <a:xfrm>
            <a:off x="618699" y="2742442"/>
            <a:ext cx="327512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Porting , Android Application </a:t>
            </a:r>
            <a:endParaRPr kumimoji="0" lang="ko-KR" altLang="en-US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27308D-FD89-4C50-8751-2E48953194DC}"/>
              </a:ext>
            </a:extLst>
          </p:cNvPr>
          <p:cNvSpPr txBox="1"/>
          <p:nvPr/>
        </p:nvSpPr>
        <p:spPr>
          <a:xfrm>
            <a:off x="4526280" y="1796942"/>
            <a:ext cx="3474716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Raspberry Pi Beacon 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수신 및  기능 구현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핵심기능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C7F0DA1-18EE-4353-A994-46B61A0663EF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6263638" y="2169810"/>
            <a:ext cx="45722" cy="2734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EF528E-92F7-4F80-8BF4-7057CF2C8B6E}"/>
              </a:ext>
            </a:extLst>
          </p:cNvPr>
          <p:cNvCxnSpPr>
            <a:cxnSpLocks/>
          </p:cNvCxnSpPr>
          <p:nvPr/>
        </p:nvCxnSpPr>
        <p:spPr>
          <a:xfrm>
            <a:off x="4526280" y="2443273"/>
            <a:ext cx="1402080" cy="608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843DED0-0141-47D0-8E91-D1887ED52243}"/>
              </a:ext>
            </a:extLst>
          </p:cNvPr>
          <p:cNvCxnSpPr>
            <a:cxnSpLocks/>
          </p:cNvCxnSpPr>
          <p:nvPr/>
        </p:nvCxnSpPr>
        <p:spPr>
          <a:xfrm flipV="1">
            <a:off x="6223358" y="2443273"/>
            <a:ext cx="1777638" cy="608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70043EC-E88F-41CE-BFAE-DFE3EEBAF8B1}"/>
              </a:ext>
            </a:extLst>
          </p:cNvPr>
          <p:cNvCxnSpPr>
            <a:cxnSpLocks/>
          </p:cNvCxnSpPr>
          <p:nvPr/>
        </p:nvCxnSpPr>
        <p:spPr>
          <a:xfrm>
            <a:off x="5928360" y="3052189"/>
            <a:ext cx="0" cy="236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6C16E8B-E70A-4595-A0AE-7DC38F7D8891}"/>
              </a:ext>
            </a:extLst>
          </p:cNvPr>
          <p:cNvCxnSpPr>
            <a:cxnSpLocks/>
          </p:cNvCxnSpPr>
          <p:nvPr/>
        </p:nvCxnSpPr>
        <p:spPr>
          <a:xfrm>
            <a:off x="6238598" y="3052189"/>
            <a:ext cx="0" cy="236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DFEE649-EEC7-4DF6-BC06-449174A51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711021"/>
              </p:ext>
            </p:extLst>
          </p:nvPr>
        </p:nvGraphicFramePr>
        <p:xfrm>
          <a:off x="251460" y="4279008"/>
          <a:ext cx="3154672" cy="2408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2282187-1A75-44A6-9142-19EA2F71F90B}"/>
              </a:ext>
            </a:extLst>
          </p:cNvPr>
          <p:cNvSpPr/>
          <p:nvPr/>
        </p:nvSpPr>
        <p:spPr>
          <a:xfrm>
            <a:off x="3406132" y="5276850"/>
            <a:ext cx="1165868" cy="60884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59B37-F1AE-4740-A849-3E52597176CD}"/>
              </a:ext>
            </a:extLst>
          </p:cNvPr>
          <p:cNvSpPr txBox="1"/>
          <p:nvPr/>
        </p:nvSpPr>
        <p:spPr>
          <a:xfrm>
            <a:off x="4968240" y="4701540"/>
            <a:ext cx="3154672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회의  횟수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6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회의 시간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2~3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회의내용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기초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(80%)</a:t>
            </a: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발전적인 내용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(20%)</a:t>
            </a:r>
          </a:p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무의미한 회의 </a:t>
            </a:r>
          </a:p>
        </p:txBody>
      </p:sp>
    </p:spTree>
    <p:extLst>
      <p:ext uri="{BB962C8B-B14F-4D97-AF65-F5344CB8AC3E}">
        <p14:creationId xmlns:p14="http://schemas.microsoft.com/office/powerpoint/2010/main" val="261113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분석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00540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일정분석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32DC48-D0B6-4F10-A029-CB0736D3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75334"/>
              </p:ext>
            </p:extLst>
          </p:nvPr>
        </p:nvGraphicFramePr>
        <p:xfrm>
          <a:off x="440266" y="1436280"/>
          <a:ext cx="8221130" cy="3756825"/>
        </p:xfrm>
        <a:graphic>
          <a:graphicData uri="http://schemas.openxmlformats.org/drawingml/2006/table">
            <a:tbl>
              <a:tblPr/>
              <a:tblGrid>
                <a:gridCol w="532084">
                  <a:extLst>
                    <a:ext uri="{9D8B030D-6E8A-4147-A177-3AD203B41FA5}">
                      <a16:colId xmlns:a16="http://schemas.microsoft.com/office/drawing/2014/main" val="3104457603"/>
                    </a:ext>
                  </a:extLst>
                </a:gridCol>
                <a:gridCol w="2183743">
                  <a:extLst>
                    <a:ext uri="{9D8B030D-6E8A-4147-A177-3AD203B41FA5}">
                      <a16:colId xmlns:a16="http://schemas.microsoft.com/office/drawing/2014/main" val="388161066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5782802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676943272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0608022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498858848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86375319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219503757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472517003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105315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754474945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776381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01344117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3775232409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257392830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983353231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45294666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954120121"/>
                    </a:ext>
                  </a:extLst>
                </a:gridCol>
                <a:gridCol w="539415">
                  <a:extLst>
                    <a:ext uri="{9D8B030D-6E8A-4147-A177-3AD203B41FA5}">
                      <a16:colId xmlns:a16="http://schemas.microsoft.com/office/drawing/2014/main" val="2213452239"/>
                    </a:ext>
                  </a:extLst>
                </a:gridCol>
              </a:tblGrid>
              <a:tr h="2141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연구개발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 진 일 정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03724"/>
                  </a:ext>
                </a:extLst>
              </a:tr>
              <a:tr h="214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31313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아이디어 결정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17299"/>
                  </a:ext>
                </a:extLst>
              </a:tr>
              <a:tr h="4294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분석 및 개발환경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</a:t>
                      </a: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917920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아키텍처 및 모듈 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563727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지진동 경보기 포팅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17064"/>
                  </a:ext>
                </a:extLst>
              </a:tr>
              <a:tr h="418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어플리케이션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61962"/>
                  </a:ext>
                </a:extLst>
              </a:tr>
              <a:tr h="287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라즈베리파이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07359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취소</a:t>
                      </a: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69376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모듈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76016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13611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2088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9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86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분석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00540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아쉬운점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9B9B19F8-61C9-4EAE-9E74-5B0AED2C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9521" y="4557399"/>
            <a:ext cx="947738" cy="947738"/>
          </a:xfrm>
          <a:prstGeom prst="rect">
            <a:avLst/>
          </a:prstGeom>
          <a:noFill/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A77C3A9-8D5F-482A-88FB-F0407E4A96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11305" r="2072" b="5457"/>
          <a:stretch/>
        </p:blipFill>
        <p:spPr>
          <a:xfrm>
            <a:off x="594125" y="1375209"/>
            <a:ext cx="2111432" cy="2589254"/>
          </a:xfrm>
          <a:prstGeom prst="rect">
            <a:avLst/>
          </a:prstGeom>
        </p:spPr>
      </p:pic>
      <p:pic>
        <p:nvPicPr>
          <p:cNvPr id="10" name="그림 9" descr="사람, 서있는, 남자, 그룹이(가) 표시된 사진&#10;&#10;자동 생성된 설명">
            <a:extLst>
              <a:ext uri="{FF2B5EF4-FFF2-40B4-BE49-F238E27FC236}">
                <a16:creationId xmlns:a16="http://schemas.microsoft.com/office/drawing/2014/main" id="{7485BB43-DE96-4A8F-980D-B17E1819AD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18" y="1350536"/>
            <a:ext cx="1883677" cy="251156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D80B901-9453-4EB3-8FE1-7C04BCABDC91}"/>
              </a:ext>
            </a:extLst>
          </p:cNvPr>
          <p:cNvSpPr/>
          <p:nvPr/>
        </p:nvSpPr>
        <p:spPr>
          <a:xfrm>
            <a:off x="4971011" y="2311162"/>
            <a:ext cx="565265" cy="59031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80A1E-F885-4D96-ACEC-49679A5BBC5E}"/>
              </a:ext>
            </a:extLst>
          </p:cNvPr>
          <p:cNvSpPr txBox="1"/>
          <p:nvPr/>
        </p:nvSpPr>
        <p:spPr>
          <a:xfrm>
            <a:off x="5481634" y="1654173"/>
            <a:ext cx="3395666" cy="203132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작년부터 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Software Systems Lab 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에서 진행중인 연구의 일부분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개발한 지진감지 알고리즘 및  디바이스를 활용하여  플랫폼을 구축해 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실제로 사용가능함을 보이는것이 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B6A50-DF87-4E96-B106-B01C61A82603}"/>
              </a:ext>
            </a:extLst>
          </p:cNvPr>
          <p:cNvSpPr txBox="1"/>
          <p:nvPr/>
        </p:nvSpPr>
        <p:spPr>
          <a:xfrm>
            <a:off x="2085642" y="5505137"/>
            <a:ext cx="123444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Customer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이장수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석사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26C3F894-61DA-4872-8ABC-191F70BE853F}"/>
              </a:ext>
            </a:extLst>
          </p:cNvPr>
          <p:cNvSpPr/>
          <p:nvPr/>
        </p:nvSpPr>
        <p:spPr>
          <a:xfrm>
            <a:off x="3493486" y="5042331"/>
            <a:ext cx="1679171" cy="373380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pic>
        <p:nvPicPr>
          <p:cNvPr id="17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A227234F-B25D-49B4-AF98-6A924F2D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634" y="4604546"/>
            <a:ext cx="599281" cy="599281"/>
          </a:xfrm>
          <a:prstGeom prst="rect">
            <a:avLst/>
          </a:prstGeom>
          <a:noFill/>
        </p:spPr>
      </p:pic>
      <p:pic>
        <p:nvPicPr>
          <p:cNvPr id="18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6FFD3E77-9AD7-480C-9BE9-EC13D7AF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915" y="4604546"/>
            <a:ext cx="599281" cy="599281"/>
          </a:xfrm>
          <a:prstGeom prst="rect">
            <a:avLst/>
          </a:prstGeom>
          <a:noFill/>
        </p:spPr>
      </p:pic>
      <p:pic>
        <p:nvPicPr>
          <p:cNvPr id="19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C084E955-EB96-466B-B4D7-868B3567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2298" y="5229021"/>
            <a:ext cx="599281" cy="599281"/>
          </a:xfrm>
          <a:prstGeom prst="rect">
            <a:avLst/>
          </a:prstGeom>
          <a:noFill/>
        </p:spPr>
      </p:pic>
      <p:pic>
        <p:nvPicPr>
          <p:cNvPr id="20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A3821A2D-D423-42AF-AFD1-5052A0AE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915" y="5229021"/>
            <a:ext cx="599281" cy="599281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96D379-C1A8-4338-9277-2E493ADF397B}"/>
              </a:ext>
            </a:extLst>
          </p:cNvPr>
          <p:cNvSpPr txBox="1"/>
          <p:nvPr/>
        </p:nvSpPr>
        <p:spPr>
          <a:xfrm>
            <a:off x="5445756" y="5809656"/>
            <a:ext cx="12344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447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그룹 225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227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477484" y="4290947"/>
            <a:ext cx="2859458" cy="2333150"/>
            <a:chOff x="2974976" y="2930525"/>
            <a:chExt cx="3027363" cy="2470151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497388" y="4383088"/>
              <a:ext cx="700088" cy="881063"/>
            </a:xfrm>
            <a:custGeom>
              <a:avLst/>
              <a:gdLst>
                <a:gd name="T0" fmla="*/ 74 w 441"/>
                <a:gd name="T1" fmla="*/ 0 h 555"/>
                <a:gd name="T2" fmla="*/ 366 w 441"/>
                <a:gd name="T3" fmla="*/ 0 h 555"/>
                <a:gd name="T4" fmla="*/ 386 w 441"/>
                <a:gd name="T5" fmla="*/ 4 h 555"/>
                <a:gd name="T6" fmla="*/ 403 w 441"/>
                <a:gd name="T7" fmla="*/ 13 h 555"/>
                <a:gd name="T8" fmla="*/ 419 w 441"/>
                <a:gd name="T9" fmla="*/ 29 h 555"/>
                <a:gd name="T10" fmla="*/ 431 w 441"/>
                <a:gd name="T11" fmla="*/ 48 h 555"/>
                <a:gd name="T12" fmla="*/ 438 w 441"/>
                <a:gd name="T13" fmla="*/ 71 h 555"/>
                <a:gd name="T14" fmla="*/ 441 w 441"/>
                <a:gd name="T15" fmla="*/ 95 h 555"/>
                <a:gd name="T16" fmla="*/ 441 w 441"/>
                <a:gd name="T17" fmla="*/ 555 h 555"/>
                <a:gd name="T18" fmla="*/ 424 w 441"/>
                <a:gd name="T19" fmla="*/ 555 h 555"/>
                <a:gd name="T20" fmla="*/ 424 w 441"/>
                <a:gd name="T21" fmla="*/ 95 h 555"/>
                <a:gd name="T22" fmla="*/ 420 w 441"/>
                <a:gd name="T23" fmla="*/ 73 h 555"/>
                <a:gd name="T24" fmla="*/ 412 w 441"/>
                <a:gd name="T25" fmla="*/ 52 h 555"/>
                <a:gd name="T26" fmla="*/ 401 w 441"/>
                <a:gd name="T27" fmla="*/ 37 h 555"/>
                <a:gd name="T28" fmla="*/ 383 w 441"/>
                <a:gd name="T29" fmla="*/ 26 h 555"/>
                <a:gd name="T30" fmla="*/ 366 w 441"/>
                <a:gd name="T31" fmla="*/ 22 h 555"/>
                <a:gd name="T32" fmla="*/ 74 w 441"/>
                <a:gd name="T33" fmla="*/ 22 h 555"/>
                <a:gd name="T34" fmla="*/ 56 w 441"/>
                <a:gd name="T35" fmla="*/ 26 h 555"/>
                <a:gd name="T36" fmla="*/ 40 w 441"/>
                <a:gd name="T37" fmla="*/ 37 h 555"/>
                <a:gd name="T38" fmla="*/ 27 w 441"/>
                <a:gd name="T39" fmla="*/ 52 h 555"/>
                <a:gd name="T40" fmla="*/ 20 w 441"/>
                <a:gd name="T41" fmla="*/ 73 h 555"/>
                <a:gd name="T42" fmla="*/ 17 w 441"/>
                <a:gd name="T43" fmla="*/ 95 h 555"/>
                <a:gd name="T44" fmla="*/ 17 w 441"/>
                <a:gd name="T45" fmla="*/ 555 h 555"/>
                <a:gd name="T46" fmla="*/ 0 w 441"/>
                <a:gd name="T47" fmla="*/ 555 h 555"/>
                <a:gd name="T48" fmla="*/ 0 w 441"/>
                <a:gd name="T49" fmla="*/ 95 h 555"/>
                <a:gd name="T50" fmla="*/ 2 w 441"/>
                <a:gd name="T51" fmla="*/ 71 h 555"/>
                <a:gd name="T52" fmla="*/ 9 w 441"/>
                <a:gd name="T53" fmla="*/ 48 h 555"/>
                <a:gd name="T54" fmla="*/ 21 w 441"/>
                <a:gd name="T55" fmla="*/ 29 h 555"/>
                <a:gd name="T56" fmla="*/ 37 w 441"/>
                <a:gd name="T57" fmla="*/ 13 h 555"/>
                <a:gd name="T58" fmla="*/ 55 w 441"/>
                <a:gd name="T59" fmla="*/ 4 h 555"/>
                <a:gd name="T60" fmla="*/ 74 w 441"/>
                <a:gd name="T6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555">
                  <a:moveTo>
                    <a:pt x="74" y="0"/>
                  </a:moveTo>
                  <a:lnTo>
                    <a:pt x="366" y="0"/>
                  </a:lnTo>
                  <a:lnTo>
                    <a:pt x="386" y="4"/>
                  </a:lnTo>
                  <a:lnTo>
                    <a:pt x="403" y="13"/>
                  </a:lnTo>
                  <a:lnTo>
                    <a:pt x="419" y="29"/>
                  </a:lnTo>
                  <a:lnTo>
                    <a:pt x="431" y="48"/>
                  </a:lnTo>
                  <a:lnTo>
                    <a:pt x="438" y="71"/>
                  </a:lnTo>
                  <a:lnTo>
                    <a:pt x="441" y="95"/>
                  </a:lnTo>
                  <a:lnTo>
                    <a:pt x="441" y="555"/>
                  </a:lnTo>
                  <a:lnTo>
                    <a:pt x="424" y="555"/>
                  </a:lnTo>
                  <a:lnTo>
                    <a:pt x="424" y="95"/>
                  </a:lnTo>
                  <a:lnTo>
                    <a:pt x="420" y="73"/>
                  </a:lnTo>
                  <a:lnTo>
                    <a:pt x="412" y="52"/>
                  </a:lnTo>
                  <a:lnTo>
                    <a:pt x="401" y="37"/>
                  </a:lnTo>
                  <a:lnTo>
                    <a:pt x="383" y="26"/>
                  </a:lnTo>
                  <a:lnTo>
                    <a:pt x="366" y="22"/>
                  </a:lnTo>
                  <a:lnTo>
                    <a:pt x="74" y="22"/>
                  </a:lnTo>
                  <a:lnTo>
                    <a:pt x="56" y="26"/>
                  </a:lnTo>
                  <a:lnTo>
                    <a:pt x="40" y="37"/>
                  </a:lnTo>
                  <a:lnTo>
                    <a:pt x="27" y="52"/>
                  </a:lnTo>
                  <a:lnTo>
                    <a:pt x="20" y="73"/>
                  </a:lnTo>
                  <a:lnTo>
                    <a:pt x="17" y="95"/>
                  </a:lnTo>
                  <a:lnTo>
                    <a:pt x="17" y="555"/>
                  </a:lnTo>
                  <a:lnTo>
                    <a:pt x="0" y="555"/>
                  </a:lnTo>
                  <a:lnTo>
                    <a:pt x="0" y="95"/>
                  </a:lnTo>
                  <a:lnTo>
                    <a:pt x="2" y="71"/>
                  </a:lnTo>
                  <a:lnTo>
                    <a:pt x="9" y="48"/>
                  </a:lnTo>
                  <a:lnTo>
                    <a:pt x="21" y="29"/>
                  </a:lnTo>
                  <a:lnTo>
                    <a:pt x="37" y="13"/>
                  </a:lnTo>
                  <a:lnTo>
                    <a:pt x="55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435476" y="4389438"/>
              <a:ext cx="823913" cy="887413"/>
            </a:xfrm>
            <a:custGeom>
              <a:avLst/>
              <a:gdLst>
                <a:gd name="T0" fmla="*/ 87 w 519"/>
                <a:gd name="T1" fmla="*/ 0 h 559"/>
                <a:gd name="T2" fmla="*/ 430 w 519"/>
                <a:gd name="T3" fmla="*/ 0 h 559"/>
                <a:gd name="T4" fmla="*/ 454 w 519"/>
                <a:gd name="T5" fmla="*/ 2 h 559"/>
                <a:gd name="T6" fmla="*/ 475 w 519"/>
                <a:gd name="T7" fmla="*/ 13 h 559"/>
                <a:gd name="T8" fmla="*/ 493 w 519"/>
                <a:gd name="T9" fmla="*/ 27 h 559"/>
                <a:gd name="T10" fmla="*/ 508 w 519"/>
                <a:gd name="T11" fmla="*/ 47 h 559"/>
                <a:gd name="T12" fmla="*/ 515 w 519"/>
                <a:gd name="T13" fmla="*/ 70 h 559"/>
                <a:gd name="T14" fmla="*/ 519 w 519"/>
                <a:gd name="T15" fmla="*/ 95 h 559"/>
                <a:gd name="T16" fmla="*/ 519 w 519"/>
                <a:gd name="T17" fmla="*/ 559 h 559"/>
                <a:gd name="T18" fmla="*/ 498 w 519"/>
                <a:gd name="T19" fmla="*/ 559 h 559"/>
                <a:gd name="T20" fmla="*/ 498 w 519"/>
                <a:gd name="T21" fmla="*/ 95 h 559"/>
                <a:gd name="T22" fmla="*/ 496 w 519"/>
                <a:gd name="T23" fmla="*/ 72 h 559"/>
                <a:gd name="T24" fmla="*/ 485 w 519"/>
                <a:gd name="T25" fmla="*/ 52 h 559"/>
                <a:gd name="T26" fmla="*/ 471 w 519"/>
                <a:gd name="T27" fmla="*/ 35 h 559"/>
                <a:gd name="T28" fmla="*/ 453 w 519"/>
                <a:gd name="T29" fmla="*/ 25 h 559"/>
                <a:gd name="T30" fmla="*/ 430 w 519"/>
                <a:gd name="T31" fmla="*/ 21 h 559"/>
                <a:gd name="T32" fmla="*/ 87 w 519"/>
                <a:gd name="T33" fmla="*/ 21 h 559"/>
                <a:gd name="T34" fmla="*/ 65 w 519"/>
                <a:gd name="T35" fmla="*/ 25 h 559"/>
                <a:gd name="T36" fmla="*/ 47 w 519"/>
                <a:gd name="T37" fmla="*/ 35 h 559"/>
                <a:gd name="T38" fmla="*/ 32 w 519"/>
                <a:gd name="T39" fmla="*/ 52 h 559"/>
                <a:gd name="T40" fmla="*/ 22 w 519"/>
                <a:gd name="T41" fmla="*/ 72 h 559"/>
                <a:gd name="T42" fmla="*/ 19 w 519"/>
                <a:gd name="T43" fmla="*/ 95 h 559"/>
                <a:gd name="T44" fmla="*/ 19 w 519"/>
                <a:gd name="T45" fmla="*/ 559 h 559"/>
                <a:gd name="T46" fmla="*/ 0 w 519"/>
                <a:gd name="T47" fmla="*/ 559 h 559"/>
                <a:gd name="T48" fmla="*/ 0 w 519"/>
                <a:gd name="T49" fmla="*/ 95 h 559"/>
                <a:gd name="T50" fmla="*/ 2 w 519"/>
                <a:gd name="T51" fmla="*/ 70 h 559"/>
                <a:gd name="T52" fmla="*/ 11 w 519"/>
                <a:gd name="T53" fmla="*/ 47 h 559"/>
                <a:gd name="T54" fmla="*/ 24 w 519"/>
                <a:gd name="T55" fmla="*/ 27 h 559"/>
                <a:gd name="T56" fmla="*/ 43 w 519"/>
                <a:gd name="T57" fmla="*/ 13 h 559"/>
                <a:gd name="T58" fmla="*/ 64 w 519"/>
                <a:gd name="T59" fmla="*/ 2 h 559"/>
                <a:gd name="T60" fmla="*/ 87 w 519"/>
                <a:gd name="T6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559">
                  <a:moveTo>
                    <a:pt x="87" y="0"/>
                  </a:moveTo>
                  <a:lnTo>
                    <a:pt x="430" y="0"/>
                  </a:lnTo>
                  <a:lnTo>
                    <a:pt x="454" y="2"/>
                  </a:lnTo>
                  <a:lnTo>
                    <a:pt x="475" y="13"/>
                  </a:lnTo>
                  <a:lnTo>
                    <a:pt x="493" y="27"/>
                  </a:lnTo>
                  <a:lnTo>
                    <a:pt x="508" y="47"/>
                  </a:lnTo>
                  <a:lnTo>
                    <a:pt x="515" y="70"/>
                  </a:lnTo>
                  <a:lnTo>
                    <a:pt x="519" y="95"/>
                  </a:lnTo>
                  <a:lnTo>
                    <a:pt x="519" y="559"/>
                  </a:lnTo>
                  <a:lnTo>
                    <a:pt x="498" y="559"/>
                  </a:lnTo>
                  <a:lnTo>
                    <a:pt x="498" y="95"/>
                  </a:lnTo>
                  <a:lnTo>
                    <a:pt x="496" y="72"/>
                  </a:lnTo>
                  <a:lnTo>
                    <a:pt x="485" y="52"/>
                  </a:lnTo>
                  <a:lnTo>
                    <a:pt x="471" y="35"/>
                  </a:lnTo>
                  <a:lnTo>
                    <a:pt x="453" y="25"/>
                  </a:lnTo>
                  <a:lnTo>
                    <a:pt x="430" y="21"/>
                  </a:lnTo>
                  <a:lnTo>
                    <a:pt x="87" y="21"/>
                  </a:lnTo>
                  <a:lnTo>
                    <a:pt x="65" y="25"/>
                  </a:lnTo>
                  <a:lnTo>
                    <a:pt x="47" y="35"/>
                  </a:lnTo>
                  <a:lnTo>
                    <a:pt x="32" y="52"/>
                  </a:lnTo>
                  <a:lnTo>
                    <a:pt x="22" y="72"/>
                  </a:lnTo>
                  <a:lnTo>
                    <a:pt x="19" y="95"/>
                  </a:lnTo>
                  <a:lnTo>
                    <a:pt x="19" y="559"/>
                  </a:lnTo>
                  <a:lnTo>
                    <a:pt x="0" y="559"/>
                  </a:lnTo>
                  <a:lnTo>
                    <a:pt x="0" y="95"/>
                  </a:lnTo>
                  <a:lnTo>
                    <a:pt x="2" y="70"/>
                  </a:lnTo>
                  <a:lnTo>
                    <a:pt x="11" y="47"/>
                  </a:lnTo>
                  <a:lnTo>
                    <a:pt x="24" y="27"/>
                  </a:lnTo>
                  <a:lnTo>
                    <a:pt x="43" y="13"/>
                  </a:lnTo>
                  <a:lnTo>
                    <a:pt x="64" y="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819651" y="3679825"/>
              <a:ext cx="82550" cy="779463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451351" y="4310063"/>
              <a:ext cx="739775" cy="139700"/>
            </a:xfrm>
            <a:custGeom>
              <a:avLst/>
              <a:gdLst>
                <a:gd name="T0" fmla="*/ 274 w 466"/>
                <a:gd name="T1" fmla="*/ 0 h 88"/>
                <a:gd name="T2" fmla="*/ 313 w 466"/>
                <a:gd name="T3" fmla="*/ 1 h 88"/>
                <a:gd name="T4" fmla="*/ 351 w 466"/>
                <a:gd name="T5" fmla="*/ 4 h 88"/>
                <a:gd name="T6" fmla="*/ 385 w 466"/>
                <a:gd name="T7" fmla="*/ 9 h 88"/>
                <a:gd name="T8" fmla="*/ 418 w 466"/>
                <a:gd name="T9" fmla="*/ 17 h 88"/>
                <a:gd name="T10" fmla="*/ 444 w 466"/>
                <a:gd name="T11" fmla="*/ 26 h 88"/>
                <a:gd name="T12" fmla="*/ 466 w 466"/>
                <a:gd name="T13" fmla="*/ 38 h 88"/>
                <a:gd name="T14" fmla="*/ 454 w 466"/>
                <a:gd name="T15" fmla="*/ 50 h 88"/>
                <a:gd name="T16" fmla="*/ 436 w 466"/>
                <a:gd name="T17" fmla="*/ 60 h 88"/>
                <a:gd name="T18" fmla="*/ 412 w 466"/>
                <a:gd name="T19" fmla="*/ 69 h 88"/>
                <a:gd name="T20" fmla="*/ 382 w 466"/>
                <a:gd name="T21" fmla="*/ 76 h 88"/>
                <a:gd name="T22" fmla="*/ 350 w 466"/>
                <a:gd name="T23" fmla="*/ 83 h 88"/>
                <a:gd name="T24" fmla="*/ 314 w 466"/>
                <a:gd name="T25" fmla="*/ 85 h 88"/>
                <a:gd name="T26" fmla="*/ 276 w 466"/>
                <a:gd name="T27" fmla="*/ 88 h 88"/>
                <a:gd name="T28" fmla="*/ 237 w 466"/>
                <a:gd name="T29" fmla="*/ 88 h 88"/>
                <a:gd name="T30" fmla="*/ 198 w 466"/>
                <a:gd name="T31" fmla="*/ 85 h 88"/>
                <a:gd name="T32" fmla="*/ 158 w 466"/>
                <a:gd name="T33" fmla="*/ 83 h 88"/>
                <a:gd name="T34" fmla="*/ 122 w 466"/>
                <a:gd name="T35" fmla="*/ 77 h 88"/>
                <a:gd name="T36" fmla="*/ 89 w 466"/>
                <a:gd name="T37" fmla="*/ 69 h 88"/>
                <a:gd name="T38" fmla="*/ 59 w 466"/>
                <a:gd name="T39" fmla="*/ 60 h 88"/>
                <a:gd name="T40" fmla="*/ 33 w 466"/>
                <a:gd name="T41" fmla="*/ 48 h 88"/>
                <a:gd name="T42" fmla="*/ 13 w 466"/>
                <a:gd name="T43" fmla="*/ 35 h 88"/>
                <a:gd name="T44" fmla="*/ 0 w 466"/>
                <a:gd name="T45" fmla="*/ 21 h 88"/>
                <a:gd name="T46" fmla="*/ 4 w 466"/>
                <a:gd name="T47" fmla="*/ 20 h 88"/>
                <a:gd name="T48" fmla="*/ 16 w 466"/>
                <a:gd name="T49" fmla="*/ 18 h 88"/>
                <a:gd name="T50" fmla="*/ 34 w 466"/>
                <a:gd name="T51" fmla="*/ 16 h 88"/>
                <a:gd name="T52" fmla="*/ 59 w 466"/>
                <a:gd name="T53" fmla="*/ 13 h 88"/>
                <a:gd name="T54" fmla="*/ 88 w 466"/>
                <a:gd name="T55" fmla="*/ 11 h 88"/>
                <a:gd name="T56" fmla="*/ 121 w 466"/>
                <a:gd name="T57" fmla="*/ 7 h 88"/>
                <a:gd name="T58" fmla="*/ 157 w 466"/>
                <a:gd name="T59" fmla="*/ 4 h 88"/>
                <a:gd name="T60" fmla="*/ 195 w 466"/>
                <a:gd name="T61" fmla="*/ 1 h 88"/>
                <a:gd name="T62" fmla="*/ 234 w 466"/>
                <a:gd name="T63" fmla="*/ 0 h 88"/>
                <a:gd name="T64" fmla="*/ 274 w 466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88">
                  <a:moveTo>
                    <a:pt x="274" y="0"/>
                  </a:moveTo>
                  <a:lnTo>
                    <a:pt x="313" y="1"/>
                  </a:lnTo>
                  <a:lnTo>
                    <a:pt x="351" y="4"/>
                  </a:lnTo>
                  <a:lnTo>
                    <a:pt x="385" y="9"/>
                  </a:lnTo>
                  <a:lnTo>
                    <a:pt x="418" y="17"/>
                  </a:lnTo>
                  <a:lnTo>
                    <a:pt x="444" y="26"/>
                  </a:lnTo>
                  <a:lnTo>
                    <a:pt x="466" y="38"/>
                  </a:lnTo>
                  <a:lnTo>
                    <a:pt x="454" y="50"/>
                  </a:lnTo>
                  <a:lnTo>
                    <a:pt x="436" y="60"/>
                  </a:lnTo>
                  <a:lnTo>
                    <a:pt x="412" y="69"/>
                  </a:lnTo>
                  <a:lnTo>
                    <a:pt x="382" y="76"/>
                  </a:lnTo>
                  <a:lnTo>
                    <a:pt x="350" y="83"/>
                  </a:lnTo>
                  <a:lnTo>
                    <a:pt x="314" y="85"/>
                  </a:lnTo>
                  <a:lnTo>
                    <a:pt x="276" y="88"/>
                  </a:lnTo>
                  <a:lnTo>
                    <a:pt x="237" y="88"/>
                  </a:lnTo>
                  <a:lnTo>
                    <a:pt x="198" y="85"/>
                  </a:lnTo>
                  <a:lnTo>
                    <a:pt x="158" y="83"/>
                  </a:lnTo>
                  <a:lnTo>
                    <a:pt x="122" y="77"/>
                  </a:lnTo>
                  <a:lnTo>
                    <a:pt x="89" y="69"/>
                  </a:lnTo>
                  <a:lnTo>
                    <a:pt x="59" y="60"/>
                  </a:lnTo>
                  <a:lnTo>
                    <a:pt x="33" y="48"/>
                  </a:lnTo>
                  <a:lnTo>
                    <a:pt x="13" y="35"/>
                  </a:lnTo>
                  <a:lnTo>
                    <a:pt x="0" y="21"/>
                  </a:lnTo>
                  <a:lnTo>
                    <a:pt x="4" y="20"/>
                  </a:lnTo>
                  <a:lnTo>
                    <a:pt x="16" y="18"/>
                  </a:lnTo>
                  <a:lnTo>
                    <a:pt x="34" y="16"/>
                  </a:lnTo>
                  <a:lnTo>
                    <a:pt x="59" y="13"/>
                  </a:lnTo>
                  <a:lnTo>
                    <a:pt x="88" y="11"/>
                  </a:lnTo>
                  <a:lnTo>
                    <a:pt x="121" y="7"/>
                  </a:lnTo>
                  <a:lnTo>
                    <a:pt x="157" y="4"/>
                  </a:lnTo>
                  <a:lnTo>
                    <a:pt x="195" y="1"/>
                  </a:lnTo>
                  <a:lnTo>
                    <a:pt x="23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4A24E"/>
            </a:solidFill>
            <a:ln w="0">
              <a:solidFill>
                <a:srgbClr val="B4A24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459288" y="3328988"/>
              <a:ext cx="758825" cy="508000"/>
            </a:xfrm>
            <a:custGeom>
              <a:avLst/>
              <a:gdLst>
                <a:gd name="T0" fmla="*/ 283 w 478"/>
                <a:gd name="T1" fmla="*/ 0 h 320"/>
                <a:gd name="T2" fmla="*/ 364 w 478"/>
                <a:gd name="T3" fmla="*/ 4 h 320"/>
                <a:gd name="T4" fmla="*/ 421 w 478"/>
                <a:gd name="T5" fmla="*/ 9 h 320"/>
                <a:gd name="T6" fmla="*/ 430 w 478"/>
                <a:gd name="T7" fmla="*/ 12 h 320"/>
                <a:gd name="T8" fmla="*/ 435 w 478"/>
                <a:gd name="T9" fmla="*/ 17 h 320"/>
                <a:gd name="T10" fmla="*/ 438 w 478"/>
                <a:gd name="T11" fmla="*/ 24 h 320"/>
                <a:gd name="T12" fmla="*/ 448 w 478"/>
                <a:gd name="T13" fmla="*/ 47 h 320"/>
                <a:gd name="T14" fmla="*/ 464 w 478"/>
                <a:gd name="T15" fmla="*/ 88 h 320"/>
                <a:gd name="T16" fmla="*/ 476 w 478"/>
                <a:gd name="T17" fmla="*/ 140 h 320"/>
                <a:gd name="T18" fmla="*/ 478 w 478"/>
                <a:gd name="T19" fmla="*/ 200 h 320"/>
                <a:gd name="T20" fmla="*/ 464 w 478"/>
                <a:gd name="T21" fmla="*/ 263 h 320"/>
                <a:gd name="T22" fmla="*/ 445 w 478"/>
                <a:gd name="T23" fmla="*/ 297 h 320"/>
                <a:gd name="T24" fmla="*/ 439 w 478"/>
                <a:gd name="T25" fmla="*/ 303 h 320"/>
                <a:gd name="T26" fmla="*/ 414 w 478"/>
                <a:gd name="T27" fmla="*/ 309 h 320"/>
                <a:gd name="T28" fmla="*/ 355 w 478"/>
                <a:gd name="T29" fmla="*/ 316 h 320"/>
                <a:gd name="T30" fmla="*/ 279 w 478"/>
                <a:gd name="T31" fmla="*/ 320 h 320"/>
                <a:gd name="T32" fmla="*/ 199 w 478"/>
                <a:gd name="T33" fmla="*/ 320 h 320"/>
                <a:gd name="T34" fmla="*/ 123 w 478"/>
                <a:gd name="T35" fmla="*/ 316 h 320"/>
                <a:gd name="T36" fmla="*/ 64 w 478"/>
                <a:gd name="T37" fmla="*/ 309 h 320"/>
                <a:gd name="T38" fmla="*/ 40 w 478"/>
                <a:gd name="T39" fmla="*/ 303 h 320"/>
                <a:gd name="T40" fmla="*/ 33 w 478"/>
                <a:gd name="T41" fmla="*/ 297 h 320"/>
                <a:gd name="T42" fmla="*/ 15 w 478"/>
                <a:gd name="T43" fmla="*/ 263 h 320"/>
                <a:gd name="T44" fmla="*/ 0 w 478"/>
                <a:gd name="T45" fmla="*/ 200 h 320"/>
                <a:gd name="T46" fmla="*/ 3 w 478"/>
                <a:gd name="T47" fmla="*/ 140 h 320"/>
                <a:gd name="T48" fmla="*/ 15 w 478"/>
                <a:gd name="T49" fmla="*/ 88 h 320"/>
                <a:gd name="T50" fmla="*/ 30 w 478"/>
                <a:gd name="T51" fmla="*/ 47 h 320"/>
                <a:gd name="T52" fmla="*/ 41 w 478"/>
                <a:gd name="T53" fmla="*/ 24 h 320"/>
                <a:gd name="T54" fmla="*/ 44 w 478"/>
                <a:gd name="T55" fmla="*/ 17 h 320"/>
                <a:gd name="T56" fmla="*/ 49 w 478"/>
                <a:gd name="T57" fmla="*/ 12 h 320"/>
                <a:gd name="T58" fmla="*/ 58 w 478"/>
                <a:gd name="T59" fmla="*/ 9 h 320"/>
                <a:gd name="T60" fmla="*/ 114 w 478"/>
                <a:gd name="T61" fmla="*/ 4 h 320"/>
                <a:gd name="T62" fmla="*/ 195 w 478"/>
                <a:gd name="T6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320">
                  <a:moveTo>
                    <a:pt x="240" y="0"/>
                  </a:moveTo>
                  <a:lnTo>
                    <a:pt x="283" y="0"/>
                  </a:lnTo>
                  <a:lnTo>
                    <a:pt x="325" y="1"/>
                  </a:lnTo>
                  <a:lnTo>
                    <a:pt x="364" y="4"/>
                  </a:lnTo>
                  <a:lnTo>
                    <a:pt x="396" y="7"/>
                  </a:lnTo>
                  <a:lnTo>
                    <a:pt x="421" y="9"/>
                  </a:lnTo>
                  <a:lnTo>
                    <a:pt x="426" y="11"/>
                  </a:lnTo>
                  <a:lnTo>
                    <a:pt x="430" y="12"/>
                  </a:lnTo>
                  <a:lnTo>
                    <a:pt x="432" y="15"/>
                  </a:lnTo>
                  <a:lnTo>
                    <a:pt x="435" y="17"/>
                  </a:lnTo>
                  <a:lnTo>
                    <a:pt x="435" y="21"/>
                  </a:lnTo>
                  <a:lnTo>
                    <a:pt x="438" y="24"/>
                  </a:lnTo>
                  <a:lnTo>
                    <a:pt x="442" y="33"/>
                  </a:lnTo>
                  <a:lnTo>
                    <a:pt x="448" y="47"/>
                  </a:lnTo>
                  <a:lnTo>
                    <a:pt x="456" y="66"/>
                  </a:lnTo>
                  <a:lnTo>
                    <a:pt x="464" y="88"/>
                  </a:lnTo>
                  <a:lnTo>
                    <a:pt x="470" y="113"/>
                  </a:lnTo>
                  <a:lnTo>
                    <a:pt x="476" y="140"/>
                  </a:lnTo>
                  <a:lnTo>
                    <a:pt x="478" y="170"/>
                  </a:lnTo>
                  <a:lnTo>
                    <a:pt x="478" y="200"/>
                  </a:lnTo>
                  <a:lnTo>
                    <a:pt x="473" y="232"/>
                  </a:lnTo>
                  <a:lnTo>
                    <a:pt x="464" y="263"/>
                  </a:lnTo>
                  <a:lnTo>
                    <a:pt x="448" y="293"/>
                  </a:lnTo>
                  <a:lnTo>
                    <a:pt x="445" y="297"/>
                  </a:lnTo>
                  <a:lnTo>
                    <a:pt x="443" y="300"/>
                  </a:lnTo>
                  <a:lnTo>
                    <a:pt x="439" y="303"/>
                  </a:lnTo>
                  <a:lnTo>
                    <a:pt x="434" y="305"/>
                  </a:lnTo>
                  <a:lnTo>
                    <a:pt x="414" y="309"/>
                  </a:lnTo>
                  <a:lnTo>
                    <a:pt x="388" y="313"/>
                  </a:lnTo>
                  <a:lnTo>
                    <a:pt x="355" y="316"/>
                  </a:lnTo>
                  <a:lnTo>
                    <a:pt x="318" y="318"/>
                  </a:lnTo>
                  <a:lnTo>
                    <a:pt x="279" y="320"/>
                  </a:lnTo>
                  <a:lnTo>
                    <a:pt x="240" y="320"/>
                  </a:lnTo>
                  <a:lnTo>
                    <a:pt x="199" y="320"/>
                  </a:lnTo>
                  <a:lnTo>
                    <a:pt x="160" y="318"/>
                  </a:lnTo>
                  <a:lnTo>
                    <a:pt x="123" y="316"/>
                  </a:lnTo>
                  <a:lnTo>
                    <a:pt x="91" y="313"/>
                  </a:lnTo>
                  <a:lnTo>
                    <a:pt x="64" y="309"/>
                  </a:lnTo>
                  <a:lnTo>
                    <a:pt x="45" y="305"/>
                  </a:lnTo>
                  <a:lnTo>
                    <a:pt x="40" y="303"/>
                  </a:lnTo>
                  <a:lnTo>
                    <a:pt x="36" y="300"/>
                  </a:lnTo>
                  <a:lnTo>
                    <a:pt x="33" y="297"/>
                  </a:lnTo>
                  <a:lnTo>
                    <a:pt x="30" y="293"/>
                  </a:lnTo>
                  <a:lnTo>
                    <a:pt x="15" y="263"/>
                  </a:lnTo>
                  <a:lnTo>
                    <a:pt x="6" y="232"/>
                  </a:lnTo>
                  <a:lnTo>
                    <a:pt x="0" y="200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8" y="113"/>
                  </a:lnTo>
                  <a:lnTo>
                    <a:pt x="15" y="88"/>
                  </a:lnTo>
                  <a:lnTo>
                    <a:pt x="23" y="66"/>
                  </a:lnTo>
                  <a:lnTo>
                    <a:pt x="30" y="47"/>
                  </a:lnTo>
                  <a:lnTo>
                    <a:pt x="37" y="33"/>
                  </a:lnTo>
                  <a:lnTo>
                    <a:pt x="41" y="24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9" y="12"/>
                  </a:lnTo>
                  <a:lnTo>
                    <a:pt x="53" y="11"/>
                  </a:lnTo>
                  <a:lnTo>
                    <a:pt x="58" y="9"/>
                  </a:lnTo>
                  <a:lnTo>
                    <a:pt x="83" y="7"/>
                  </a:lnTo>
                  <a:lnTo>
                    <a:pt x="114" y="4"/>
                  </a:lnTo>
                  <a:lnTo>
                    <a:pt x="153" y="1"/>
                  </a:lnTo>
                  <a:lnTo>
                    <a:pt x="195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029201" y="3617913"/>
              <a:ext cx="188913" cy="212725"/>
            </a:xfrm>
            <a:custGeom>
              <a:avLst/>
              <a:gdLst>
                <a:gd name="T0" fmla="*/ 62 w 119"/>
                <a:gd name="T1" fmla="*/ 0 h 134"/>
                <a:gd name="T2" fmla="*/ 119 w 119"/>
                <a:gd name="T3" fmla="*/ 0 h 134"/>
                <a:gd name="T4" fmla="*/ 119 w 119"/>
                <a:gd name="T5" fmla="*/ 0 h 134"/>
                <a:gd name="T6" fmla="*/ 118 w 119"/>
                <a:gd name="T7" fmla="*/ 29 h 134"/>
                <a:gd name="T8" fmla="*/ 113 w 119"/>
                <a:gd name="T9" fmla="*/ 56 h 134"/>
                <a:gd name="T10" fmla="*/ 103 w 119"/>
                <a:gd name="T11" fmla="*/ 84 h 134"/>
                <a:gd name="T12" fmla="*/ 89 w 119"/>
                <a:gd name="T13" fmla="*/ 111 h 134"/>
                <a:gd name="T14" fmla="*/ 86 w 119"/>
                <a:gd name="T15" fmla="*/ 115 h 134"/>
                <a:gd name="T16" fmla="*/ 84 w 119"/>
                <a:gd name="T17" fmla="*/ 118 h 134"/>
                <a:gd name="T18" fmla="*/ 80 w 119"/>
                <a:gd name="T19" fmla="*/ 121 h 134"/>
                <a:gd name="T20" fmla="*/ 75 w 119"/>
                <a:gd name="T21" fmla="*/ 123 h 134"/>
                <a:gd name="T22" fmla="*/ 56 w 119"/>
                <a:gd name="T23" fmla="*/ 127 h 134"/>
                <a:gd name="T24" fmla="*/ 33 w 119"/>
                <a:gd name="T25" fmla="*/ 131 h 134"/>
                <a:gd name="T26" fmla="*/ 4 w 119"/>
                <a:gd name="T27" fmla="*/ 134 h 134"/>
                <a:gd name="T28" fmla="*/ 0 w 119"/>
                <a:gd name="T29" fmla="*/ 134 h 134"/>
                <a:gd name="T30" fmla="*/ 25 w 119"/>
                <a:gd name="T31" fmla="*/ 102 h 134"/>
                <a:gd name="T32" fmla="*/ 43 w 119"/>
                <a:gd name="T33" fmla="*/ 70 h 134"/>
                <a:gd name="T34" fmla="*/ 56 w 119"/>
                <a:gd name="T35" fmla="*/ 35 h 134"/>
                <a:gd name="T36" fmla="*/ 62 w 119"/>
                <a:gd name="T3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34">
                  <a:moveTo>
                    <a:pt x="62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8" y="29"/>
                  </a:lnTo>
                  <a:lnTo>
                    <a:pt x="113" y="56"/>
                  </a:lnTo>
                  <a:lnTo>
                    <a:pt x="103" y="84"/>
                  </a:lnTo>
                  <a:lnTo>
                    <a:pt x="89" y="111"/>
                  </a:lnTo>
                  <a:lnTo>
                    <a:pt x="86" y="115"/>
                  </a:lnTo>
                  <a:lnTo>
                    <a:pt x="84" y="118"/>
                  </a:lnTo>
                  <a:lnTo>
                    <a:pt x="80" y="121"/>
                  </a:lnTo>
                  <a:lnTo>
                    <a:pt x="75" y="123"/>
                  </a:lnTo>
                  <a:lnTo>
                    <a:pt x="56" y="127"/>
                  </a:lnTo>
                  <a:lnTo>
                    <a:pt x="33" y="131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25" y="102"/>
                  </a:lnTo>
                  <a:lnTo>
                    <a:pt x="43" y="70"/>
                  </a:lnTo>
                  <a:lnTo>
                    <a:pt x="56" y="3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4335463" y="4324350"/>
              <a:ext cx="1016000" cy="149225"/>
            </a:xfrm>
            <a:custGeom>
              <a:avLst/>
              <a:gdLst>
                <a:gd name="T0" fmla="*/ 74 w 640"/>
                <a:gd name="T1" fmla="*/ 0 h 94"/>
                <a:gd name="T2" fmla="*/ 78 w 640"/>
                <a:gd name="T3" fmla="*/ 0 h 94"/>
                <a:gd name="T4" fmla="*/ 91 w 640"/>
                <a:gd name="T5" fmla="*/ 3 h 94"/>
                <a:gd name="T6" fmla="*/ 111 w 640"/>
                <a:gd name="T7" fmla="*/ 4 h 94"/>
                <a:gd name="T8" fmla="*/ 139 w 640"/>
                <a:gd name="T9" fmla="*/ 7 h 94"/>
                <a:gd name="T10" fmla="*/ 174 w 640"/>
                <a:gd name="T11" fmla="*/ 9 h 94"/>
                <a:gd name="T12" fmla="*/ 216 w 640"/>
                <a:gd name="T13" fmla="*/ 12 h 94"/>
                <a:gd name="T14" fmla="*/ 264 w 640"/>
                <a:gd name="T15" fmla="*/ 15 h 94"/>
                <a:gd name="T16" fmla="*/ 321 w 640"/>
                <a:gd name="T17" fmla="*/ 15 h 94"/>
                <a:gd name="T18" fmla="*/ 378 w 640"/>
                <a:gd name="T19" fmla="*/ 15 h 94"/>
                <a:gd name="T20" fmla="*/ 428 w 640"/>
                <a:gd name="T21" fmla="*/ 12 h 94"/>
                <a:gd name="T22" fmla="*/ 470 w 640"/>
                <a:gd name="T23" fmla="*/ 9 h 94"/>
                <a:gd name="T24" fmla="*/ 504 w 640"/>
                <a:gd name="T25" fmla="*/ 7 h 94"/>
                <a:gd name="T26" fmla="*/ 531 w 640"/>
                <a:gd name="T27" fmla="*/ 4 h 94"/>
                <a:gd name="T28" fmla="*/ 550 w 640"/>
                <a:gd name="T29" fmla="*/ 3 h 94"/>
                <a:gd name="T30" fmla="*/ 561 w 640"/>
                <a:gd name="T31" fmla="*/ 0 h 94"/>
                <a:gd name="T32" fmla="*/ 565 w 640"/>
                <a:gd name="T33" fmla="*/ 0 h 94"/>
                <a:gd name="T34" fmla="*/ 589 w 640"/>
                <a:gd name="T35" fmla="*/ 2 h 94"/>
                <a:gd name="T36" fmla="*/ 610 w 640"/>
                <a:gd name="T37" fmla="*/ 8 h 94"/>
                <a:gd name="T38" fmla="*/ 626 w 640"/>
                <a:gd name="T39" fmla="*/ 17 h 94"/>
                <a:gd name="T40" fmla="*/ 636 w 640"/>
                <a:gd name="T41" fmla="*/ 28 h 94"/>
                <a:gd name="T42" fmla="*/ 640 w 640"/>
                <a:gd name="T43" fmla="*/ 42 h 94"/>
                <a:gd name="T44" fmla="*/ 640 w 640"/>
                <a:gd name="T45" fmla="*/ 53 h 94"/>
                <a:gd name="T46" fmla="*/ 636 w 640"/>
                <a:gd name="T47" fmla="*/ 66 h 94"/>
                <a:gd name="T48" fmla="*/ 626 w 640"/>
                <a:gd name="T49" fmla="*/ 77 h 94"/>
                <a:gd name="T50" fmla="*/ 610 w 640"/>
                <a:gd name="T51" fmla="*/ 87 h 94"/>
                <a:gd name="T52" fmla="*/ 589 w 640"/>
                <a:gd name="T53" fmla="*/ 92 h 94"/>
                <a:gd name="T54" fmla="*/ 565 w 640"/>
                <a:gd name="T55" fmla="*/ 94 h 94"/>
                <a:gd name="T56" fmla="*/ 74 w 640"/>
                <a:gd name="T57" fmla="*/ 94 h 94"/>
                <a:gd name="T58" fmla="*/ 51 w 640"/>
                <a:gd name="T59" fmla="*/ 92 h 94"/>
                <a:gd name="T60" fmla="*/ 31 w 640"/>
                <a:gd name="T61" fmla="*/ 87 h 94"/>
                <a:gd name="T62" fmla="*/ 14 w 640"/>
                <a:gd name="T63" fmla="*/ 77 h 94"/>
                <a:gd name="T64" fmla="*/ 4 w 640"/>
                <a:gd name="T65" fmla="*/ 66 h 94"/>
                <a:gd name="T66" fmla="*/ 0 w 640"/>
                <a:gd name="T67" fmla="*/ 53 h 94"/>
                <a:gd name="T68" fmla="*/ 0 w 640"/>
                <a:gd name="T69" fmla="*/ 42 h 94"/>
                <a:gd name="T70" fmla="*/ 4 w 640"/>
                <a:gd name="T71" fmla="*/ 28 h 94"/>
                <a:gd name="T72" fmla="*/ 14 w 640"/>
                <a:gd name="T73" fmla="*/ 17 h 94"/>
                <a:gd name="T74" fmla="*/ 31 w 640"/>
                <a:gd name="T75" fmla="*/ 8 h 94"/>
                <a:gd name="T76" fmla="*/ 51 w 640"/>
                <a:gd name="T77" fmla="*/ 2 h 94"/>
                <a:gd name="T78" fmla="*/ 74 w 640"/>
                <a:gd name="T7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0" h="94">
                  <a:moveTo>
                    <a:pt x="74" y="0"/>
                  </a:moveTo>
                  <a:lnTo>
                    <a:pt x="78" y="0"/>
                  </a:lnTo>
                  <a:lnTo>
                    <a:pt x="91" y="3"/>
                  </a:lnTo>
                  <a:lnTo>
                    <a:pt x="111" y="4"/>
                  </a:lnTo>
                  <a:lnTo>
                    <a:pt x="139" y="7"/>
                  </a:lnTo>
                  <a:lnTo>
                    <a:pt x="174" y="9"/>
                  </a:lnTo>
                  <a:lnTo>
                    <a:pt x="216" y="12"/>
                  </a:lnTo>
                  <a:lnTo>
                    <a:pt x="264" y="15"/>
                  </a:lnTo>
                  <a:lnTo>
                    <a:pt x="321" y="15"/>
                  </a:lnTo>
                  <a:lnTo>
                    <a:pt x="378" y="15"/>
                  </a:lnTo>
                  <a:lnTo>
                    <a:pt x="428" y="12"/>
                  </a:lnTo>
                  <a:lnTo>
                    <a:pt x="470" y="9"/>
                  </a:lnTo>
                  <a:lnTo>
                    <a:pt x="504" y="7"/>
                  </a:lnTo>
                  <a:lnTo>
                    <a:pt x="531" y="4"/>
                  </a:lnTo>
                  <a:lnTo>
                    <a:pt x="550" y="3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89" y="2"/>
                  </a:lnTo>
                  <a:lnTo>
                    <a:pt x="610" y="8"/>
                  </a:lnTo>
                  <a:lnTo>
                    <a:pt x="626" y="17"/>
                  </a:lnTo>
                  <a:lnTo>
                    <a:pt x="636" y="28"/>
                  </a:lnTo>
                  <a:lnTo>
                    <a:pt x="640" y="42"/>
                  </a:lnTo>
                  <a:lnTo>
                    <a:pt x="640" y="53"/>
                  </a:lnTo>
                  <a:lnTo>
                    <a:pt x="636" y="66"/>
                  </a:lnTo>
                  <a:lnTo>
                    <a:pt x="626" y="77"/>
                  </a:lnTo>
                  <a:lnTo>
                    <a:pt x="610" y="87"/>
                  </a:lnTo>
                  <a:lnTo>
                    <a:pt x="589" y="92"/>
                  </a:lnTo>
                  <a:lnTo>
                    <a:pt x="565" y="94"/>
                  </a:lnTo>
                  <a:lnTo>
                    <a:pt x="74" y="94"/>
                  </a:lnTo>
                  <a:lnTo>
                    <a:pt x="51" y="92"/>
                  </a:lnTo>
                  <a:lnTo>
                    <a:pt x="31" y="87"/>
                  </a:lnTo>
                  <a:lnTo>
                    <a:pt x="14" y="77"/>
                  </a:lnTo>
                  <a:lnTo>
                    <a:pt x="4" y="66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14" y="17"/>
                  </a:lnTo>
                  <a:lnTo>
                    <a:pt x="31" y="8"/>
                  </a:lnTo>
                  <a:lnTo>
                    <a:pt x="51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4335463" y="4381500"/>
              <a:ext cx="1016000" cy="92075"/>
            </a:xfrm>
            <a:custGeom>
              <a:avLst/>
              <a:gdLst>
                <a:gd name="T0" fmla="*/ 1 w 640"/>
                <a:gd name="T1" fmla="*/ 0 h 58"/>
                <a:gd name="T2" fmla="*/ 6 w 640"/>
                <a:gd name="T3" fmla="*/ 11 h 58"/>
                <a:gd name="T4" fmla="*/ 18 w 640"/>
                <a:gd name="T5" fmla="*/ 22 h 58"/>
                <a:gd name="T6" fmla="*/ 34 w 640"/>
                <a:gd name="T7" fmla="*/ 30 h 58"/>
                <a:gd name="T8" fmla="*/ 53 w 640"/>
                <a:gd name="T9" fmla="*/ 35 h 58"/>
                <a:gd name="T10" fmla="*/ 74 w 640"/>
                <a:gd name="T11" fmla="*/ 36 h 58"/>
                <a:gd name="T12" fmla="*/ 565 w 640"/>
                <a:gd name="T13" fmla="*/ 36 h 58"/>
                <a:gd name="T14" fmla="*/ 588 w 640"/>
                <a:gd name="T15" fmla="*/ 35 h 58"/>
                <a:gd name="T16" fmla="*/ 606 w 640"/>
                <a:gd name="T17" fmla="*/ 30 h 58"/>
                <a:gd name="T18" fmla="*/ 622 w 640"/>
                <a:gd name="T19" fmla="*/ 22 h 58"/>
                <a:gd name="T20" fmla="*/ 633 w 640"/>
                <a:gd name="T21" fmla="*/ 11 h 58"/>
                <a:gd name="T22" fmla="*/ 640 w 640"/>
                <a:gd name="T23" fmla="*/ 0 h 58"/>
                <a:gd name="T24" fmla="*/ 640 w 640"/>
                <a:gd name="T25" fmla="*/ 5 h 58"/>
                <a:gd name="T26" fmla="*/ 640 w 640"/>
                <a:gd name="T27" fmla="*/ 17 h 58"/>
                <a:gd name="T28" fmla="*/ 636 w 640"/>
                <a:gd name="T29" fmla="*/ 30 h 58"/>
                <a:gd name="T30" fmla="*/ 626 w 640"/>
                <a:gd name="T31" fmla="*/ 41 h 58"/>
                <a:gd name="T32" fmla="*/ 610 w 640"/>
                <a:gd name="T33" fmla="*/ 51 h 58"/>
                <a:gd name="T34" fmla="*/ 589 w 640"/>
                <a:gd name="T35" fmla="*/ 56 h 58"/>
                <a:gd name="T36" fmla="*/ 565 w 640"/>
                <a:gd name="T37" fmla="*/ 58 h 58"/>
                <a:gd name="T38" fmla="*/ 74 w 640"/>
                <a:gd name="T39" fmla="*/ 58 h 58"/>
                <a:gd name="T40" fmla="*/ 72 w 640"/>
                <a:gd name="T41" fmla="*/ 58 h 58"/>
                <a:gd name="T42" fmla="*/ 48 w 640"/>
                <a:gd name="T43" fmla="*/ 56 h 58"/>
                <a:gd name="T44" fmla="*/ 29 w 640"/>
                <a:gd name="T45" fmla="*/ 49 h 58"/>
                <a:gd name="T46" fmla="*/ 14 w 640"/>
                <a:gd name="T47" fmla="*/ 40 h 58"/>
                <a:gd name="T48" fmla="*/ 4 w 640"/>
                <a:gd name="T49" fmla="*/ 30 h 58"/>
                <a:gd name="T50" fmla="*/ 0 w 640"/>
                <a:gd name="T51" fmla="*/ 17 h 58"/>
                <a:gd name="T52" fmla="*/ 0 w 640"/>
                <a:gd name="T53" fmla="*/ 5 h 58"/>
                <a:gd name="T54" fmla="*/ 1 w 64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58">
                  <a:moveTo>
                    <a:pt x="1" y="0"/>
                  </a:moveTo>
                  <a:lnTo>
                    <a:pt x="6" y="11"/>
                  </a:lnTo>
                  <a:lnTo>
                    <a:pt x="18" y="22"/>
                  </a:lnTo>
                  <a:lnTo>
                    <a:pt x="34" y="30"/>
                  </a:lnTo>
                  <a:lnTo>
                    <a:pt x="53" y="35"/>
                  </a:lnTo>
                  <a:lnTo>
                    <a:pt x="74" y="36"/>
                  </a:lnTo>
                  <a:lnTo>
                    <a:pt x="565" y="36"/>
                  </a:lnTo>
                  <a:lnTo>
                    <a:pt x="588" y="35"/>
                  </a:lnTo>
                  <a:lnTo>
                    <a:pt x="606" y="30"/>
                  </a:lnTo>
                  <a:lnTo>
                    <a:pt x="622" y="22"/>
                  </a:lnTo>
                  <a:lnTo>
                    <a:pt x="633" y="11"/>
                  </a:lnTo>
                  <a:lnTo>
                    <a:pt x="640" y="0"/>
                  </a:lnTo>
                  <a:lnTo>
                    <a:pt x="640" y="5"/>
                  </a:lnTo>
                  <a:lnTo>
                    <a:pt x="640" y="17"/>
                  </a:lnTo>
                  <a:lnTo>
                    <a:pt x="636" y="30"/>
                  </a:lnTo>
                  <a:lnTo>
                    <a:pt x="626" y="41"/>
                  </a:lnTo>
                  <a:lnTo>
                    <a:pt x="610" y="51"/>
                  </a:lnTo>
                  <a:lnTo>
                    <a:pt x="589" y="56"/>
                  </a:lnTo>
                  <a:lnTo>
                    <a:pt x="565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48" y="56"/>
                  </a:lnTo>
                  <a:lnTo>
                    <a:pt x="29" y="49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446588" y="5249863"/>
              <a:ext cx="804863" cy="53975"/>
            </a:xfrm>
            <a:custGeom>
              <a:avLst/>
              <a:gdLst>
                <a:gd name="T0" fmla="*/ 253 w 507"/>
                <a:gd name="T1" fmla="*/ 0 h 34"/>
                <a:gd name="T2" fmla="*/ 302 w 507"/>
                <a:gd name="T3" fmla="*/ 0 h 34"/>
                <a:gd name="T4" fmla="*/ 347 w 507"/>
                <a:gd name="T5" fmla="*/ 1 h 34"/>
                <a:gd name="T6" fmla="*/ 388 w 507"/>
                <a:gd name="T7" fmla="*/ 2 h 34"/>
                <a:gd name="T8" fmla="*/ 425 w 507"/>
                <a:gd name="T9" fmla="*/ 5 h 34"/>
                <a:gd name="T10" fmla="*/ 456 w 507"/>
                <a:gd name="T11" fmla="*/ 6 h 34"/>
                <a:gd name="T12" fmla="*/ 456 w 507"/>
                <a:gd name="T13" fmla="*/ 9 h 34"/>
                <a:gd name="T14" fmla="*/ 473 w 507"/>
                <a:gd name="T15" fmla="*/ 9 h 34"/>
                <a:gd name="T16" fmla="*/ 473 w 507"/>
                <a:gd name="T17" fmla="*/ 9 h 34"/>
                <a:gd name="T18" fmla="*/ 484 w 507"/>
                <a:gd name="T19" fmla="*/ 10 h 34"/>
                <a:gd name="T20" fmla="*/ 491 w 507"/>
                <a:gd name="T21" fmla="*/ 12 h 34"/>
                <a:gd name="T22" fmla="*/ 491 w 507"/>
                <a:gd name="T23" fmla="*/ 17 h 34"/>
                <a:gd name="T24" fmla="*/ 507 w 507"/>
                <a:gd name="T25" fmla="*/ 17 h 34"/>
                <a:gd name="T26" fmla="*/ 502 w 507"/>
                <a:gd name="T27" fmla="*/ 19 h 34"/>
                <a:gd name="T28" fmla="*/ 490 w 507"/>
                <a:gd name="T29" fmla="*/ 23 h 34"/>
                <a:gd name="T30" fmla="*/ 472 w 507"/>
                <a:gd name="T31" fmla="*/ 26 h 34"/>
                <a:gd name="T32" fmla="*/ 446 w 507"/>
                <a:gd name="T33" fmla="*/ 27 h 34"/>
                <a:gd name="T34" fmla="*/ 415 w 507"/>
                <a:gd name="T35" fmla="*/ 30 h 34"/>
                <a:gd name="T36" fmla="*/ 380 w 507"/>
                <a:gd name="T37" fmla="*/ 31 h 34"/>
                <a:gd name="T38" fmla="*/ 341 w 507"/>
                <a:gd name="T39" fmla="*/ 32 h 34"/>
                <a:gd name="T40" fmla="*/ 299 w 507"/>
                <a:gd name="T41" fmla="*/ 34 h 34"/>
                <a:gd name="T42" fmla="*/ 253 w 507"/>
                <a:gd name="T43" fmla="*/ 34 h 34"/>
                <a:gd name="T44" fmla="*/ 209 w 507"/>
                <a:gd name="T45" fmla="*/ 34 h 34"/>
                <a:gd name="T46" fmla="*/ 167 w 507"/>
                <a:gd name="T47" fmla="*/ 32 h 34"/>
                <a:gd name="T48" fmla="*/ 127 w 507"/>
                <a:gd name="T49" fmla="*/ 31 h 34"/>
                <a:gd name="T50" fmla="*/ 92 w 507"/>
                <a:gd name="T51" fmla="*/ 30 h 34"/>
                <a:gd name="T52" fmla="*/ 61 w 507"/>
                <a:gd name="T53" fmla="*/ 27 h 34"/>
                <a:gd name="T54" fmla="*/ 36 w 507"/>
                <a:gd name="T55" fmla="*/ 26 h 34"/>
                <a:gd name="T56" fmla="*/ 17 w 507"/>
                <a:gd name="T57" fmla="*/ 23 h 34"/>
                <a:gd name="T58" fmla="*/ 4 w 507"/>
                <a:gd name="T59" fmla="*/ 19 h 34"/>
                <a:gd name="T60" fmla="*/ 0 w 507"/>
                <a:gd name="T61" fmla="*/ 17 h 34"/>
                <a:gd name="T62" fmla="*/ 12 w 507"/>
                <a:gd name="T63" fmla="*/ 17 h 34"/>
                <a:gd name="T64" fmla="*/ 12 w 507"/>
                <a:gd name="T65" fmla="*/ 12 h 34"/>
                <a:gd name="T66" fmla="*/ 17 w 507"/>
                <a:gd name="T67" fmla="*/ 10 h 34"/>
                <a:gd name="T68" fmla="*/ 25 w 507"/>
                <a:gd name="T69" fmla="*/ 10 h 34"/>
                <a:gd name="T70" fmla="*/ 33 w 507"/>
                <a:gd name="T71" fmla="*/ 9 h 34"/>
                <a:gd name="T72" fmla="*/ 49 w 507"/>
                <a:gd name="T73" fmla="*/ 9 h 34"/>
                <a:gd name="T74" fmla="*/ 49 w 507"/>
                <a:gd name="T75" fmla="*/ 8 h 34"/>
                <a:gd name="T76" fmla="*/ 79 w 507"/>
                <a:gd name="T77" fmla="*/ 5 h 34"/>
                <a:gd name="T78" fmla="*/ 116 w 507"/>
                <a:gd name="T79" fmla="*/ 2 h 34"/>
                <a:gd name="T80" fmla="*/ 158 w 507"/>
                <a:gd name="T81" fmla="*/ 1 h 34"/>
                <a:gd name="T82" fmla="*/ 205 w 507"/>
                <a:gd name="T83" fmla="*/ 1 h 34"/>
                <a:gd name="T84" fmla="*/ 253 w 507"/>
                <a:gd name="T8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7" h="34">
                  <a:moveTo>
                    <a:pt x="253" y="0"/>
                  </a:moveTo>
                  <a:lnTo>
                    <a:pt x="302" y="0"/>
                  </a:lnTo>
                  <a:lnTo>
                    <a:pt x="347" y="1"/>
                  </a:lnTo>
                  <a:lnTo>
                    <a:pt x="388" y="2"/>
                  </a:lnTo>
                  <a:lnTo>
                    <a:pt x="425" y="5"/>
                  </a:lnTo>
                  <a:lnTo>
                    <a:pt x="456" y="6"/>
                  </a:lnTo>
                  <a:lnTo>
                    <a:pt x="456" y="9"/>
                  </a:lnTo>
                  <a:lnTo>
                    <a:pt x="473" y="9"/>
                  </a:lnTo>
                  <a:lnTo>
                    <a:pt x="473" y="9"/>
                  </a:lnTo>
                  <a:lnTo>
                    <a:pt x="484" y="10"/>
                  </a:lnTo>
                  <a:lnTo>
                    <a:pt x="491" y="12"/>
                  </a:lnTo>
                  <a:lnTo>
                    <a:pt x="491" y="17"/>
                  </a:lnTo>
                  <a:lnTo>
                    <a:pt x="507" y="17"/>
                  </a:lnTo>
                  <a:lnTo>
                    <a:pt x="502" y="19"/>
                  </a:lnTo>
                  <a:lnTo>
                    <a:pt x="490" y="23"/>
                  </a:lnTo>
                  <a:lnTo>
                    <a:pt x="472" y="26"/>
                  </a:lnTo>
                  <a:lnTo>
                    <a:pt x="446" y="27"/>
                  </a:lnTo>
                  <a:lnTo>
                    <a:pt x="415" y="30"/>
                  </a:lnTo>
                  <a:lnTo>
                    <a:pt x="380" y="31"/>
                  </a:lnTo>
                  <a:lnTo>
                    <a:pt x="341" y="32"/>
                  </a:lnTo>
                  <a:lnTo>
                    <a:pt x="299" y="34"/>
                  </a:lnTo>
                  <a:lnTo>
                    <a:pt x="253" y="34"/>
                  </a:lnTo>
                  <a:lnTo>
                    <a:pt x="209" y="34"/>
                  </a:lnTo>
                  <a:lnTo>
                    <a:pt x="167" y="32"/>
                  </a:lnTo>
                  <a:lnTo>
                    <a:pt x="127" y="31"/>
                  </a:lnTo>
                  <a:lnTo>
                    <a:pt x="92" y="30"/>
                  </a:lnTo>
                  <a:lnTo>
                    <a:pt x="61" y="27"/>
                  </a:lnTo>
                  <a:lnTo>
                    <a:pt x="36" y="26"/>
                  </a:lnTo>
                  <a:lnTo>
                    <a:pt x="17" y="23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"/>
                  </a:lnTo>
                  <a:lnTo>
                    <a:pt x="17" y="10"/>
                  </a:lnTo>
                  <a:lnTo>
                    <a:pt x="25" y="10"/>
                  </a:lnTo>
                  <a:lnTo>
                    <a:pt x="33" y="9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79" y="5"/>
                  </a:lnTo>
                  <a:lnTo>
                    <a:pt x="116" y="2"/>
                  </a:lnTo>
                  <a:lnTo>
                    <a:pt x="158" y="1"/>
                  </a:lnTo>
                  <a:lnTo>
                    <a:pt x="205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4498976" y="5259388"/>
              <a:ext cx="698500" cy="4763"/>
            </a:xfrm>
            <a:custGeom>
              <a:avLst/>
              <a:gdLst>
                <a:gd name="T0" fmla="*/ 16 w 440"/>
                <a:gd name="T1" fmla="*/ 2 h 3"/>
                <a:gd name="T2" fmla="*/ 16 w 440"/>
                <a:gd name="T3" fmla="*/ 3 h 3"/>
                <a:gd name="T4" fmla="*/ 0 w 440"/>
                <a:gd name="T5" fmla="*/ 3 h 3"/>
                <a:gd name="T6" fmla="*/ 7 w 440"/>
                <a:gd name="T7" fmla="*/ 2 h 3"/>
                <a:gd name="T8" fmla="*/ 16 w 440"/>
                <a:gd name="T9" fmla="*/ 2 h 3"/>
                <a:gd name="T10" fmla="*/ 423 w 440"/>
                <a:gd name="T11" fmla="*/ 0 h 3"/>
                <a:gd name="T12" fmla="*/ 431 w 440"/>
                <a:gd name="T13" fmla="*/ 2 h 3"/>
                <a:gd name="T14" fmla="*/ 440 w 440"/>
                <a:gd name="T15" fmla="*/ 3 h 3"/>
                <a:gd name="T16" fmla="*/ 440 w 440"/>
                <a:gd name="T17" fmla="*/ 3 h 3"/>
                <a:gd name="T18" fmla="*/ 423 w 440"/>
                <a:gd name="T19" fmla="*/ 3 h 3"/>
                <a:gd name="T20" fmla="*/ 423 w 44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3">
                  <a:moveTo>
                    <a:pt x="16" y="2"/>
                  </a:moveTo>
                  <a:lnTo>
                    <a:pt x="16" y="3"/>
                  </a:lnTo>
                  <a:lnTo>
                    <a:pt x="0" y="3"/>
                  </a:lnTo>
                  <a:lnTo>
                    <a:pt x="7" y="2"/>
                  </a:lnTo>
                  <a:lnTo>
                    <a:pt x="16" y="2"/>
                  </a:lnTo>
                  <a:close/>
                  <a:moveTo>
                    <a:pt x="423" y="0"/>
                  </a:moveTo>
                  <a:lnTo>
                    <a:pt x="431" y="2"/>
                  </a:lnTo>
                  <a:lnTo>
                    <a:pt x="440" y="3"/>
                  </a:lnTo>
                  <a:lnTo>
                    <a:pt x="440" y="3"/>
                  </a:lnTo>
                  <a:lnTo>
                    <a:pt x="423" y="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4446588" y="5268913"/>
              <a:ext cx="804863" cy="7938"/>
            </a:xfrm>
            <a:custGeom>
              <a:avLst/>
              <a:gdLst>
                <a:gd name="T0" fmla="*/ 12 w 507"/>
                <a:gd name="T1" fmla="*/ 0 h 5"/>
                <a:gd name="T2" fmla="*/ 12 w 507"/>
                <a:gd name="T3" fmla="*/ 5 h 5"/>
                <a:gd name="T4" fmla="*/ 0 w 507"/>
                <a:gd name="T5" fmla="*/ 5 h 5"/>
                <a:gd name="T6" fmla="*/ 0 w 507"/>
                <a:gd name="T7" fmla="*/ 5 h 5"/>
                <a:gd name="T8" fmla="*/ 0 w 507"/>
                <a:gd name="T9" fmla="*/ 3 h 5"/>
                <a:gd name="T10" fmla="*/ 3 w 507"/>
                <a:gd name="T11" fmla="*/ 2 h 5"/>
                <a:gd name="T12" fmla="*/ 7 w 507"/>
                <a:gd name="T13" fmla="*/ 1 h 5"/>
                <a:gd name="T14" fmla="*/ 12 w 507"/>
                <a:gd name="T15" fmla="*/ 0 h 5"/>
                <a:gd name="T16" fmla="*/ 491 w 507"/>
                <a:gd name="T17" fmla="*/ 0 h 5"/>
                <a:gd name="T18" fmla="*/ 498 w 507"/>
                <a:gd name="T19" fmla="*/ 1 h 5"/>
                <a:gd name="T20" fmla="*/ 503 w 507"/>
                <a:gd name="T21" fmla="*/ 2 h 5"/>
                <a:gd name="T22" fmla="*/ 506 w 507"/>
                <a:gd name="T23" fmla="*/ 3 h 5"/>
                <a:gd name="T24" fmla="*/ 507 w 507"/>
                <a:gd name="T25" fmla="*/ 5 h 5"/>
                <a:gd name="T26" fmla="*/ 507 w 507"/>
                <a:gd name="T27" fmla="*/ 5 h 5"/>
                <a:gd name="T28" fmla="*/ 491 w 507"/>
                <a:gd name="T29" fmla="*/ 5 h 5"/>
                <a:gd name="T30" fmla="*/ 491 w 507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7" h="5">
                  <a:moveTo>
                    <a:pt x="12" y="0"/>
                  </a:moveTo>
                  <a:lnTo>
                    <a:pt x="1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  <a:moveTo>
                    <a:pt x="491" y="0"/>
                  </a:moveTo>
                  <a:lnTo>
                    <a:pt x="498" y="1"/>
                  </a:lnTo>
                  <a:lnTo>
                    <a:pt x="503" y="2"/>
                  </a:lnTo>
                  <a:lnTo>
                    <a:pt x="506" y="3"/>
                  </a:lnTo>
                  <a:lnTo>
                    <a:pt x="507" y="5"/>
                  </a:lnTo>
                  <a:lnTo>
                    <a:pt x="507" y="5"/>
                  </a:lnTo>
                  <a:lnTo>
                    <a:pt x="491" y="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3370263" y="3181350"/>
              <a:ext cx="155575" cy="66198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3395663" y="3556000"/>
              <a:ext cx="103188" cy="14288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1"/>
            <p:cNvSpPr>
              <a:spLocks noChangeArrowheads="1"/>
            </p:cNvSpPr>
            <p:nvPr/>
          </p:nvSpPr>
          <p:spPr bwMode="auto">
            <a:xfrm>
              <a:off x="3395663" y="3589338"/>
              <a:ext cx="103188" cy="15875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72"/>
            <p:cNvSpPr>
              <a:spLocks noChangeArrowheads="1"/>
            </p:cNvSpPr>
            <p:nvPr/>
          </p:nvSpPr>
          <p:spPr bwMode="auto">
            <a:xfrm>
              <a:off x="3395663" y="3624263"/>
              <a:ext cx="103188" cy="14288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3402013" y="3711575"/>
              <a:ext cx="90488" cy="92075"/>
            </a:xfrm>
            <a:custGeom>
              <a:avLst/>
              <a:gdLst>
                <a:gd name="T0" fmla="*/ 29 w 57"/>
                <a:gd name="T1" fmla="*/ 0 h 58"/>
                <a:gd name="T2" fmla="*/ 40 w 57"/>
                <a:gd name="T3" fmla="*/ 1 h 58"/>
                <a:gd name="T4" fmla="*/ 50 w 57"/>
                <a:gd name="T5" fmla="*/ 8 h 58"/>
                <a:gd name="T6" fmla="*/ 55 w 57"/>
                <a:gd name="T7" fmla="*/ 17 h 58"/>
                <a:gd name="T8" fmla="*/ 57 w 57"/>
                <a:gd name="T9" fmla="*/ 29 h 58"/>
                <a:gd name="T10" fmla="*/ 55 w 57"/>
                <a:gd name="T11" fmla="*/ 39 h 58"/>
                <a:gd name="T12" fmla="*/ 50 w 57"/>
                <a:gd name="T13" fmla="*/ 48 h 58"/>
                <a:gd name="T14" fmla="*/ 40 w 57"/>
                <a:gd name="T15" fmla="*/ 55 h 58"/>
                <a:gd name="T16" fmla="*/ 29 w 57"/>
                <a:gd name="T17" fmla="*/ 58 h 58"/>
                <a:gd name="T18" fmla="*/ 18 w 57"/>
                <a:gd name="T19" fmla="*/ 55 h 58"/>
                <a:gd name="T20" fmla="*/ 9 w 57"/>
                <a:gd name="T21" fmla="*/ 48 h 58"/>
                <a:gd name="T22" fmla="*/ 2 w 57"/>
                <a:gd name="T23" fmla="*/ 39 h 58"/>
                <a:gd name="T24" fmla="*/ 0 w 57"/>
                <a:gd name="T25" fmla="*/ 29 h 58"/>
                <a:gd name="T26" fmla="*/ 2 w 57"/>
                <a:gd name="T27" fmla="*/ 17 h 58"/>
                <a:gd name="T28" fmla="*/ 9 w 57"/>
                <a:gd name="T29" fmla="*/ 8 h 58"/>
                <a:gd name="T30" fmla="*/ 18 w 57"/>
                <a:gd name="T31" fmla="*/ 1 h 58"/>
                <a:gd name="T32" fmla="*/ 29 w 5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40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7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0" y="55"/>
                  </a:lnTo>
                  <a:lnTo>
                    <a:pt x="29" y="58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9" y="8"/>
                  </a:lnTo>
                  <a:lnTo>
                    <a:pt x="1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3552826" y="3181350"/>
              <a:ext cx="153988" cy="661988"/>
            </a:xfrm>
            <a:prstGeom prst="rect">
              <a:avLst/>
            </a:prstGeom>
            <a:solidFill>
              <a:srgbClr val="7A7B7B"/>
            </a:solidFill>
            <a:ln w="0">
              <a:solidFill>
                <a:srgbClr val="7A7B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3578226" y="3556000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578226" y="3589338"/>
              <a:ext cx="104775" cy="15875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77"/>
            <p:cNvSpPr>
              <a:spLocks noChangeArrowheads="1"/>
            </p:cNvSpPr>
            <p:nvPr/>
          </p:nvSpPr>
          <p:spPr bwMode="auto">
            <a:xfrm>
              <a:off x="3578226" y="3624263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3584576" y="3711575"/>
              <a:ext cx="92075" cy="92075"/>
            </a:xfrm>
            <a:custGeom>
              <a:avLst/>
              <a:gdLst>
                <a:gd name="T0" fmla="*/ 29 w 58"/>
                <a:gd name="T1" fmla="*/ 0 h 58"/>
                <a:gd name="T2" fmla="*/ 41 w 58"/>
                <a:gd name="T3" fmla="*/ 1 h 58"/>
                <a:gd name="T4" fmla="*/ 50 w 58"/>
                <a:gd name="T5" fmla="*/ 8 h 58"/>
                <a:gd name="T6" fmla="*/ 55 w 58"/>
                <a:gd name="T7" fmla="*/ 17 h 58"/>
                <a:gd name="T8" fmla="*/ 58 w 58"/>
                <a:gd name="T9" fmla="*/ 29 h 58"/>
                <a:gd name="T10" fmla="*/ 55 w 58"/>
                <a:gd name="T11" fmla="*/ 39 h 58"/>
                <a:gd name="T12" fmla="*/ 50 w 58"/>
                <a:gd name="T13" fmla="*/ 48 h 58"/>
                <a:gd name="T14" fmla="*/ 41 w 58"/>
                <a:gd name="T15" fmla="*/ 55 h 58"/>
                <a:gd name="T16" fmla="*/ 29 w 58"/>
                <a:gd name="T17" fmla="*/ 58 h 58"/>
                <a:gd name="T18" fmla="*/ 17 w 58"/>
                <a:gd name="T19" fmla="*/ 55 h 58"/>
                <a:gd name="T20" fmla="*/ 8 w 58"/>
                <a:gd name="T21" fmla="*/ 48 h 58"/>
                <a:gd name="T22" fmla="*/ 3 w 58"/>
                <a:gd name="T23" fmla="*/ 39 h 58"/>
                <a:gd name="T24" fmla="*/ 0 w 58"/>
                <a:gd name="T25" fmla="*/ 29 h 58"/>
                <a:gd name="T26" fmla="*/ 3 w 58"/>
                <a:gd name="T27" fmla="*/ 17 h 58"/>
                <a:gd name="T28" fmla="*/ 8 w 58"/>
                <a:gd name="T29" fmla="*/ 8 h 58"/>
                <a:gd name="T30" fmla="*/ 17 w 58"/>
                <a:gd name="T31" fmla="*/ 1 h 58"/>
                <a:gd name="T32" fmla="*/ 29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41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1" y="55"/>
                  </a:lnTo>
                  <a:lnTo>
                    <a:pt x="29" y="58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3314701" y="3287713"/>
              <a:ext cx="455613" cy="571500"/>
            </a:xfrm>
            <a:custGeom>
              <a:avLst/>
              <a:gdLst>
                <a:gd name="T0" fmla="*/ 39 w 287"/>
                <a:gd name="T1" fmla="*/ 283 h 360"/>
                <a:gd name="T2" fmla="*/ 34 w 287"/>
                <a:gd name="T3" fmla="*/ 288 h 360"/>
                <a:gd name="T4" fmla="*/ 34 w 287"/>
                <a:gd name="T5" fmla="*/ 296 h 360"/>
                <a:gd name="T6" fmla="*/ 39 w 287"/>
                <a:gd name="T7" fmla="*/ 300 h 360"/>
                <a:gd name="T8" fmla="*/ 221 w 287"/>
                <a:gd name="T9" fmla="*/ 301 h 360"/>
                <a:gd name="T10" fmla="*/ 228 w 287"/>
                <a:gd name="T11" fmla="*/ 298 h 360"/>
                <a:gd name="T12" fmla="*/ 230 w 287"/>
                <a:gd name="T13" fmla="*/ 292 h 360"/>
                <a:gd name="T14" fmla="*/ 228 w 287"/>
                <a:gd name="T15" fmla="*/ 285 h 360"/>
                <a:gd name="T16" fmla="*/ 221 w 287"/>
                <a:gd name="T17" fmla="*/ 283 h 360"/>
                <a:gd name="T18" fmla="*/ 43 w 287"/>
                <a:gd name="T19" fmla="*/ 209 h 360"/>
                <a:gd name="T20" fmla="*/ 37 w 287"/>
                <a:gd name="T21" fmla="*/ 213 h 360"/>
                <a:gd name="T22" fmla="*/ 34 w 287"/>
                <a:gd name="T23" fmla="*/ 220 h 360"/>
                <a:gd name="T24" fmla="*/ 37 w 287"/>
                <a:gd name="T25" fmla="*/ 226 h 360"/>
                <a:gd name="T26" fmla="*/ 43 w 287"/>
                <a:gd name="T27" fmla="*/ 229 h 360"/>
                <a:gd name="T28" fmla="*/ 196 w 287"/>
                <a:gd name="T29" fmla="*/ 228 h 360"/>
                <a:gd name="T30" fmla="*/ 200 w 287"/>
                <a:gd name="T31" fmla="*/ 223 h 360"/>
                <a:gd name="T32" fmla="*/ 200 w 287"/>
                <a:gd name="T33" fmla="*/ 216 h 360"/>
                <a:gd name="T34" fmla="*/ 196 w 287"/>
                <a:gd name="T35" fmla="*/ 211 h 360"/>
                <a:gd name="T36" fmla="*/ 43 w 287"/>
                <a:gd name="T37" fmla="*/ 209 h 360"/>
                <a:gd name="T38" fmla="*/ 39 w 287"/>
                <a:gd name="T39" fmla="*/ 139 h 360"/>
                <a:gd name="T40" fmla="*/ 34 w 287"/>
                <a:gd name="T41" fmla="*/ 144 h 360"/>
                <a:gd name="T42" fmla="*/ 34 w 287"/>
                <a:gd name="T43" fmla="*/ 151 h 360"/>
                <a:gd name="T44" fmla="*/ 39 w 287"/>
                <a:gd name="T45" fmla="*/ 156 h 360"/>
                <a:gd name="T46" fmla="*/ 169 w 287"/>
                <a:gd name="T47" fmla="*/ 157 h 360"/>
                <a:gd name="T48" fmla="*/ 177 w 287"/>
                <a:gd name="T49" fmla="*/ 154 h 360"/>
                <a:gd name="T50" fmla="*/ 179 w 287"/>
                <a:gd name="T51" fmla="*/ 148 h 360"/>
                <a:gd name="T52" fmla="*/ 177 w 287"/>
                <a:gd name="T53" fmla="*/ 141 h 360"/>
                <a:gd name="T54" fmla="*/ 169 w 287"/>
                <a:gd name="T55" fmla="*/ 137 h 360"/>
                <a:gd name="T56" fmla="*/ 43 w 287"/>
                <a:gd name="T57" fmla="*/ 65 h 360"/>
                <a:gd name="T58" fmla="*/ 37 w 287"/>
                <a:gd name="T59" fmla="*/ 68 h 360"/>
                <a:gd name="T60" fmla="*/ 34 w 287"/>
                <a:gd name="T61" fmla="*/ 76 h 360"/>
                <a:gd name="T62" fmla="*/ 37 w 287"/>
                <a:gd name="T63" fmla="*/ 82 h 360"/>
                <a:gd name="T64" fmla="*/ 43 w 287"/>
                <a:gd name="T65" fmla="*/ 85 h 360"/>
                <a:gd name="T66" fmla="*/ 160 w 287"/>
                <a:gd name="T67" fmla="*/ 84 h 360"/>
                <a:gd name="T68" fmla="*/ 165 w 287"/>
                <a:gd name="T69" fmla="*/ 79 h 360"/>
                <a:gd name="T70" fmla="*/ 165 w 287"/>
                <a:gd name="T71" fmla="*/ 72 h 360"/>
                <a:gd name="T72" fmla="*/ 160 w 287"/>
                <a:gd name="T73" fmla="*/ 67 h 360"/>
                <a:gd name="T74" fmla="*/ 43 w 287"/>
                <a:gd name="T75" fmla="*/ 65 h 360"/>
                <a:gd name="T76" fmla="*/ 171 w 287"/>
                <a:gd name="T77" fmla="*/ 0 h 360"/>
                <a:gd name="T78" fmla="*/ 179 w 287"/>
                <a:gd name="T79" fmla="*/ 3 h 360"/>
                <a:gd name="T80" fmla="*/ 186 w 287"/>
                <a:gd name="T81" fmla="*/ 10 h 360"/>
                <a:gd name="T82" fmla="*/ 287 w 287"/>
                <a:gd name="T83" fmla="*/ 352 h 360"/>
                <a:gd name="T84" fmla="*/ 284 w 287"/>
                <a:gd name="T85" fmla="*/ 357 h 360"/>
                <a:gd name="T86" fmla="*/ 279 w 287"/>
                <a:gd name="T87" fmla="*/ 360 h 360"/>
                <a:gd name="T88" fmla="*/ 6 w 287"/>
                <a:gd name="T89" fmla="*/ 359 h 360"/>
                <a:gd name="T90" fmla="*/ 0 w 287"/>
                <a:gd name="T91" fmla="*/ 352 h 360"/>
                <a:gd name="T92" fmla="*/ 0 w 287"/>
                <a:gd name="T93" fmla="*/ 10 h 360"/>
                <a:gd name="T94" fmla="*/ 3 w 287"/>
                <a:gd name="T95" fmla="*/ 3 h 360"/>
                <a:gd name="T96" fmla="*/ 10 w 287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360">
                  <a:moveTo>
                    <a:pt x="43" y="283"/>
                  </a:moveTo>
                  <a:lnTo>
                    <a:pt x="39" y="283"/>
                  </a:lnTo>
                  <a:lnTo>
                    <a:pt x="37" y="285"/>
                  </a:lnTo>
                  <a:lnTo>
                    <a:pt x="34" y="288"/>
                  </a:lnTo>
                  <a:lnTo>
                    <a:pt x="34" y="292"/>
                  </a:lnTo>
                  <a:lnTo>
                    <a:pt x="34" y="296"/>
                  </a:lnTo>
                  <a:lnTo>
                    <a:pt x="37" y="298"/>
                  </a:lnTo>
                  <a:lnTo>
                    <a:pt x="39" y="300"/>
                  </a:lnTo>
                  <a:lnTo>
                    <a:pt x="43" y="301"/>
                  </a:lnTo>
                  <a:lnTo>
                    <a:pt x="221" y="301"/>
                  </a:lnTo>
                  <a:lnTo>
                    <a:pt x="225" y="300"/>
                  </a:lnTo>
                  <a:lnTo>
                    <a:pt x="228" y="298"/>
                  </a:lnTo>
                  <a:lnTo>
                    <a:pt x="230" y="296"/>
                  </a:lnTo>
                  <a:lnTo>
                    <a:pt x="230" y="292"/>
                  </a:lnTo>
                  <a:lnTo>
                    <a:pt x="230" y="288"/>
                  </a:lnTo>
                  <a:lnTo>
                    <a:pt x="228" y="285"/>
                  </a:lnTo>
                  <a:lnTo>
                    <a:pt x="225" y="283"/>
                  </a:lnTo>
                  <a:lnTo>
                    <a:pt x="221" y="283"/>
                  </a:lnTo>
                  <a:lnTo>
                    <a:pt x="43" y="283"/>
                  </a:lnTo>
                  <a:close/>
                  <a:moveTo>
                    <a:pt x="43" y="209"/>
                  </a:moveTo>
                  <a:lnTo>
                    <a:pt x="39" y="211"/>
                  </a:lnTo>
                  <a:lnTo>
                    <a:pt x="37" y="213"/>
                  </a:lnTo>
                  <a:lnTo>
                    <a:pt x="34" y="216"/>
                  </a:lnTo>
                  <a:lnTo>
                    <a:pt x="34" y="220"/>
                  </a:lnTo>
                  <a:lnTo>
                    <a:pt x="34" y="223"/>
                  </a:lnTo>
                  <a:lnTo>
                    <a:pt x="37" y="226"/>
                  </a:lnTo>
                  <a:lnTo>
                    <a:pt x="39" y="228"/>
                  </a:lnTo>
                  <a:lnTo>
                    <a:pt x="43" y="229"/>
                  </a:lnTo>
                  <a:lnTo>
                    <a:pt x="192" y="229"/>
                  </a:lnTo>
                  <a:lnTo>
                    <a:pt x="196" y="228"/>
                  </a:lnTo>
                  <a:lnTo>
                    <a:pt x="199" y="226"/>
                  </a:lnTo>
                  <a:lnTo>
                    <a:pt x="200" y="223"/>
                  </a:lnTo>
                  <a:lnTo>
                    <a:pt x="202" y="220"/>
                  </a:lnTo>
                  <a:lnTo>
                    <a:pt x="200" y="216"/>
                  </a:lnTo>
                  <a:lnTo>
                    <a:pt x="199" y="213"/>
                  </a:lnTo>
                  <a:lnTo>
                    <a:pt x="196" y="211"/>
                  </a:lnTo>
                  <a:lnTo>
                    <a:pt x="192" y="209"/>
                  </a:lnTo>
                  <a:lnTo>
                    <a:pt x="43" y="209"/>
                  </a:lnTo>
                  <a:close/>
                  <a:moveTo>
                    <a:pt x="43" y="137"/>
                  </a:moveTo>
                  <a:lnTo>
                    <a:pt x="39" y="139"/>
                  </a:lnTo>
                  <a:lnTo>
                    <a:pt x="37" y="141"/>
                  </a:lnTo>
                  <a:lnTo>
                    <a:pt x="34" y="144"/>
                  </a:lnTo>
                  <a:lnTo>
                    <a:pt x="34" y="148"/>
                  </a:lnTo>
                  <a:lnTo>
                    <a:pt x="34" y="151"/>
                  </a:lnTo>
                  <a:lnTo>
                    <a:pt x="37" y="154"/>
                  </a:lnTo>
                  <a:lnTo>
                    <a:pt x="39" y="156"/>
                  </a:lnTo>
                  <a:lnTo>
                    <a:pt x="43" y="157"/>
                  </a:lnTo>
                  <a:lnTo>
                    <a:pt x="169" y="157"/>
                  </a:lnTo>
                  <a:lnTo>
                    <a:pt x="173" y="156"/>
                  </a:lnTo>
                  <a:lnTo>
                    <a:pt x="177" y="154"/>
                  </a:lnTo>
                  <a:lnTo>
                    <a:pt x="178" y="151"/>
                  </a:lnTo>
                  <a:lnTo>
                    <a:pt x="179" y="148"/>
                  </a:lnTo>
                  <a:lnTo>
                    <a:pt x="178" y="144"/>
                  </a:lnTo>
                  <a:lnTo>
                    <a:pt x="177" y="141"/>
                  </a:lnTo>
                  <a:lnTo>
                    <a:pt x="173" y="139"/>
                  </a:lnTo>
                  <a:lnTo>
                    <a:pt x="169" y="137"/>
                  </a:lnTo>
                  <a:lnTo>
                    <a:pt x="43" y="137"/>
                  </a:lnTo>
                  <a:close/>
                  <a:moveTo>
                    <a:pt x="43" y="65"/>
                  </a:moveTo>
                  <a:lnTo>
                    <a:pt x="39" y="67"/>
                  </a:lnTo>
                  <a:lnTo>
                    <a:pt x="37" y="68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39" y="84"/>
                  </a:lnTo>
                  <a:lnTo>
                    <a:pt x="43" y="85"/>
                  </a:lnTo>
                  <a:lnTo>
                    <a:pt x="156" y="85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5" y="79"/>
                  </a:lnTo>
                  <a:lnTo>
                    <a:pt x="166" y="76"/>
                  </a:lnTo>
                  <a:lnTo>
                    <a:pt x="165" y="72"/>
                  </a:lnTo>
                  <a:lnTo>
                    <a:pt x="162" y="68"/>
                  </a:lnTo>
                  <a:lnTo>
                    <a:pt x="160" y="67"/>
                  </a:lnTo>
                  <a:lnTo>
                    <a:pt x="156" y="65"/>
                  </a:lnTo>
                  <a:lnTo>
                    <a:pt x="43" y="65"/>
                  </a:lnTo>
                  <a:close/>
                  <a:moveTo>
                    <a:pt x="10" y="0"/>
                  </a:moveTo>
                  <a:lnTo>
                    <a:pt x="171" y="0"/>
                  </a:lnTo>
                  <a:lnTo>
                    <a:pt x="175" y="0"/>
                  </a:lnTo>
                  <a:lnTo>
                    <a:pt x="179" y="3"/>
                  </a:lnTo>
                  <a:lnTo>
                    <a:pt x="183" y="7"/>
                  </a:lnTo>
                  <a:lnTo>
                    <a:pt x="186" y="10"/>
                  </a:lnTo>
                  <a:lnTo>
                    <a:pt x="287" y="348"/>
                  </a:lnTo>
                  <a:lnTo>
                    <a:pt x="287" y="352"/>
                  </a:lnTo>
                  <a:lnTo>
                    <a:pt x="287" y="355"/>
                  </a:lnTo>
                  <a:lnTo>
                    <a:pt x="284" y="357"/>
                  </a:lnTo>
                  <a:lnTo>
                    <a:pt x="281" y="359"/>
                  </a:lnTo>
                  <a:lnTo>
                    <a:pt x="279" y="360"/>
                  </a:lnTo>
                  <a:lnTo>
                    <a:pt x="10" y="360"/>
                  </a:lnTo>
                  <a:lnTo>
                    <a:pt x="6" y="359"/>
                  </a:lnTo>
                  <a:lnTo>
                    <a:pt x="3" y="356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03688" y="3300413"/>
              <a:ext cx="6350" cy="422275"/>
            </a:xfrm>
            <a:prstGeom prst="rect">
              <a:avLst/>
            </a:prstGeom>
            <a:solidFill>
              <a:srgbClr val="C7A315"/>
            </a:solidFill>
            <a:ln w="0">
              <a:solidFill>
                <a:srgbClr val="C7A31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4164013" y="3457575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0 w 10"/>
                <a:gd name="T5" fmla="*/ 19 h 19"/>
                <a:gd name="T6" fmla="*/ 0 w 10"/>
                <a:gd name="T7" fmla="*/ 4 h 19"/>
                <a:gd name="T8" fmla="*/ 10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19"/>
                  </a:lnTo>
                  <a:lnTo>
                    <a:pt x="0" y="19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82"/>
            <p:cNvSpPr>
              <a:spLocks noChangeArrowheads="1"/>
            </p:cNvSpPr>
            <p:nvPr/>
          </p:nvSpPr>
          <p:spPr bwMode="auto">
            <a:xfrm>
              <a:off x="4130676" y="3429000"/>
              <a:ext cx="12700" cy="22383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4006851" y="3349625"/>
              <a:ext cx="119063" cy="341313"/>
            </a:xfrm>
            <a:custGeom>
              <a:avLst/>
              <a:gdLst>
                <a:gd name="T0" fmla="*/ 33 w 75"/>
                <a:gd name="T1" fmla="*/ 0 h 215"/>
                <a:gd name="T2" fmla="*/ 75 w 75"/>
                <a:gd name="T3" fmla="*/ 208 h 215"/>
                <a:gd name="T4" fmla="*/ 40 w 75"/>
                <a:gd name="T5" fmla="*/ 215 h 215"/>
                <a:gd name="T6" fmla="*/ 0 w 75"/>
                <a:gd name="T7" fmla="*/ 7 h 215"/>
                <a:gd name="T8" fmla="*/ 33 w 7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5">
                  <a:moveTo>
                    <a:pt x="33" y="0"/>
                  </a:moveTo>
                  <a:lnTo>
                    <a:pt x="75" y="208"/>
                  </a:lnTo>
                  <a:lnTo>
                    <a:pt x="40" y="215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4041776" y="33702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1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4043363" y="338137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4046538" y="33909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4048126" y="34020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4049713" y="3413125"/>
              <a:ext cx="17463" cy="4763"/>
            </a:xfrm>
            <a:custGeom>
              <a:avLst/>
              <a:gdLst>
                <a:gd name="T0" fmla="*/ 11 w 11"/>
                <a:gd name="T1" fmla="*/ 0 h 3"/>
                <a:gd name="T2" fmla="*/ 11 w 11"/>
                <a:gd name="T3" fmla="*/ 1 h 3"/>
                <a:gd name="T4" fmla="*/ 2 w 11"/>
                <a:gd name="T5" fmla="*/ 3 h 3"/>
                <a:gd name="T6" fmla="*/ 0 w 11"/>
                <a:gd name="T7" fmla="*/ 1 h 3"/>
                <a:gd name="T8" fmla="*/ 11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0"/>
                  </a:moveTo>
                  <a:lnTo>
                    <a:pt x="11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4052888" y="3422650"/>
              <a:ext cx="15875" cy="4763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1 h 3"/>
                <a:gd name="T4" fmla="*/ 1 w 10"/>
                <a:gd name="T5" fmla="*/ 3 h 3"/>
                <a:gd name="T6" fmla="*/ 0 w 10"/>
                <a:gd name="T7" fmla="*/ 1 h 3"/>
                <a:gd name="T8" fmla="*/ 10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4054476" y="34305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4056063" y="3441700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4059238" y="34512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4060826" y="346233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062413" y="34718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3 h 4"/>
                <a:gd name="T4" fmla="*/ 2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4065588" y="348297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4067176" y="34940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4068763" y="35036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4070351" y="351472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99"/>
            <p:cNvSpPr>
              <a:spLocks/>
            </p:cNvSpPr>
            <p:nvPr/>
          </p:nvSpPr>
          <p:spPr bwMode="auto">
            <a:xfrm>
              <a:off x="4073526" y="352425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4075113" y="35353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4076701" y="354488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0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4079876" y="35560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0 w 10"/>
                <a:gd name="T5" fmla="*/ 4 h 4"/>
                <a:gd name="T6" fmla="*/ 0 w 10"/>
                <a:gd name="T7" fmla="*/ 1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4081463" y="35655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0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4083051" y="357663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0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4130676" y="3422650"/>
              <a:ext cx="12700" cy="12700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06"/>
            <p:cNvSpPr>
              <a:spLocks/>
            </p:cNvSpPr>
            <p:nvPr/>
          </p:nvSpPr>
          <p:spPr bwMode="auto">
            <a:xfrm>
              <a:off x="4149726" y="3475038"/>
              <a:ext cx="46038" cy="46038"/>
            </a:xfrm>
            <a:custGeom>
              <a:avLst/>
              <a:gdLst>
                <a:gd name="T0" fmla="*/ 15 w 29"/>
                <a:gd name="T1" fmla="*/ 0 h 29"/>
                <a:gd name="T2" fmla="*/ 19 w 29"/>
                <a:gd name="T3" fmla="*/ 1 h 29"/>
                <a:gd name="T4" fmla="*/ 22 w 29"/>
                <a:gd name="T5" fmla="*/ 4 h 29"/>
                <a:gd name="T6" fmla="*/ 26 w 29"/>
                <a:gd name="T7" fmla="*/ 6 h 29"/>
                <a:gd name="T8" fmla="*/ 28 w 29"/>
                <a:gd name="T9" fmla="*/ 10 h 29"/>
                <a:gd name="T10" fmla="*/ 29 w 29"/>
                <a:gd name="T11" fmla="*/ 14 h 29"/>
                <a:gd name="T12" fmla="*/ 28 w 29"/>
                <a:gd name="T13" fmla="*/ 18 h 29"/>
                <a:gd name="T14" fmla="*/ 26 w 29"/>
                <a:gd name="T15" fmla="*/ 22 h 29"/>
                <a:gd name="T16" fmla="*/ 22 w 29"/>
                <a:gd name="T17" fmla="*/ 26 h 29"/>
                <a:gd name="T18" fmla="*/ 19 w 29"/>
                <a:gd name="T19" fmla="*/ 27 h 29"/>
                <a:gd name="T20" fmla="*/ 15 w 29"/>
                <a:gd name="T21" fmla="*/ 29 h 29"/>
                <a:gd name="T22" fmla="*/ 11 w 29"/>
                <a:gd name="T23" fmla="*/ 27 h 29"/>
                <a:gd name="T24" fmla="*/ 7 w 29"/>
                <a:gd name="T25" fmla="*/ 26 h 29"/>
                <a:gd name="T26" fmla="*/ 3 w 29"/>
                <a:gd name="T27" fmla="*/ 22 h 29"/>
                <a:gd name="T28" fmla="*/ 2 w 29"/>
                <a:gd name="T29" fmla="*/ 18 h 29"/>
                <a:gd name="T30" fmla="*/ 0 w 29"/>
                <a:gd name="T31" fmla="*/ 14 h 29"/>
                <a:gd name="T32" fmla="*/ 2 w 29"/>
                <a:gd name="T33" fmla="*/ 10 h 29"/>
                <a:gd name="T34" fmla="*/ 3 w 29"/>
                <a:gd name="T35" fmla="*/ 6 h 29"/>
                <a:gd name="T36" fmla="*/ 7 w 29"/>
                <a:gd name="T37" fmla="*/ 4 h 29"/>
                <a:gd name="T38" fmla="*/ 11 w 29"/>
                <a:gd name="T39" fmla="*/ 1 h 29"/>
                <a:gd name="T40" fmla="*/ 15 w 2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lnTo>
                    <a:pt x="19" y="1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9" y="14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9" y="27"/>
                  </a:lnTo>
                  <a:lnTo>
                    <a:pt x="15" y="29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07"/>
            <p:cNvSpPr>
              <a:spLocks noChangeArrowheads="1"/>
            </p:cNvSpPr>
            <p:nvPr/>
          </p:nvSpPr>
          <p:spPr bwMode="auto">
            <a:xfrm>
              <a:off x="4149726" y="3497263"/>
              <a:ext cx="46038" cy="120650"/>
            </a:xfrm>
            <a:prstGeom prst="rect">
              <a:avLst/>
            </a:pr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08"/>
            <p:cNvSpPr>
              <a:spLocks noChangeArrowheads="1"/>
            </p:cNvSpPr>
            <p:nvPr/>
          </p:nvSpPr>
          <p:spPr bwMode="auto">
            <a:xfrm>
              <a:off x="4010026" y="3603625"/>
              <a:ext cx="187325" cy="241300"/>
            </a:xfrm>
            <a:prstGeom prst="rect">
              <a:avLst/>
            </a:prstGeom>
            <a:solidFill>
              <a:srgbClr val="C9C9C8"/>
            </a:solidFill>
            <a:ln w="0">
              <a:solidFill>
                <a:srgbClr val="C9C9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4146551" y="3603625"/>
              <a:ext cx="50800" cy="241300"/>
            </a:xfrm>
            <a:prstGeom prst="rect">
              <a:avLst/>
            </a:prstGeom>
            <a:solidFill>
              <a:srgbClr val="B5B5B4"/>
            </a:solidFill>
            <a:ln w="0">
              <a:solidFill>
                <a:srgbClr val="B5B5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4397376" y="2930525"/>
              <a:ext cx="949325" cy="687388"/>
            </a:xfrm>
            <a:custGeom>
              <a:avLst/>
              <a:gdLst>
                <a:gd name="T0" fmla="*/ 21 w 598"/>
                <a:gd name="T1" fmla="*/ 0 h 433"/>
                <a:gd name="T2" fmla="*/ 576 w 598"/>
                <a:gd name="T3" fmla="*/ 0 h 433"/>
                <a:gd name="T4" fmla="*/ 587 w 598"/>
                <a:gd name="T5" fmla="*/ 2 h 433"/>
                <a:gd name="T6" fmla="*/ 594 w 598"/>
                <a:gd name="T7" fmla="*/ 10 h 433"/>
                <a:gd name="T8" fmla="*/ 598 w 598"/>
                <a:gd name="T9" fmla="*/ 21 h 433"/>
                <a:gd name="T10" fmla="*/ 598 w 598"/>
                <a:gd name="T11" fmla="*/ 412 h 433"/>
                <a:gd name="T12" fmla="*/ 594 w 598"/>
                <a:gd name="T13" fmla="*/ 423 h 433"/>
                <a:gd name="T14" fmla="*/ 587 w 598"/>
                <a:gd name="T15" fmla="*/ 431 h 433"/>
                <a:gd name="T16" fmla="*/ 576 w 598"/>
                <a:gd name="T17" fmla="*/ 433 h 433"/>
                <a:gd name="T18" fmla="*/ 21 w 598"/>
                <a:gd name="T19" fmla="*/ 433 h 433"/>
                <a:gd name="T20" fmla="*/ 10 w 598"/>
                <a:gd name="T21" fmla="*/ 431 h 433"/>
                <a:gd name="T22" fmla="*/ 3 w 598"/>
                <a:gd name="T23" fmla="*/ 423 h 433"/>
                <a:gd name="T24" fmla="*/ 0 w 598"/>
                <a:gd name="T25" fmla="*/ 412 h 433"/>
                <a:gd name="T26" fmla="*/ 0 w 598"/>
                <a:gd name="T27" fmla="*/ 21 h 433"/>
                <a:gd name="T28" fmla="*/ 3 w 598"/>
                <a:gd name="T29" fmla="*/ 10 h 433"/>
                <a:gd name="T30" fmla="*/ 10 w 598"/>
                <a:gd name="T31" fmla="*/ 2 h 433"/>
                <a:gd name="T32" fmla="*/ 21 w 598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433">
                  <a:moveTo>
                    <a:pt x="21" y="0"/>
                  </a:moveTo>
                  <a:lnTo>
                    <a:pt x="576" y="0"/>
                  </a:lnTo>
                  <a:lnTo>
                    <a:pt x="587" y="2"/>
                  </a:lnTo>
                  <a:lnTo>
                    <a:pt x="594" y="10"/>
                  </a:lnTo>
                  <a:lnTo>
                    <a:pt x="598" y="21"/>
                  </a:lnTo>
                  <a:lnTo>
                    <a:pt x="598" y="412"/>
                  </a:lnTo>
                  <a:lnTo>
                    <a:pt x="594" y="423"/>
                  </a:lnTo>
                  <a:lnTo>
                    <a:pt x="587" y="431"/>
                  </a:lnTo>
                  <a:lnTo>
                    <a:pt x="576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solidFill>
                <a:srgbClr val="9595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1"/>
            <p:cNvSpPr>
              <a:spLocks noChangeArrowheads="1"/>
            </p:cNvSpPr>
            <p:nvPr/>
          </p:nvSpPr>
          <p:spPr bwMode="auto">
            <a:xfrm>
              <a:off x="4986338" y="3557588"/>
              <a:ext cx="223838" cy="41275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429126" y="3090863"/>
              <a:ext cx="890588" cy="346075"/>
            </a:xfrm>
            <a:custGeom>
              <a:avLst/>
              <a:gdLst>
                <a:gd name="T0" fmla="*/ 22 w 561"/>
                <a:gd name="T1" fmla="*/ 0 h 218"/>
                <a:gd name="T2" fmla="*/ 539 w 561"/>
                <a:gd name="T3" fmla="*/ 0 h 218"/>
                <a:gd name="T4" fmla="*/ 551 w 561"/>
                <a:gd name="T5" fmla="*/ 4 h 218"/>
                <a:gd name="T6" fmla="*/ 559 w 561"/>
                <a:gd name="T7" fmla="*/ 10 h 218"/>
                <a:gd name="T8" fmla="*/ 561 w 561"/>
                <a:gd name="T9" fmla="*/ 22 h 218"/>
                <a:gd name="T10" fmla="*/ 561 w 561"/>
                <a:gd name="T11" fmla="*/ 196 h 218"/>
                <a:gd name="T12" fmla="*/ 559 w 561"/>
                <a:gd name="T13" fmla="*/ 208 h 218"/>
                <a:gd name="T14" fmla="*/ 551 w 561"/>
                <a:gd name="T15" fmla="*/ 216 h 218"/>
                <a:gd name="T16" fmla="*/ 539 w 561"/>
                <a:gd name="T17" fmla="*/ 218 h 218"/>
                <a:gd name="T18" fmla="*/ 22 w 561"/>
                <a:gd name="T19" fmla="*/ 218 h 218"/>
                <a:gd name="T20" fmla="*/ 10 w 561"/>
                <a:gd name="T21" fmla="*/ 216 h 218"/>
                <a:gd name="T22" fmla="*/ 2 w 561"/>
                <a:gd name="T23" fmla="*/ 208 h 218"/>
                <a:gd name="T24" fmla="*/ 0 w 561"/>
                <a:gd name="T25" fmla="*/ 196 h 218"/>
                <a:gd name="T26" fmla="*/ 0 w 561"/>
                <a:gd name="T27" fmla="*/ 22 h 218"/>
                <a:gd name="T28" fmla="*/ 2 w 561"/>
                <a:gd name="T29" fmla="*/ 10 h 218"/>
                <a:gd name="T30" fmla="*/ 10 w 561"/>
                <a:gd name="T31" fmla="*/ 4 h 218"/>
                <a:gd name="T32" fmla="*/ 22 w 561"/>
                <a:gd name="T3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218">
                  <a:moveTo>
                    <a:pt x="22" y="0"/>
                  </a:moveTo>
                  <a:lnTo>
                    <a:pt x="539" y="0"/>
                  </a:lnTo>
                  <a:lnTo>
                    <a:pt x="551" y="4"/>
                  </a:lnTo>
                  <a:lnTo>
                    <a:pt x="559" y="10"/>
                  </a:lnTo>
                  <a:lnTo>
                    <a:pt x="561" y="22"/>
                  </a:lnTo>
                  <a:lnTo>
                    <a:pt x="561" y="196"/>
                  </a:lnTo>
                  <a:lnTo>
                    <a:pt x="559" y="208"/>
                  </a:lnTo>
                  <a:lnTo>
                    <a:pt x="551" y="216"/>
                  </a:lnTo>
                  <a:lnTo>
                    <a:pt x="539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13"/>
            <p:cNvSpPr>
              <a:spLocks noChangeArrowheads="1"/>
            </p:cNvSpPr>
            <p:nvPr/>
          </p:nvSpPr>
          <p:spPr bwMode="auto">
            <a:xfrm>
              <a:off x="4806951" y="3275013"/>
              <a:ext cx="127000" cy="5429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23"/>
            <p:cNvSpPr>
              <a:spLocks noChangeArrowheads="1"/>
            </p:cNvSpPr>
            <p:nvPr/>
          </p:nvSpPr>
          <p:spPr bwMode="auto">
            <a:xfrm>
              <a:off x="4754563" y="3243263"/>
              <a:ext cx="233363" cy="7620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24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125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518BC7"/>
            </a:solidFill>
            <a:ln w="0">
              <a:solidFill>
                <a:srgbClr val="518B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4943476" y="3608388"/>
              <a:ext cx="133350" cy="333375"/>
            </a:xfrm>
            <a:custGeom>
              <a:avLst/>
              <a:gdLst>
                <a:gd name="T0" fmla="*/ 78 w 84"/>
                <a:gd name="T1" fmla="*/ 0 h 210"/>
                <a:gd name="T2" fmla="*/ 84 w 84"/>
                <a:gd name="T3" fmla="*/ 0 h 210"/>
                <a:gd name="T4" fmla="*/ 84 w 84"/>
                <a:gd name="T5" fmla="*/ 77 h 210"/>
                <a:gd name="T6" fmla="*/ 83 w 84"/>
                <a:gd name="T7" fmla="*/ 90 h 210"/>
                <a:gd name="T8" fmla="*/ 78 w 84"/>
                <a:gd name="T9" fmla="*/ 102 h 210"/>
                <a:gd name="T10" fmla="*/ 70 w 84"/>
                <a:gd name="T11" fmla="*/ 111 h 210"/>
                <a:gd name="T12" fmla="*/ 59 w 84"/>
                <a:gd name="T13" fmla="*/ 117 h 210"/>
                <a:gd name="T14" fmla="*/ 49 w 84"/>
                <a:gd name="T15" fmla="*/ 123 h 210"/>
                <a:gd name="T16" fmla="*/ 38 w 84"/>
                <a:gd name="T17" fmla="*/ 127 h 210"/>
                <a:gd name="T18" fmla="*/ 27 w 84"/>
                <a:gd name="T19" fmla="*/ 132 h 210"/>
                <a:gd name="T20" fmla="*/ 17 w 84"/>
                <a:gd name="T21" fmla="*/ 137 h 210"/>
                <a:gd name="T22" fmla="*/ 11 w 84"/>
                <a:gd name="T23" fmla="*/ 144 h 210"/>
                <a:gd name="T24" fmla="*/ 8 w 84"/>
                <a:gd name="T25" fmla="*/ 153 h 210"/>
                <a:gd name="T26" fmla="*/ 8 w 84"/>
                <a:gd name="T27" fmla="*/ 210 h 210"/>
                <a:gd name="T28" fmla="*/ 0 w 84"/>
                <a:gd name="T29" fmla="*/ 210 h 210"/>
                <a:gd name="T30" fmla="*/ 0 w 84"/>
                <a:gd name="T31" fmla="*/ 153 h 210"/>
                <a:gd name="T32" fmla="*/ 3 w 84"/>
                <a:gd name="T33" fmla="*/ 142 h 210"/>
                <a:gd name="T34" fmla="*/ 8 w 84"/>
                <a:gd name="T35" fmla="*/ 134 h 210"/>
                <a:gd name="T36" fmla="*/ 16 w 84"/>
                <a:gd name="T37" fmla="*/ 129 h 210"/>
                <a:gd name="T38" fmla="*/ 25 w 84"/>
                <a:gd name="T39" fmla="*/ 124 h 210"/>
                <a:gd name="T40" fmla="*/ 36 w 84"/>
                <a:gd name="T41" fmla="*/ 120 h 210"/>
                <a:gd name="T42" fmla="*/ 47 w 84"/>
                <a:gd name="T43" fmla="*/ 115 h 210"/>
                <a:gd name="T44" fmla="*/ 59 w 84"/>
                <a:gd name="T45" fmla="*/ 108 h 210"/>
                <a:gd name="T46" fmla="*/ 68 w 84"/>
                <a:gd name="T47" fmla="*/ 100 h 210"/>
                <a:gd name="T48" fmla="*/ 75 w 84"/>
                <a:gd name="T49" fmla="*/ 90 h 210"/>
                <a:gd name="T50" fmla="*/ 78 w 84"/>
                <a:gd name="T51" fmla="*/ 77 h 210"/>
                <a:gd name="T52" fmla="*/ 78 w 84"/>
                <a:gd name="T5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10">
                  <a:moveTo>
                    <a:pt x="78" y="0"/>
                  </a:moveTo>
                  <a:lnTo>
                    <a:pt x="84" y="0"/>
                  </a:lnTo>
                  <a:lnTo>
                    <a:pt x="84" y="77"/>
                  </a:lnTo>
                  <a:lnTo>
                    <a:pt x="83" y="90"/>
                  </a:lnTo>
                  <a:lnTo>
                    <a:pt x="78" y="102"/>
                  </a:lnTo>
                  <a:lnTo>
                    <a:pt x="70" y="111"/>
                  </a:lnTo>
                  <a:lnTo>
                    <a:pt x="59" y="117"/>
                  </a:lnTo>
                  <a:lnTo>
                    <a:pt x="49" y="123"/>
                  </a:lnTo>
                  <a:lnTo>
                    <a:pt x="38" y="127"/>
                  </a:lnTo>
                  <a:lnTo>
                    <a:pt x="27" y="132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8" y="153"/>
                  </a:lnTo>
                  <a:lnTo>
                    <a:pt x="8" y="210"/>
                  </a:lnTo>
                  <a:lnTo>
                    <a:pt x="0" y="210"/>
                  </a:lnTo>
                  <a:lnTo>
                    <a:pt x="0" y="153"/>
                  </a:lnTo>
                  <a:lnTo>
                    <a:pt x="3" y="142"/>
                  </a:lnTo>
                  <a:lnTo>
                    <a:pt x="8" y="134"/>
                  </a:lnTo>
                  <a:lnTo>
                    <a:pt x="16" y="129"/>
                  </a:lnTo>
                  <a:lnTo>
                    <a:pt x="25" y="124"/>
                  </a:lnTo>
                  <a:lnTo>
                    <a:pt x="36" y="120"/>
                  </a:lnTo>
                  <a:lnTo>
                    <a:pt x="47" y="115"/>
                  </a:lnTo>
                  <a:lnTo>
                    <a:pt x="59" y="108"/>
                  </a:lnTo>
                  <a:lnTo>
                    <a:pt x="68" y="100"/>
                  </a:lnTo>
                  <a:lnTo>
                    <a:pt x="75" y="90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36565"/>
            </a:solidFill>
            <a:ln w="0">
              <a:solidFill>
                <a:srgbClr val="6365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4625976" y="3757613"/>
              <a:ext cx="488950" cy="93663"/>
            </a:xfrm>
            <a:custGeom>
              <a:avLst/>
              <a:gdLst>
                <a:gd name="T0" fmla="*/ 113 w 308"/>
                <a:gd name="T1" fmla="*/ 0 h 59"/>
                <a:gd name="T2" fmla="*/ 194 w 308"/>
                <a:gd name="T3" fmla="*/ 0 h 59"/>
                <a:gd name="T4" fmla="*/ 215 w 308"/>
                <a:gd name="T5" fmla="*/ 9 h 59"/>
                <a:gd name="T6" fmla="*/ 242 w 308"/>
                <a:gd name="T7" fmla="*/ 17 h 59"/>
                <a:gd name="T8" fmla="*/ 272 w 308"/>
                <a:gd name="T9" fmla="*/ 22 h 59"/>
                <a:gd name="T10" fmla="*/ 308 w 308"/>
                <a:gd name="T11" fmla="*/ 25 h 59"/>
                <a:gd name="T12" fmla="*/ 308 w 308"/>
                <a:gd name="T13" fmla="*/ 59 h 59"/>
                <a:gd name="T14" fmla="*/ 0 w 308"/>
                <a:gd name="T15" fmla="*/ 59 h 59"/>
                <a:gd name="T16" fmla="*/ 0 w 308"/>
                <a:gd name="T17" fmla="*/ 25 h 59"/>
                <a:gd name="T18" fmla="*/ 34 w 308"/>
                <a:gd name="T19" fmla="*/ 22 h 59"/>
                <a:gd name="T20" fmla="*/ 66 w 308"/>
                <a:gd name="T21" fmla="*/ 17 h 59"/>
                <a:gd name="T22" fmla="*/ 92 w 308"/>
                <a:gd name="T23" fmla="*/ 9 h 59"/>
                <a:gd name="T24" fmla="*/ 113 w 308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9">
                  <a:moveTo>
                    <a:pt x="113" y="0"/>
                  </a:moveTo>
                  <a:lnTo>
                    <a:pt x="194" y="0"/>
                  </a:lnTo>
                  <a:lnTo>
                    <a:pt x="215" y="9"/>
                  </a:lnTo>
                  <a:lnTo>
                    <a:pt x="242" y="17"/>
                  </a:lnTo>
                  <a:lnTo>
                    <a:pt x="272" y="22"/>
                  </a:lnTo>
                  <a:lnTo>
                    <a:pt x="308" y="25"/>
                  </a:lnTo>
                  <a:lnTo>
                    <a:pt x="308" y="59"/>
                  </a:lnTo>
                  <a:lnTo>
                    <a:pt x="0" y="59"/>
                  </a:lnTo>
                  <a:lnTo>
                    <a:pt x="0" y="25"/>
                  </a:lnTo>
                  <a:lnTo>
                    <a:pt x="34" y="22"/>
                  </a:lnTo>
                  <a:lnTo>
                    <a:pt x="66" y="17"/>
                  </a:lnTo>
                  <a:lnTo>
                    <a:pt x="92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26262"/>
            </a:solidFill>
            <a:ln w="0">
              <a:solidFill>
                <a:srgbClr val="6262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Rectangle 129"/>
            <p:cNvSpPr>
              <a:spLocks noChangeArrowheads="1"/>
            </p:cNvSpPr>
            <p:nvPr/>
          </p:nvSpPr>
          <p:spPr bwMode="auto">
            <a:xfrm>
              <a:off x="4625976" y="3814763"/>
              <a:ext cx="488950" cy="36513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0"/>
            <p:cNvSpPr>
              <a:spLocks noEditPoints="1"/>
            </p:cNvSpPr>
            <p:nvPr/>
          </p:nvSpPr>
          <p:spPr bwMode="auto">
            <a:xfrm>
              <a:off x="4397376" y="2930525"/>
              <a:ext cx="892175" cy="687388"/>
            </a:xfrm>
            <a:custGeom>
              <a:avLst/>
              <a:gdLst>
                <a:gd name="T0" fmla="*/ 186 w 562"/>
                <a:gd name="T1" fmla="*/ 343 h 433"/>
                <a:gd name="T2" fmla="*/ 189 w 562"/>
                <a:gd name="T3" fmla="*/ 424 h 433"/>
                <a:gd name="T4" fmla="*/ 190 w 562"/>
                <a:gd name="T5" fmla="*/ 343 h 433"/>
                <a:gd name="T6" fmla="*/ 178 w 562"/>
                <a:gd name="T7" fmla="*/ 340 h 433"/>
                <a:gd name="T8" fmla="*/ 175 w 562"/>
                <a:gd name="T9" fmla="*/ 421 h 433"/>
                <a:gd name="T10" fmla="*/ 179 w 562"/>
                <a:gd name="T11" fmla="*/ 423 h 433"/>
                <a:gd name="T12" fmla="*/ 179 w 562"/>
                <a:gd name="T13" fmla="*/ 341 h 433"/>
                <a:gd name="T14" fmla="*/ 166 w 562"/>
                <a:gd name="T15" fmla="*/ 341 h 433"/>
                <a:gd name="T16" fmla="*/ 166 w 562"/>
                <a:gd name="T17" fmla="*/ 423 h 433"/>
                <a:gd name="T18" fmla="*/ 170 w 562"/>
                <a:gd name="T19" fmla="*/ 421 h 433"/>
                <a:gd name="T20" fmla="*/ 168 w 562"/>
                <a:gd name="T21" fmla="*/ 340 h 433"/>
                <a:gd name="T22" fmla="*/ 155 w 562"/>
                <a:gd name="T23" fmla="*/ 343 h 433"/>
                <a:gd name="T24" fmla="*/ 157 w 562"/>
                <a:gd name="T25" fmla="*/ 424 h 433"/>
                <a:gd name="T26" fmla="*/ 160 w 562"/>
                <a:gd name="T27" fmla="*/ 343 h 433"/>
                <a:gd name="T28" fmla="*/ 148 w 562"/>
                <a:gd name="T29" fmla="*/ 340 h 433"/>
                <a:gd name="T30" fmla="*/ 145 w 562"/>
                <a:gd name="T31" fmla="*/ 421 h 433"/>
                <a:gd name="T32" fmla="*/ 149 w 562"/>
                <a:gd name="T33" fmla="*/ 423 h 433"/>
                <a:gd name="T34" fmla="*/ 149 w 562"/>
                <a:gd name="T35" fmla="*/ 341 h 433"/>
                <a:gd name="T36" fmla="*/ 136 w 562"/>
                <a:gd name="T37" fmla="*/ 341 h 433"/>
                <a:gd name="T38" fmla="*/ 136 w 562"/>
                <a:gd name="T39" fmla="*/ 423 h 433"/>
                <a:gd name="T40" fmla="*/ 140 w 562"/>
                <a:gd name="T41" fmla="*/ 421 h 433"/>
                <a:gd name="T42" fmla="*/ 137 w 562"/>
                <a:gd name="T43" fmla="*/ 340 h 433"/>
                <a:gd name="T44" fmla="*/ 124 w 562"/>
                <a:gd name="T45" fmla="*/ 343 h 433"/>
                <a:gd name="T46" fmla="*/ 127 w 562"/>
                <a:gd name="T47" fmla="*/ 424 h 433"/>
                <a:gd name="T48" fmla="*/ 130 w 562"/>
                <a:gd name="T49" fmla="*/ 343 h 433"/>
                <a:gd name="T50" fmla="*/ 117 w 562"/>
                <a:gd name="T51" fmla="*/ 340 h 433"/>
                <a:gd name="T52" fmla="*/ 115 w 562"/>
                <a:gd name="T53" fmla="*/ 421 h 433"/>
                <a:gd name="T54" fmla="*/ 119 w 562"/>
                <a:gd name="T55" fmla="*/ 423 h 433"/>
                <a:gd name="T56" fmla="*/ 119 w 562"/>
                <a:gd name="T57" fmla="*/ 341 h 433"/>
                <a:gd name="T58" fmla="*/ 105 w 562"/>
                <a:gd name="T59" fmla="*/ 341 h 433"/>
                <a:gd name="T60" fmla="*/ 105 w 562"/>
                <a:gd name="T61" fmla="*/ 423 h 433"/>
                <a:gd name="T62" fmla="*/ 109 w 562"/>
                <a:gd name="T63" fmla="*/ 421 h 433"/>
                <a:gd name="T64" fmla="*/ 107 w 562"/>
                <a:gd name="T65" fmla="*/ 340 h 433"/>
                <a:gd name="T66" fmla="*/ 562 w 562"/>
                <a:gd name="T67" fmla="*/ 433 h 433"/>
                <a:gd name="T68" fmla="*/ 445 w 562"/>
                <a:gd name="T69" fmla="*/ 425 h 433"/>
                <a:gd name="T70" fmla="*/ 512 w 562"/>
                <a:gd name="T71" fmla="*/ 395 h 433"/>
                <a:gd name="T72" fmla="*/ 407 w 562"/>
                <a:gd name="T73" fmla="*/ 421 h 433"/>
                <a:gd name="T74" fmla="*/ 412 w 562"/>
                <a:gd name="T75" fmla="*/ 433 h 433"/>
                <a:gd name="T76" fmla="*/ 361 w 562"/>
                <a:gd name="T77" fmla="*/ 431 h 433"/>
                <a:gd name="T78" fmla="*/ 140 w 562"/>
                <a:gd name="T79" fmla="*/ 0 h 433"/>
                <a:gd name="T80" fmla="*/ 30 w 562"/>
                <a:gd name="T81" fmla="*/ 105 h 433"/>
                <a:gd name="T82" fmla="*/ 20 w 562"/>
                <a:gd name="T83" fmla="*/ 297 h 433"/>
                <a:gd name="T84" fmla="*/ 42 w 562"/>
                <a:gd name="T85" fmla="*/ 319 h 433"/>
                <a:gd name="T86" fmla="*/ 21 w 562"/>
                <a:gd name="T87" fmla="*/ 433 h 433"/>
                <a:gd name="T88" fmla="*/ 0 w 562"/>
                <a:gd name="T89" fmla="*/ 412 h 433"/>
                <a:gd name="T90" fmla="*/ 10 w 562"/>
                <a:gd name="T91" fmla="*/ 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433">
                  <a:moveTo>
                    <a:pt x="189" y="340"/>
                  </a:moveTo>
                  <a:lnTo>
                    <a:pt x="186" y="341"/>
                  </a:lnTo>
                  <a:lnTo>
                    <a:pt x="186" y="343"/>
                  </a:lnTo>
                  <a:lnTo>
                    <a:pt x="186" y="421"/>
                  </a:lnTo>
                  <a:lnTo>
                    <a:pt x="186" y="423"/>
                  </a:lnTo>
                  <a:lnTo>
                    <a:pt x="189" y="424"/>
                  </a:lnTo>
                  <a:lnTo>
                    <a:pt x="190" y="423"/>
                  </a:lnTo>
                  <a:lnTo>
                    <a:pt x="190" y="421"/>
                  </a:lnTo>
                  <a:lnTo>
                    <a:pt x="190" y="343"/>
                  </a:lnTo>
                  <a:lnTo>
                    <a:pt x="190" y="341"/>
                  </a:lnTo>
                  <a:lnTo>
                    <a:pt x="189" y="340"/>
                  </a:lnTo>
                  <a:close/>
                  <a:moveTo>
                    <a:pt x="178" y="340"/>
                  </a:moveTo>
                  <a:lnTo>
                    <a:pt x="175" y="341"/>
                  </a:lnTo>
                  <a:lnTo>
                    <a:pt x="175" y="343"/>
                  </a:lnTo>
                  <a:lnTo>
                    <a:pt x="175" y="421"/>
                  </a:lnTo>
                  <a:lnTo>
                    <a:pt x="175" y="423"/>
                  </a:lnTo>
                  <a:lnTo>
                    <a:pt x="178" y="424"/>
                  </a:lnTo>
                  <a:lnTo>
                    <a:pt x="179" y="423"/>
                  </a:lnTo>
                  <a:lnTo>
                    <a:pt x="181" y="421"/>
                  </a:lnTo>
                  <a:lnTo>
                    <a:pt x="181" y="343"/>
                  </a:lnTo>
                  <a:lnTo>
                    <a:pt x="179" y="341"/>
                  </a:lnTo>
                  <a:lnTo>
                    <a:pt x="178" y="340"/>
                  </a:lnTo>
                  <a:close/>
                  <a:moveTo>
                    <a:pt x="168" y="340"/>
                  </a:moveTo>
                  <a:lnTo>
                    <a:pt x="166" y="341"/>
                  </a:lnTo>
                  <a:lnTo>
                    <a:pt x="165" y="343"/>
                  </a:lnTo>
                  <a:lnTo>
                    <a:pt x="165" y="421"/>
                  </a:lnTo>
                  <a:lnTo>
                    <a:pt x="166" y="423"/>
                  </a:lnTo>
                  <a:lnTo>
                    <a:pt x="168" y="424"/>
                  </a:lnTo>
                  <a:lnTo>
                    <a:pt x="169" y="423"/>
                  </a:lnTo>
                  <a:lnTo>
                    <a:pt x="170" y="421"/>
                  </a:lnTo>
                  <a:lnTo>
                    <a:pt x="170" y="343"/>
                  </a:lnTo>
                  <a:lnTo>
                    <a:pt x="169" y="341"/>
                  </a:lnTo>
                  <a:lnTo>
                    <a:pt x="168" y="340"/>
                  </a:lnTo>
                  <a:close/>
                  <a:moveTo>
                    <a:pt x="157" y="340"/>
                  </a:moveTo>
                  <a:lnTo>
                    <a:pt x="156" y="341"/>
                  </a:lnTo>
                  <a:lnTo>
                    <a:pt x="155" y="343"/>
                  </a:lnTo>
                  <a:lnTo>
                    <a:pt x="155" y="421"/>
                  </a:lnTo>
                  <a:lnTo>
                    <a:pt x="156" y="423"/>
                  </a:lnTo>
                  <a:lnTo>
                    <a:pt x="157" y="424"/>
                  </a:lnTo>
                  <a:lnTo>
                    <a:pt x="160" y="423"/>
                  </a:lnTo>
                  <a:lnTo>
                    <a:pt x="160" y="421"/>
                  </a:lnTo>
                  <a:lnTo>
                    <a:pt x="160" y="343"/>
                  </a:lnTo>
                  <a:lnTo>
                    <a:pt x="160" y="341"/>
                  </a:lnTo>
                  <a:lnTo>
                    <a:pt x="157" y="340"/>
                  </a:lnTo>
                  <a:close/>
                  <a:moveTo>
                    <a:pt x="148" y="340"/>
                  </a:moveTo>
                  <a:lnTo>
                    <a:pt x="145" y="341"/>
                  </a:lnTo>
                  <a:lnTo>
                    <a:pt x="145" y="343"/>
                  </a:lnTo>
                  <a:lnTo>
                    <a:pt x="145" y="421"/>
                  </a:lnTo>
                  <a:lnTo>
                    <a:pt x="145" y="423"/>
                  </a:lnTo>
                  <a:lnTo>
                    <a:pt x="148" y="424"/>
                  </a:lnTo>
                  <a:lnTo>
                    <a:pt x="149" y="423"/>
                  </a:lnTo>
                  <a:lnTo>
                    <a:pt x="149" y="421"/>
                  </a:lnTo>
                  <a:lnTo>
                    <a:pt x="149" y="343"/>
                  </a:lnTo>
                  <a:lnTo>
                    <a:pt x="149" y="341"/>
                  </a:lnTo>
                  <a:lnTo>
                    <a:pt x="148" y="340"/>
                  </a:lnTo>
                  <a:close/>
                  <a:moveTo>
                    <a:pt x="137" y="340"/>
                  </a:moveTo>
                  <a:lnTo>
                    <a:pt x="136" y="341"/>
                  </a:lnTo>
                  <a:lnTo>
                    <a:pt x="135" y="343"/>
                  </a:lnTo>
                  <a:lnTo>
                    <a:pt x="135" y="421"/>
                  </a:lnTo>
                  <a:lnTo>
                    <a:pt x="136" y="423"/>
                  </a:lnTo>
                  <a:lnTo>
                    <a:pt x="137" y="424"/>
                  </a:lnTo>
                  <a:lnTo>
                    <a:pt x="139" y="423"/>
                  </a:lnTo>
                  <a:lnTo>
                    <a:pt x="140" y="421"/>
                  </a:lnTo>
                  <a:lnTo>
                    <a:pt x="140" y="343"/>
                  </a:lnTo>
                  <a:lnTo>
                    <a:pt x="139" y="341"/>
                  </a:lnTo>
                  <a:lnTo>
                    <a:pt x="137" y="340"/>
                  </a:lnTo>
                  <a:close/>
                  <a:moveTo>
                    <a:pt x="127" y="340"/>
                  </a:moveTo>
                  <a:lnTo>
                    <a:pt x="126" y="341"/>
                  </a:lnTo>
                  <a:lnTo>
                    <a:pt x="124" y="343"/>
                  </a:lnTo>
                  <a:lnTo>
                    <a:pt x="124" y="421"/>
                  </a:lnTo>
                  <a:lnTo>
                    <a:pt x="126" y="423"/>
                  </a:lnTo>
                  <a:lnTo>
                    <a:pt x="127" y="424"/>
                  </a:lnTo>
                  <a:lnTo>
                    <a:pt x="128" y="423"/>
                  </a:lnTo>
                  <a:lnTo>
                    <a:pt x="130" y="421"/>
                  </a:lnTo>
                  <a:lnTo>
                    <a:pt x="130" y="343"/>
                  </a:lnTo>
                  <a:lnTo>
                    <a:pt x="128" y="341"/>
                  </a:lnTo>
                  <a:lnTo>
                    <a:pt x="127" y="340"/>
                  </a:lnTo>
                  <a:close/>
                  <a:moveTo>
                    <a:pt x="117" y="340"/>
                  </a:moveTo>
                  <a:lnTo>
                    <a:pt x="115" y="341"/>
                  </a:lnTo>
                  <a:lnTo>
                    <a:pt x="115" y="343"/>
                  </a:lnTo>
                  <a:lnTo>
                    <a:pt x="115" y="421"/>
                  </a:lnTo>
                  <a:lnTo>
                    <a:pt x="115" y="423"/>
                  </a:lnTo>
                  <a:lnTo>
                    <a:pt x="117" y="424"/>
                  </a:lnTo>
                  <a:lnTo>
                    <a:pt x="119" y="423"/>
                  </a:lnTo>
                  <a:lnTo>
                    <a:pt x="119" y="421"/>
                  </a:lnTo>
                  <a:lnTo>
                    <a:pt x="119" y="343"/>
                  </a:lnTo>
                  <a:lnTo>
                    <a:pt x="119" y="341"/>
                  </a:lnTo>
                  <a:lnTo>
                    <a:pt x="117" y="340"/>
                  </a:lnTo>
                  <a:close/>
                  <a:moveTo>
                    <a:pt x="107" y="340"/>
                  </a:moveTo>
                  <a:lnTo>
                    <a:pt x="105" y="341"/>
                  </a:lnTo>
                  <a:lnTo>
                    <a:pt x="105" y="343"/>
                  </a:lnTo>
                  <a:lnTo>
                    <a:pt x="105" y="421"/>
                  </a:lnTo>
                  <a:lnTo>
                    <a:pt x="105" y="423"/>
                  </a:lnTo>
                  <a:lnTo>
                    <a:pt x="107" y="424"/>
                  </a:lnTo>
                  <a:lnTo>
                    <a:pt x="109" y="423"/>
                  </a:lnTo>
                  <a:lnTo>
                    <a:pt x="109" y="421"/>
                  </a:lnTo>
                  <a:lnTo>
                    <a:pt x="109" y="343"/>
                  </a:lnTo>
                  <a:lnTo>
                    <a:pt x="109" y="341"/>
                  </a:lnTo>
                  <a:lnTo>
                    <a:pt x="107" y="340"/>
                  </a:lnTo>
                  <a:close/>
                  <a:moveTo>
                    <a:pt x="348" y="319"/>
                  </a:moveTo>
                  <a:lnTo>
                    <a:pt x="450" y="319"/>
                  </a:lnTo>
                  <a:lnTo>
                    <a:pt x="562" y="433"/>
                  </a:lnTo>
                  <a:lnTo>
                    <a:pt x="440" y="433"/>
                  </a:lnTo>
                  <a:lnTo>
                    <a:pt x="440" y="425"/>
                  </a:lnTo>
                  <a:lnTo>
                    <a:pt x="445" y="425"/>
                  </a:lnTo>
                  <a:lnTo>
                    <a:pt x="445" y="421"/>
                  </a:lnTo>
                  <a:lnTo>
                    <a:pt x="512" y="421"/>
                  </a:lnTo>
                  <a:lnTo>
                    <a:pt x="512" y="395"/>
                  </a:lnTo>
                  <a:lnTo>
                    <a:pt x="371" y="395"/>
                  </a:lnTo>
                  <a:lnTo>
                    <a:pt x="371" y="421"/>
                  </a:lnTo>
                  <a:lnTo>
                    <a:pt x="407" y="421"/>
                  </a:lnTo>
                  <a:lnTo>
                    <a:pt x="407" y="425"/>
                  </a:lnTo>
                  <a:lnTo>
                    <a:pt x="412" y="425"/>
                  </a:lnTo>
                  <a:lnTo>
                    <a:pt x="412" y="433"/>
                  </a:lnTo>
                  <a:lnTo>
                    <a:pt x="338" y="433"/>
                  </a:lnTo>
                  <a:lnTo>
                    <a:pt x="338" y="431"/>
                  </a:lnTo>
                  <a:lnTo>
                    <a:pt x="361" y="431"/>
                  </a:lnTo>
                  <a:lnTo>
                    <a:pt x="348" y="319"/>
                  </a:lnTo>
                  <a:close/>
                  <a:moveTo>
                    <a:pt x="21" y="0"/>
                  </a:moveTo>
                  <a:lnTo>
                    <a:pt x="140" y="0"/>
                  </a:lnTo>
                  <a:lnTo>
                    <a:pt x="240" y="101"/>
                  </a:lnTo>
                  <a:lnTo>
                    <a:pt x="42" y="101"/>
                  </a:lnTo>
                  <a:lnTo>
                    <a:pt x="30" y="105"/>
                  </a:lnTo>
                  <a:lnTo>
                    <a:pt x="22" y="111"/>
                  </a:lnTo>
                  <a:lnTo>
                    <a:pt x="20" y="123"/>
                  </a:lnTo>
                  <a:lnTo>
                    <a:pt x="20" y="297"/>
                  </a:lnTo>
                  <a:lnTo>
                    <a:pt x="22" y="309"/>
                  </a:lnTo>
                  <a:lnTo>
                    <a:pt x="30" y="317"/>
                  </a:lnTo>
                  <a:lnTo>
                    <a:pt x="42" y="319"/>
                  </a:lnTo>
                  <a:lnTo>
                    <a:pt x="258" y="319"/>
                  </a:lnTo>
                  <a:lnTo>
                    <a:pt x="258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4986338" y="3557588"/>
              <a:ext cx="223838" cy="41275"/>
            </a:xfrm>
            <a:custGeom>
              <a:avLst/>
              <a:gdLst>
                <a:gd name="T0" fmla="*/ 0 w 141"/>
                <a:gd name="T1" fmla="*/ 0 h 26"/>
                <a:gd name="T2" fmla="*/ 141 w 141"/>
                <a:gd name="T3" fmla="*/ 0 h 26"/>
                <a:gd name="T4" fmla="*/ 141 w 141"/>
                <a:gd name="T5" fmla="*/ 26 h 26"/>
                <a:gd name="T6" fmla="*/ 74 w 141"/>
                <a:gd name="T7" fmla="*/ 26 h 26"/>
                <a:gd name="T8" fmla="*/ 74 w 141"/>
                <a:gd name="T9" fmla="*/ 8 h 26"/>
                <a:gd name="T10" fmla="*/ 36 w 141"/>
                <a:gd name="T11" fmla="*/ 8 h 26"/>
                <a:gd name="T12" fmla="*/ 36 w 141"/>
                <a:gd name="T13" fmla="*/ 26 h 26"/>
                <a:gd name="T14" fmla="*/ 0 w 141"/>
                <a:gd name="T15" fmla="*/ 26 h 26"/>
                <a:gd name="T16" fmla="*/ 0 w 14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6">
                  <a:moveTo>
                    <a:pt x="0" y="0"/>
                  </a:moveTo>
                  <a:lnTo>
                    <a:pt x="141" y="0"/>
                  </a:lnTo>
                  <a:lnTo>
                    <a:pt x="141" y="26"/>
                  </a:lnTo>
                  <a:lnTo>
                    <a:pt x="74" y="26"/>
                  </a:lnTo>
                  <a:lnTo>
                    <a:pt x="74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2"/>
            <p:cNvSpPr>
              <a:spLocks noEditPoints="1"/>
            </p:cNvSpPr>
            <p:nvPr/>
          </p:nvSpPr>
          <p:spPr bwMode="auto">
            <a:xfrm>
              <a:off x="4429126" y="3090863"/>
              <a:ext cx="682625" cy="346075"/>
            </a:xfrm>
            <a:custGeom>
              <a:avLst/>
              <a:gdLst>
                <a:gd name="T0" fmla="*/ 352 w 430"/>
                <a:gd name="T1" fmla="*/ 137 h 218"/>
                <a:gd name="T2" fmla="*/ 430 w 430"/>
                <a:gd name="T3" fmla="*/ 218 h 218"/>
                <a:gd name="T4" fmla="*/ 328 w 430"/>
                <a:gd name="T5" fmla="*/ 218 h 218"/>
                <a:gd name="T6" fmla="*/ 319 w 430"/>
                <a:gd name="T7" fmla="*/ 144 h 218"/>
                <a:gd name="T8" fmla="*/ 352 w 430"/>
                <a:gd name="T9" fmla="*/ 144 h 218"/>
                <a:gd name="T10" fmla="*/ 352 w 430"/>
                <a:gd name="T11" fmla="*/ 137 h 218"/>
                <a:gd name="T12" fmla="*/ 22 w 430"/>
                <a:gd name="T13" fmla="*/ 0 h 218"/>
                <a:gd name="T14" fmla="*/ 220 w 430"/>
                <a:gd name="T15" fmla="*/ 0 h 218"/>
                <a:gd name="T16" fmla="*/ 313 w 430"/>
                <a:gd name="T17" fmla="*/ 96 h 218"/>
                <a:gd name="T18" fmla="*/ 205 w 430"/>
                <a:gd name="T19" fmla="*/ 96 h 218"/>
                <a:gd name="T20" fmla="*/ 205 w 430"/>
                <a:gd name="T21" fmla="*/ 144 h 218"/>
                <a:gd name="T22" fmla="*/ 238 w 430"/>
                <a:gd name="T23" fmla="*/ 144 h 218"/>
                <a:gd name="T24" fmla="*/ 238 w 430"/>
                <a:gd name="T25" fmla="*/ 218 h 218"/>
                <a:gd name="T26" fmla="*/ 22 w 430"/>
                <a:gd name="T27" fmla="*/ 218 h 218"/>
                <a:gd name="T28" fmla="*/ 10 w 430"/>
                <a:gd name="T29" fmla="*/ 216 h 218"/>
                <a:gd name="T30" fmla="*/ 2 w 430"/>
                <a:gd name="T31" fmla="*/ 208 h 218"/>
                <a:gd name="T32" fmla="*/ 0 w 430"/>
                <a:gd name="T33" fmla="*/ 196 h 218"/>
                <a:gd name="T34" fmla="*/ 0 w 430"/>
                <a:gd name="T35" fmla="*/ 22 h 218"/>
                <a:gd name="T36" fmla="*/ 2 w 430"/>
                <a:gd name="T37" fmla="*/ 10 h 218"/>
                <a:gd name="T38" fmla="*/ 10 w 430"/>
                <a:gd name="T39" fmla="*/ 4 h 218"/>
                <a:gd name="T40" fmla="*/ 22 w 430"/>
                <a:gd name="T4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218">
                  <a:moveTo>
                    <a:pt x="352" y="137"/>
                  </a:moveTo>
                  <a:lnTo>
                    <a:pt x="430" y="218"/>
                  </a:lnTo>
                  <a:lnTo>
                    <a:pt x="328" y="218"/>
                  </a:lnTo>
                  <a:lnTo>
                    <a:pt x="319" y="144"/>
                  </a:lnTo>
                  <a:lnTo>
                    <a:pt x="352" y="144"/>
                  </a:lnTo>
                  <a:lnTo>
                    <a:pt x="352" y="137"/>
                  </a:lnTo>
                  <a:close/>
                  <a:moveTo>
                    <a:pt x="22" y="0"/>
                  </a:moveTo>
                  <a:lnTo>
                    <a:pt x="220" y="0"/>
                  </a:lnTo>
                  <a:lnTo>
                    <a:pt x="313" y="96"/>
                  </a:lnTo>
                  <a:lnTo>
                    <a:pt x="205" y="96"/>
                  </a:lnTo>
                  <a:lnTo>
                    <a:pt x="205" y="144"/>
                  </a:lnTo>
                  <a:lnTo>
                    <a:pt x="238" y="144"/>
                  </a:lnTo>
                  <a:lnTo>
                    <a:pt x="238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4806951" y="3319463"/>
              <a:ext cx="127000" cy="298450"/>
            </a:xfrm>
            <a:custGeom>
              <a:avLst/>
              <a:gdLst>
                <a:gd name="T0" fmla="*/ 0 w 80"/>
                <a:gd name="T1" fmla="*/ 0 h 188"/>
                <a:gd name="T2" fmla="*/ 77 w 80"/>
                <a:gd name="T3" fmla="*/ 0 h 188"/>
                <a:gd name="T4" fmla="*/ 77 w 80"/>
                <a:gd name="T5" fmla="*/ 186 h 188"/>
                <a:gd name="T6" fmla="*/ 80 w 80"/>
                <a:gd name="T7" fmla="*/ 186 h 188"/>
                <a:gd name="T8" fmla="*/ 80 w 80"/>
                <a:gd name="T9" fmla="*/ 188 h 188"/>
                <a:gd name="T10" fmla="*/ 0 w 80"/>
                <a:gd name="T11" fmla="*/ 188 h 188"/>
                <a:gd name="T12" fmla="*/ 0 w 8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8">
                  <a:moveTo>
                    <a:pt x="0" y="0"/>
                  </a:moveTo>
                  <a:lnTo>
                    <a:pt x="77" y="0"/>
                  </a:lnTo>
                  <a:lnTo>
                    <a:pt x="77" y="186"/>
                  </a:lnTo>
                  <a:lnTo>
                    <a:pt x="80" y="186"/>
                  </a:lnTo>
                  <a:lnTo>
                    <a:pt x="80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4933951" y="3436938"/>
              <a:ext cx="36513" cy="177800"/>
            </a:xfrm>
            <a:custGeom>
              <a:avLst/>
              <a:gdLst>
                <a:gd name="T0" fmla="*/ 0 w 23"/>
                <a:gd name="T1" fmla="*/ 0 h 112"/>
                <a:gd name="T2" fmla="*/ 10 w 23"/>
                <a:gd name="T3" fmla="*/ 0 h 112"/>
                <a:gd name="T4" fmla="*/ 23 w 23"/>
                <a:gd name="T5" fmla="*/ 112 h 112"/>
                <a:gd name="T6" fmla="*/ 0 w 23"/>
                <a:gd name="T7" fmla="*/ 112 h 112"/>
                <a:gd name="T8" fmla="*/ 0 w 2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2">
                  <a:moveTo>
                    <a:pt x="0" y="0"/>
                  </a:moveTo>
                  <a:lnTo>
                    <a:pt x="10" y="0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 w="0">
              <a:solidFill>
                <a:srgbClr val="6B6B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4933951" y="3319463"/>
              <a:ext cx="15875" cy="117475"/>
            </a:xfrm>
            <a:custGeom>
              <a:avLst/>
              <a:gdLst>
                <a:gd name="T0" fmla="*/ 0 w 10"/>
                <a:gd name="T1" fmla="*/ 0 h 74"/>
                <a:gd name="T2" fmla="*/ 1 w 10"/>
                <a:gd name="T3" fmla="*/ 0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1" y="0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4929188" y="3319463"/>
              <a:ext cx="4763" cy="295275"/>
            </a:xfrm>
            <a:prstGeom prst="rect">
              <a:avLst/>
            </a:prstGeom>
            <a:solidFill>
              <a:srgbClr val="252525"/>
            </a:solidFill>
            <a:ln w="0">
              <a:solidFill>
                <a:srgbClr val="25252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39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5060951" y="3605213"/>
              <a:ext cx="26988" cy="12700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0 h 8"/>
                <a:gd name="T4" fmla="*/ 17 w 17"/>
                <a:gd name="T5" fmla="*/ 8 h 8"/>
                <a:gd name="T6" fmla="*/ 10 w 17"/>
                <a:gd name="T7" fmla="*/ 8 h 8"/>
                <a:gd name="T8" fmla="*/ 10 w 17"/>
                <a:gd name="T9" fmla="*/ 2 h 8"/>
                <a:gd name="T10" fmla="*/ 4 w 17"/>
                <a:gd name="T11" fmla="*/ 2 h 8"/>
                <a:gd name="T12" fmla="*/ 4 w 17"/>
                <a:gd name="T13" fmla="*/ 8 h 8"/>
                <a:gd name="T14" fmla="*/ 0 w 17"/>
                <a:gd name="T15" fmla="*/ 8 h 8"/>
                <a:gd name="T16" fmla="*/ 0 w 1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0"/>
                  </a:lnTo>
                  <a:lnTo>
                    <a:pt x="17" y="8"/>
                  </a:lnTo>
                  <a:lnTo>
                    <a:pt x="10" y="8"/>
                  </a:lnTo>
                  <a:lnTo>
                    <a:pt x="1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4754563" y="3243263"/>
              <a:ext cx="233363" cy="76200"/>
            </a:xfrm>
            <a:custGeom>
              <a:avLst/>
              <a:gdLst>
                <a:gd name="T0" fmla="*/ 0 w 147"/>
                <a:gd name="T1" fmla="*/ 0 h 48"/>
                <a:gd name="T2" fmla="*/ 108 w 147"/>
                <a:gd name="T3" fmla="*/ 0 h 48"/>
                <a:gd name="T4" fmla="*/ 147 w 147"/>
                <a:gd name="T5" fmla="*/ 41 h 48"/>
                <a:gd name="T6" fmla="*/ 147 w 147"/>
                <a:gd name="T7" fmla="*/ 48 h 48"/>
                <a:gd name="T8" fmla="*/ 0 w 147"/>
                <a:gd name="T9" fmla="*/ 48 h 48"/>
                <a:gd name="T10" fmla="*/ 0 w 147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48">
                  <a:moveTo>
                    <a:pt x="0" y="0"/>
                  </a:moveTo>
                  <a:lnTo>
                    <a:pt x="108" y="0"/>
                  </a:lnTo>
                  <a:lnTo>
                    <a:pt x="147" y="41"/>
                  </a:lnTo>
                  <a:lnTo>
                    <a:pt x="14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 w="0">
              <a:solidFill>
                <a:srgbClr val="4545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0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497DB3"/>
            </a:solidFill>
            <a:ln w="0">
              <a:solidFill>
                <a:srgbClr val="497DB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51"/>
            <p:cNvSpPr>
              <a:spLocks noChangeArrowheads="1"/>
            </p:cNvSpPr>
            <p:nvPr/>
          </p:nvSpPr>
          <p:spPr bwMode="auto">
            <a:xfrm>
              <a:off x="5067301" y="3608388"/>
              <a:ext cx="9525" cy="9525"/>
            </a:xfrm>
            <a:prstGeom prst="rect">
              <a:avLst/>
            </a:prstGeom>
            <a:solidFill>
              <a:srgbClr val="595B5B"/>
            </a:solidFill>
            <a:ln w="0">
              <a:solidFill>
                <a:srgbClr val="595B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52"/>
            <p:cNvSpPr>
              <a:spLocks noChangeArrowheads="1"/>
            </p:cNvSpPr>
            <p:nvPr/>
          </p:nvSpPr>
          <p:spPr bwMode="auto">
            <a:xfrm>
              <a:off x="4075113" y="3938588"/>
              <a:ext cx="1720850" cy="117475"/>
            </a:xfrm>
            <a:prstGeom prst="rect">
              <a:avLst/>
            </a:prstGeom>
            <a:solidFill>
              <a:srgbClr val="B7B8B9"/>
            </a:solidFill>
            <a:ln w="0">
              <a:solidFill>
                <a:srgbClr val="B7B8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3409951" y="5300663"/>
              <a:ext cx="2120900" cy="100013"/>
            </a:xfrm>
            <a:custGeom>
              <a:avLst/>
              <a:gdLst>
                <a:gd name="T0" fmla="*/ 668 w 1336"/>
                <a:gd name="T1" fmla="*/ 0 h 63"/>
                <a:gd name="T2" fmla="*/ 745 w 1336"/>
                <a:gd name="T3" fmla="*/ 0 h 63"/>
                <a:gd name="T4" fmla="*/ 821 w 1336"/>
                <a:gd name="T5" fmla="*/ 2 h 63"/>
                <a:gd name="T6" fmla="*/ 893 w 1336"/>
                <a:gd name="T7" fmla="*/ 3 h 63"/>
                <a:gd name="T8" fmla="*/ 961 w 1336"/>
                <a:gd name="T9" fmla="*/ 4 h 63"/>
                <a:gd name="T10" fmla="*/ 1025 w 1336"/>
                <a:gd name="T11" fmla="*/ 6 h 63"/>
                <a:gd name="T12" fmla="*/ 1086 w 1336"/>
                <a:gd name="T13" fmla="*/ 8 h 63"/>
                <a:gd name="T14" fmla="*/ 1140 w 1336"/>
                <a:gd name="T15" fmla="*/ 10 h 63"/>
                <a:gd name="T16" fmla="*/ 1189 w 1336"/>
                <a:gd name="T17" fmla="*/ 12 h 63"/>
                <a:gd name="T18" fmla="*/ 1232 w 1336"/>
                <a:gd name="T19" fmla="*/ 15 h 63"/>
                <a:gd name="T20" fmla="*/ 1267 w 1336"/>
                <a:gd name="T21" fmla="*/ 19 h 63"/>
                <a:gd name="T22" fmla="*/ 1296 w 1336"/>
                <a:gd name="T23" fmla="*/ 21 h 63"/>
                <a:gd name="T24" fmla="*/ 1317 w 1336"/>
                <a:gd name="T25" fmla="*/ 25 h 63"/>
                <a:gd name="T26" fmla="*/ 1332 w 1336"/>
                <a:gd name="T27" fmla="*/ 29 h 63"/>
                <a:gd name="T28" fmla="*/ 1336 w 1336"/>
                <a:gd name="T29" fmla="*/ 32 h 63"/>
                <a:gd name="T30" fmla="*/ 1332 w 1336"/>
                <a:gd name="T31" fmla="*/ 36 h 63"/>
                <a:gd name="T32" fmla="*/ 1317 w 1336"/>
                <a:gd name="T33" fmla="*/ 40 h 63"/>
                <a:gd name="T34" fmla="*/ 1296 w 1336"/>
                <a:gd name="T35" fmla="*/ 42 h 63"/>
                <a:gd name="T36" fmla="*/ 1267 w 1336"/>
                <a:gd name="T37" fmla="*/ 46 h 63"/>
                <a:gd name="T38" fmla="*/ 1232 w 1336"/>
                <a:gd name="T39" fmla="*/ 49 h 63"/>
                <a:gd name="T40" fmla="*/ 1189 w 1336"/>
                <a:gd name="T41" fmla="*/ 52 h 63"/>
                <a:gd name="T42" fmla="*/ 1140 w 1336"/>
                <a:gd name="T43" fmla="*/ 54 h 63"/>
                <a:gd name="T44" fmla="*/ 1086 w 1336"/>
                <a:gd name="T45" fmla="*/ 57 h 63"/>
                <a:gd name="T46" fmla="*/ 1025 w 1336"/>
                <a:gd name="T47" fmla="*/ 59 h 63"/>
                <a:gd name="T48" fmla="*/ 961 w 1336"/>
                <a:gd name="T49" fmla="*/ 61 h 63"/>
                <a:gd name="T50" fmla="*/ 893 w 1336"/>
                <a:gd name="T51" fmla="*/ 62 h 63"/>
                <a:gd name="T52" fmla="*/ 821 w 1336"/>
                <a:gd name="T53" fmla="*/ 63 h 63"/>
                <a:gd name="T54" fmla="*/ 745 w 1336"/>
                <a:gd name="T55" fmla="*/ 63 h 63"/>
                <a:gd name="T56" fmla="*/ 668 w 1336"/>
                <a:gd name="T57" fmla="*/ 63 h 63"/>
                <a:gd name="T58" fmla="*/ 589 w 1336"/>
                <a:gd name="T59" fmla="*/ 63 h 63"/>
                <a:gd name="T60" fmla="*/ 515 w 1336"/>
                <a:gd name="T61" fmla="*/ 63 h 63"/>
                <a:gd name="T62" fmla="*/ 443 w 1336"/>
                <a:gd name="T63" fmla="*/ 62 h 63"/>
                <a:gd name="T64" fmla="*/ 373 w 1336"/>
                <a:gd name="T65" fmla="*/ 61 h 63"/>
                <a:gd name="T66" fmla="*/ 309 w 1336"/>
                <a:gd name="T67" fmla="*/ 59 h 63"/>
                <a:gd name="T68" fmla="*/ 250 w 1336"/>
                <a:gd name="T69" fmla="*/ 57 h 63"/>
                <a:gd name="T70" fmla="*/ 195 w 1336"/>
                <a:gd name="T71" fmla="*/ 54 h 63"/>
                <a:gd name="T72" fmla="*/ 147 w 1336"/>
                <a:gd name="T73" fmla="*/ 52 h 63"/>
                <a:gd name="T74" fmla="*/ 104 w 1336"/>
                <a:gd name="T75" fmla="*/ 49 h 63"/>
                <a:gd name="T76" fmla="*/ 67 w 1336"/>
                <a:gd name="T77" fmla="*/ 46 h 63"/>
                <a:gd name="T78" fmla="*/ 38 w 1336"/>
                <a:gd name="T79" fmla="*/ 42 h 63"/>
                <a:gd name="T80" fmla="*/ 17 w 1336"/>
                <a:gd name="T81" fmla="*/ 40 h 63"/>
                <a:gd name="T82" fmla="*/ 4 w 1336"/>
                <a:gd name="T83" fmla="*/ 36 h 63"/>
                <a:gd name="T84" fmla="*/ 0 w 1336"/>
                <a:gd name="T85" fmla="*/ 32 h 63"/>
                <a:gd name="T86" fmla="*/ 4 w 1336"/>
                <a:gd name="T87" fmla="*/ 29 h 63"/>
                <a:gd name="T88" fmla="*/ 17 w 1336"/>
                <a:gd name="T89" fmla="*/ 25 h 63"/>
                <a:gd name="T90" fmla="*/ 38 w 1336"/>
                <a:gd name="T91" fmla="*/ 21 h 63"/>
                <a:gd name="T92" fmla="*/ 67 w 1336"/>
                <a:gd name="T93" fmla="*/ 19 h 63"/>
                <a:gd name="T94" fmla="*/ 104 w 1336"/>
                <a:gd name="T95" fmla="*/ 15 h 63"/>
                <a:gd name="T96" fmla="*/ 147 w 1336"/>
                <a:gd name="T97" fmla="*/ 12 h 63"/>
                <a:gd name="T98" fmla="*/ 195 w 1336"/>
                <a:gd name="T99" fmla="*/ 10 h 63"/>
                <a:gd name="T100" fmla="*/ 250 w 1336"/>
                <a:gd name="T101" fmla="*/ 8 h 63"/>
                <a:gd name="T102" fmla="*/ 309 w 1336"/>
                <a:gd name="T103" fmla="*/ 6 h 63"/>
                <a:gd name="T104" fmla="*/ 373 w 1336"/>
                <a:gd name="T105" fmla="*/ 4 h 63"/>
                <a:gd name="T106" fmla="*/ 443 w 1336"/>
                <a:gd name="T107" fmla="*/ 3 h 63"/>
                <a:gd name="T108" fmla="*/ 515 w 1336"/>
                <a:gd name="T109" fmla="*/ 2 h 63"/>
                <a:gd name="T110" fmla="*/ 589 w 1336"/>
                <a:gd name="T111" fmla="*/ 0 h 63"/>
                <a:gd name="T112" fmla="*/ 668 w 1336"/>
                <a:gd name="T1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6" h="63">
                  <a:moveTo>
                    <a:pt x="668" y="0"/>
                  </a:moveTo>
                  <a:lnTo>
                    <a:pt x="745" y="0"/>
                  </a:lnTo>
                  <a:lnTo>
                    <a:pt x="821" y="2"/>
                  </a:lnTo>
                  <a:lnTo>
                    <a:pt x="893" y="3"/>
                  </a:lnTo>
                  <a:lnTo>
                    <a:pt x="961" y="4"/>
                  </a:lnTo>
                  <a:lnTo>
                    <a:pt x="1025" y="6"/>
                  </a:lnTo>
                  <a:lnTo>
                    <a:pt x="1086" y="8"/>
                  </a:lnTo>
                  <a:lnTo>
                    <a:pt x="1140" y="10"/>
                  </a:lnTo>
                  <a:lnTo>
                    <a:pt x="1189" y="12"/>
                  </a:lnTo>
                  <a:lnTo>
                    <a:pt x="1232" y="15"/>
                  </a:lnTo>
                  <a:lnTo>
                    <a:pt x="1267" y="19"/>
                  </a:lnTo>
                  <a:lnTo>
                    <a:pt x="1296" y="21"/>
                  </a:lnTo>
                  <a:lnTo>
                    <a:pt x="1317" y="25"/>
                  </a:lnTo>
                  <a:lnTo>
                    <a:pt x="1332" y="29"/>
                  </a:lnTo>
                  <a:lnTo>
                    <a:pt x="1336" y="32"/>
                  </a:lnTo>
                  <a:lnTo>
                    <a:pt x="1332" y="36"/>
                  </a:lnTo>
                  <a:lnTo>
                    <a:pt x="1317" y="40"/>
                  </a:lnTo>
                  <a:lnTo>
                    <a:pt x="1296" y="42"/>
                  </a:lnTo>
                  <a:lnTo>
                    <a:pt x="1267" y="46"/>
                  </a:lnTo>
                  <a:lnTo>
                    <a:pt x="1232" y="49"/>
                  </a:lnTo>
                  <a:lnTo>
                    <a:pt x="1189" y="52"/>
                  </a:lnTo>
                  <a:lnTo>
                    <a:pt x="1140" y="54"/>
                  </a:lnTo>
                  <a:lnTo>
                    <a:pt x="1086" y="57"/>
                  </a:lnTo>
                  <a:lnTo>
                    <a:pt x="1025" y="59"/>
                  </a:lnTo>
                  <a:lnTo>
                    <a:pt x="961" y="61"/>
                  </a:lnTo>
                  <a:lnTo>
                    <a:pt x="893" y="62"/>
                  </a:lnTo>
                  <a:lnTo>
                    <a:pt x="821" y="63"/>
                  </a:lnTo>
                  <a:lnTo>
                    <a:pt x="745" y="63"/>
                  </a:lnTo>
                  <a:lnTo>
                    <a:pt x="668" y="63"/>
                  </a:lnTo>
                  <a:lnTo>
                    <a:pt x="589" y="63"/>
                  </a:lnTo>
                  <a:lnTo>
                    <a:pt x="515" y="63"/>
                  </a:lnTo>
                  <a:lnTo>
                    <a:pt x="443" y="62"/>
                  </a:lnTo>
                  <a:lnTo>
                    <a:pt x="373" y="61"/>
                  </a:lnTo>
                  <a:lnTo>
                    <a:pt x="309" y="59"/>
                  </a:lnTo>
                  <a:lnTo>
                    <a:pt x="250" y="57"/>
                  </a:lnTo>
                  <a:lnTo>
                    <a:pt x="195" y="54"/>
                  </a:lnTo>
                  <a:lnTo>
                    <a:pt x="147" y="52"/>
                  </a:lnTo>
                  <a:lnTo>
                    <a:pt x="104" y="49"/>
                  </a:lnTo>
                  <a:lnTo>
                    <a:pt x="67" y="46"/>
                  </a:lnTo>
                  <a:lnTo>
                    <a:pt x="38" y="42"/>
                  </a:lnTo>
                  <a:lnTo>
                    <a:pt x="17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4" y="29"/>
                  </a:lnTo>
                  <a:lnTo>
                    <a:pt x="17" y="25"/>
                  </a:lnTo>
                  <a:lnTo>
                    <a:pt x="38" y="21"/>
                  </a:lnTo>
                  <a:lnTo>
                    <a:pt x="67" y="19"/>
                  </a:lnTo>
                  <a:lnTo>
                    <a:pt x="104" y="15"/>
                  </a:lnTo>
                  <a:lnTo>
                    <a:pt x="147" y="12"/>
                  </a:lnTo>
                  <a:lnTo>
                    <a:pt x="195" y="10"/>
                  </a:lnTo>
                  <a:lnTo>
                    <a:pt x="250" y="8"/>
                  </a:lnTo>
                  <a:lnTo>
                    <a:pt x="309" y="6"/>
                  </a:lnTo>
                  <a:lnTo>
                    <a:pt x="373" y="4"/>
                  </a:lnTo>
                  <a:lnTo>
                    <a:pt x="443" y="3"/>
                  </a:lnTo>
                  <a:lnTo>
                    <a:pt x="515" y="2"/>
                  </a:lnTo>
                  <a:lnTo>
                    <a:pt x="589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154"/>
            <p:cNvSpPr>
              <a:spLocks noChangeArrowheads="1"/>
            </p:cNvSpPr>
            <p:nvPr/>
          </p:nvSpPr>
          <p:spPr bwMode="auto">
            <a:xfrm>
              <a:off x="3263901" y="3938588"/>
              <a:ext cx="879475" cy="1292225"/>
            </a:xfrm>
            <a:prstGeom prst="rect">
              <a:avLst/>
            </a:prstGeom>
            <a:solidFill>
              <a:srgbClr val="306E89"/>
            </a:solidFill>
            <a:ln w="0">
              <a:solidFill>
                <a:srgbClr val="306E8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155"/>
            <p:cNvSpPr>
              <a:spLocks noChangeArrowheads="1"/>
            </p:cNvSpPr>
            <p:nvPr/>
          </p:nvSpPr>
          <p:spPr bwMode="auto">
            <a:xfrm>
              <a:off x="3171826" y="3911600"/>
              <a:ext cx="90488" cy="14605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56"/>
            <p:cNvSpPr>
              <a:spLocks noChangeArrowheads="1"/>
            </p:cNvSpPr>
            <p:nvPr/>
          </p:nvSpPr>
          <p:spPr bwMode="auto">
            <a:xfrm>
              <a:off x="3213101" y="3998913"/>
              <a:ext cx="49213" cy="137318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57"/>
            <p:cNvSpPr>
              <a:spLocks noChangeArrowheads="1"/>
            </p:cNvSpPr>
            <p:nvPr/>
          </p:nvSpPr>
          <p:spPr bwMode="auto">
            <a:xfrm>
              <a:off x="3213101" y="3879850"/>
              <a:ext cx="49213" cy="31750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58"/>
            <p:cNvSpPr>
              <a:spLocks noChangeArrowheads="1"/>
            </p:cNvSpPr>
            <p:nvPr/>
          </p:nvSpPr>
          <p:spPr bwMode="auto">
            <a:xfrm>
              <a:off x="3213101" y="3911600"/>
              <a:ext cx="49213" cy="41275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59"/>
            <p:cNvSpPr>
              <a:spLocks noChangeArrowheads="1"/>
            </p:cNvSpPr>
            <p:nvPr/>
          </p:nvSpPr>
          <p:spPr bwMode="auto">
            <a:xfrm>
              <a:off x="3084513" y="5334000"/>
              <a:ext cx="263525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60"/>
            <p:cNvSpPr>
              <a:spLocks noChangeArrowheads="1"/>
            </p:cNvSpPr>
            <p:nvPr/>
          </p:nvSpPr>
          <p:spPr bwMode="auto">
            <a:xfrm>
              <a:off x="5715001" y="3925888"/>
              <a:ext cx="92075" cy="1446213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5756276" y="3925888"/>
              <a:ext cx="50800" cy="1446213"/>
            </a:xfrm>
            <a:custGeom>
              <a:avLst/>
              <a:gdLst>
                <a:gd name="T0" fmla="*/ 0 w 32"/>
                <a:gd name="T1" fmla="*/ 0 h 911"/>
                <a:gd name="T2" fmla="*/ 32 w 32"/>
                <a:gd name="T3" fmla="*/ 0 h 911"/>
                <a:gd name="T4" fmla="*/ 32 w 32"/>
                <a:gd name="T5" fmla="*/ 911 h 911"/>
                <a:gd name="T6" fmla="*/ 0 w 32"/>
                <a:gd name="T7" fmla="*/ 911 h 911"/>
                <a:gd name="T8" fmla="*/ 0 w 32"/>
                <a:gd name="T9" fmla="*/ 46 h 911"/>
                <a:gd name="T10" fmla="*/ 25 w 32"/>
                <a:gd name="T11" fmla="*/ 46 h 911"/>
                <a:gd name="T12" fmla="*/ 25 w 32"/>
                <a:gd name="T13" fmla="*/ 17 h 911"/>
                <a:gd name="T14" fmla="*/ 0 w 32"/>
                <a:gd name="T15" fmla="*/ 17 h 911"/>
                <a:gd name="T16" fmla="*/ 0 w 32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911">
                  <a:moveTo>
                    <a:pt x="0" y="0"/>
                  </a:moveTo>
                  <a:lnTo>
                    <a:pt x="32" y="0"/>
                  </a:lnTo>
                  <a:lnTo>
                    <a:pt x="32" y="911"/>
                  </a:lnTo>
                  <a:lnTo>
                    <a:pt x="0" y="911"/>
                  </a:lnTo>
                  <a:lnTo>
                    <a:pt x="0" y="46"/>
                  </a:lnTo>
                  <a:lnTo>
                    <a:pt x="25" y="46"/>
                  </a:lnTo>
                  <a:lnTo>
                    <a:pt x="25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62"/>
            <p:cNvSpPr>
              <a:spLocks noChangeArrowheads="1"/>
            </p:cNvSpPr>
            <p:nvPr/>
          </p:nvSpPr>
          <p:spPr bwMode="auto">
            <a:xfrm>
              <a:off x="5629276" y="5334000"/>
              <a:ext cx="265113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3262313" y="3952875"/>
              <a:ext cx="1588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64"/>
            <p:cNvSpPr>
              <a:spLocks noChangeArrowheads="1"/>
            </p:cNvSpPr>
            <p:nvPr/>
          </p:nvSpPr>
          <p:spPr bwMode="auto">
            <a:xfrm>
              <a:off x="4143376" y="3952875"/>
              <a:ext cx="1571625" cy="46038"/>
            </a:xfrm>
            <a:prstGeom prst="rect">
              <a:avLst/>
            </a:prstGeom>
            <a:solidFill>
              <a:srgbClr val="A4A5A6"/>
            </a:solidFill>
            <a:ln w="0">
              <a:solidFill>
                <a:srgbClr val="A4A5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65"/>
            <p:cNvSpPr>
              <a:spLocks noChangeArrowheads="1"/>
            </p:cNvSpPr>
            <p:nvPr/>
          </p:nvSpPr>
          <p:spPr bwMode="auto">
            <a:xfrm>
              <a:off x="3263901" y="3952875"/>
              <a:ext cx="879475" cy="46038"/>
            </a:xfrm>
            <a:prstGeom prst="rect">
              <a:avLst/>
            </a:prstGeom>
            <a:solidFill>
              <a:srgbClr val="2B637B"/>
            </a:solidFill>
            <a:ln w="0">
              <a:solidFill>
                <a:srgbClr val="2B63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66"/>
            <p:cNvSpPr>
              <a:spLocks noChangeArrowheads="1"/>
            </p:cNvSpPr>
            <p:nvPr/>
          </p:nvSpPr>
          <p:spPr bwMode="auto">
            <a:xfrm>
              <a:off x="3165476" y="3952875"/>
              <a:ext cx="6350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167"/>
            <p:cNvSpPr>
              <a:spLocks noChangeArrowheads="1"/>
            </p:cNvSpPr>
            <p:nvPr/>
          </p:nvSpPr>
          <p:spPr bwMode="auto">
            <a:xfrm>
              <a:off x="3171826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168"/>
            <p:cNvSpPr>
              <a:spLocks noChangeArrowheads="1"/>
            </p:cNvSpPr>
            <p:nvPr/>
          </p:nvSpPr>
          <p:spPr bwMode="auto">
            <a:xfrm>
              <a:off x="3213101" y="3952875"/>
              <a:ext cx="49213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169"/>
            <p:cNvSpPr>
              <a:spLocks noChangeArrowheads="1"/>
            </p:cNvSpPr>
            <p:nvPr/>
          </p:nvSpPr>
          <p:spPr bwMode="auto">
            <a:xfrm>
              <a:off x="5715001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70"/>
            <p:cNvSpPr>
              <a:spLocks noChangeArrowheads="1"/>
            </p:cNvSpPr>
            <p:nvPr/>
          </p:nvSpPr>
          <p:spPr bwMode="auto">
            <a:xfrm>
              <a:off x="5756276" y="3952875"/>
              <a:ext cx="39688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3060701" y="3871913"/>
              <a:ext cx="2855913" cy="76200"/>
            </a:xfrm>
            <a:custGeom>
              <a:avLst/>
              <a:gdLst>
                <a:gd name="T0" fmla="*/ 25 w 1799"/>
                <a:gd name="T1" fmla="*/ 0 h 48"/>
                <a:gd name="T2" fmla="*/ 1774 w 1799"/>
                <a:gd name="T3" fmla="*/ 0 h 48"/>
                <a:gd name="T4" fmla="*/ 1787 w 1799"/>
                <a:gd name="T5" fmla="*/ 4 h 48"/>
                <a:gd name="T6" fmla="*/ 1796 w 1799"/>
                <a:gd name="T7" fmla="*/ 12 h 48"/>
                <a:gd name="T8" fmla="*/ 1799 w 1799"/>
                <a:gd name="T9" fmla="*/ 25 h 48"/>
                <a:gd name="T10" fmla="*/ 1796 w 1799"/>
                <a:gd name="T11" fmla="*/ 36 h 48"/>
                <a:gd name="T12" fmla="*/ 1787 w 1799"/>
                <a:gd name="T13" fmla="*/ 46 h 48"/>
                <a:gd name="T14" fmla="*/ 1774 w 1799"/>
                <a:gd name="T15" fmla="*/ 48 h 48"/>
                <a:gd name="T16" fmla="*/ 25 w 1799"/>
                <a:gd name="T17" fmla="*/ 48 h 48"/>
                <a:gd name="T18" fmla="*/ 13 w 1799"/>
                <a:gd name="T19" fmla="*/ 46 h 48"/>
                <a:gd name="T20" fmla="*/ 3 w 1799"/>
                <a:gd name="T21" fmla="*/ 36 h 48"/>
                <a:gd name="T22" fmla="*/ 0 w 1799"/>
                <a:gd name="T23" fmla="*/ 25 h 48"/>
                <a:gd name="T24" fmla="*/ 3 w 1799"/>
                <a:gd name="T25" fmla="*/ 12 h 48"/>
                <a:gd name="T26" fmla="*/ 13 w 1799"/>
                <a:gd name="T27" fmla="*/ 4 h 48"/>
                <a:gd name="T28" fmla="*/ 25 w 1799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9" h="48">
                  <a:moveTo>
                    <a:pt x="25" y="0"/>
                  </a:moveTo>
                  <a:lnTo>
                    <a:pt x="1774" y="0"/>
                  </a:lnTo>
                  <a:lnTo>
                    <a:pt x="1787" y="4"/>
                  </a:lnTo>
                  <a:lnTo>
                    <a:pt x="1796" y="12"/>
                  </a:lnTo>
                  <a:lnTo>
                    <a:pt x="1799" y="25"/>
                  </a:lnTo>
                  <a:lnTo>
                    <a:pt x="1796" y="36"/>
                  </a:lnTo>
                  <a:lnTo>
                    <a:pt x="1787" y="46"/>
                  </a:lnTo>
                  <a:lnTo>
                    <a:pt x="1774" y="48"/>
                  </a:lnTo>
                  <a:lnTo>
                    <a:pt x="25" y="48"/>
                  </a:lnTo>
                  <a:lnTo>
                    <a:pt x="13" y="46"/>
                  </a:lnTo>
                  <a:lnTo>
                    <a:pt x="3" y="36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72"/>
            <p:cNvSpPr>
              <a:spLocks noChangeArrowheads="1"/>
            </p:cNvSpPr>
            <p:nvPr/>
          </p:nvSpPr>
          <p:spPr bwMode="auto">
            <a:xfrm>
              <a:off x="2974976" y="3844925"/>
              <a:ext cx="3027363" cy="46038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320677" y="4374916"/>
            <a:ext cx="1445473" cy="2204196"/>
            <a:chOff x="1279526" y="3019425"/>
            <a:chExt cx="1530350" cy="2333625"/>
          </a:xfrm>
        </p:grpSpPr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1387476" y="5189538"/>
              <a:ext cx="138113" cy="136525"/>
            </a:xfrm>
            <a:custGeom>
              <a:avLst/>
              <a:gdLst>
                <a:gd name="T0" fmla="*/ 43 w 87"/>
                <a:gd name="T1" fmla="*/ 0 h 86"/>
                <a:gd name="T2" fmla="*/ 60 w 87"/>
                <a:gd name="T3" fmla="*/ 2 h 86"/>
                <a:gd name="T4" fmla="*/ 75 w 87"/>
                <a:gd name="T5" fmla="*/ 12 h 86"/>
                <a:gd name="T6" fmla="*/ 84 w 87"/>
                <a:gd name="T7" fmla="*/ 26 h 86"/>
                <a:gd name="T8" fmla="*/ 87 w 87"/>
                <a:gd name="T9" fmla="*/ 43 h 86"/>
                <a:gd name="T10" fmla="*/ 84 w 87"/>
                <a:gd name="T11" fmla="*/ 60 h 86"/>
                <a:gd name="T12" fmla="*/ 75 w 87"/>
                <a:gd name="T13" fmla="*/ 73 h 86"/>
                <a:gd name="T14" fmla="*/ 60 w 87"/>
                <a:gd name="T15" fmla="*/ 82 h 86"/>
                <a:gd name="T16" fmla="*/ 43 w 87"/>
                <a:gd name="T17" fmla="*/ 86 h 86"/>
                <a:gd name="T18" fmla="*/ 26 w 87"/>
                <a:gd name="T19" fmla="*/ 82 h 86"/>
                <a:gd name="T20" fmla="*/ 13 w 87"/>
                <a:gd name="T21" fmla="*/ 73 h 86"/>
                <a:gd name="T22" fmla="*/ 4 w 87"/>
                <a:gd name="T23" fmla="*/ 60 h 86"/>
                <a:gd name="T24" fmla="*/ 0 w 87"/>
                <a:gd name="T25" fmla="*/ 43 h 86"/>
                <a:gd name="T26" fmla="*/ 4 w 87"/>
                <a:gd name="T27" fmla="*/ 26 h 86"/>
                <a:gd name="T28" fmla="*/ 13 w 87"/>
                <a:gd name="T29" fmla="*/ 12 h 86"/>
                <a:gd name="T30" fmla="*/ 26 w 87"/>
                <a:gd name="T31" fmla="*/ 2 h 86"/>
                <a:gd name="T32" fmla="*/ 43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60" y="2"/>
                  </a:lnTo>
                  <a:lnTo>
                    <a:pt x="75" y="12"/>
                  </a:lnTo>
                  <a:lnTo>
                    <a:pt x="84" y="26"/>
                  </a:lnTo>
                  <a:lnTo>
                    <a:pt x="87" y="43"/>
                  </a:lnTo>
                  <a:lnTo>
                    <a:pt x="84" y="60"/>
                  </a:lnTo>
                  <a:lnTo>
                    <a:pt x="75" y="73"/>
                  </a:lnTo>
                  <a:lnTo>
                    <a:pt x="60" y="82"/>
                  </a:lnTo>
                  <a:lnTo>
                    <a:pt x="43" y="86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2578101" y="5189538"/>
              <a:ext cx="138113" cy="136525"/>
            </a:xfrm>
            <a:custGeom>
              <a:avLst/>
              <a:gdLst>
                <a:gd name="T0" fmla="*/ 44 w 87"/>
                <a:gd name="T1" fmla="*/ 0 h 86"/>
                <a:gd name="T2" fmla="*/ 61 w 87"/>
                <a:gd name="T3" fmla="*/ 2 h 86"/>
                <a:gd name="T4" fmla="*/ 74 w 87"/>
                <a:gd name="T5" fmla="*/ 12 h 86"/>
                <a:gd name="T6" fmla="*/ 83 w 87"/>
                <a:gd name="T7" fmla="*/ 26 h 86"/>
                <a:gd name="T8" fmla="*/ 87 w 87"/>
                <a:gd name="T9" fmla="*/ 43 h 86"/>
                <a:gd name="T10" fmla="*/ 83 w 87"/>
                <a:gd name="T11" fmla="*/ 60 h 86"/>
                <a:gd name="T12" fmla="*/ 74 w 87"/>
                <a:gd name="T13" fmla="*/ 73 h 86"/>
                <a:gd name="T14" fmla="*/ 61 w 87"/>
                <a:gd name="T15" fmla="*/ 82 h 86"/>
                <a:gd name="T16" fmla="*/ 44 w 87"/>
                <a:gd name="T17" fmla="*/ 86 h 86"/>
                <a:gd name="T18" fmla="*/ 27 w 87"/>
                <a:gd name="T19" fmla="*/ 82 h 86"/>
                <a:gd name="T20" fmla="*/ 13 w 87"/>
                <a:gd name="T21" fmla="*/ 73 h 86"/>
                <a:gd name="T22" fmla="*/ 3 w 87"/>
                <a:gd name="T23" fmla="*/ 60 h 86"/>
                <a:gd name="T24" fmla="*/ 0 w 87"/>
                <a:gd name="T25" fmla="*/ 43 h 86"/>
                <a:gd name="T26" fmla="*/ 3 w 87"/>
                <a:gd name="T27" fmla="*/ 26 h 86"/>
                <a:gd name="T28" fmla="*/ 13 w 87"/>
                <a:gd name="T29" fmla="*/ 12 h 86"/>
                <a:gd name="T30" fmla="*/ 27 w 87"/>
                <a:gd name="T31" fmla="*/ 2 h 86"/>
                <a:gd name="T32" fmla="*/ 44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61" y="2"/>
                  </a:lnTo>
                  <a:lnTo>
                    <a:pt x="74" y="12"/>
                  </a:lnTo>
                  <a:lnTo>
                    <a:pt x="83" y="26"/>
                  </a:lnTo>
                  <a:lnTo>
                    <a:pt x="87" y="43"/>
                  </a:lnTo>
                  <a:lnTo>
                    <a:pt x="83" y="60"/>
                  </a:lnTo>
                  <a:lnTo>
                    <a:pt x="74" y="73"/>
                  </a:lnTo>
                  <a:lnTo>
                    <a:pt x="61" y="82"/>
                  </a:lnTo>
                  <a:lnTo>
                    <a:pt x="44" y="86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3" y="60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1331913" y="3736975"/>
              <a:ext cx="1439863" cy="1449388"/>
            </a:xfrm>
            <a:custGeom>
              <a:avLst/>
              <a:gdLst>
                <a:gd name="T0" fmla="*/ 10 w 907"/>
                <a:gd name="T1" fmla="*/ 0 h 913"/>
                <a:gd name="T2" fmla="*/ 897 w 907"/>
                <a:gd name="T3" fmla="*/ 0 h 913"/>
                <a:gd name="T4" fmla="*/ 901 w 907"/>
                <a:gd name="T5" fmla="*/ 1 h 913"/>
                <a:gd name="T6" fmla="*/ 905 w 907"/>
                <a:gd name="T7" fmla="*/ 2 h 913"/>
                <a:gd name="T8" fmla="*/ 906 w 907"/>
                <a:gd name="T9" fmla="*/ 5 h 913"/>
                <a:gd name="T10" fmla="*/ 907 w 907"/>
                <a:gd name="T11" fmla="*/ 8 h 913"/>
                <a:gd name="T12" fmla="*/ 907 w 907"/>
                <a:gd name="T13" fmla="*/ 906 h 913"/>
                <a:gd name="T14" fmla="*/ 906 w 907"/>
                <a:gd name="T15" fmla="*/ 910 h 913"/>
                <a:gd name="T16" fmla="*/ 905 w 907"/>
                <a:gd name="T17" fmla="*/ 912 h 913"/>
                <a:gd name="T18" fmla="*/ 901 w 907"/>
                <a:gd name="T19" fmla="*/ 913 h 913"/>
                <a:gd name="T20" fmla="*/ 897 w 907"/>
                <a:gd name="T21" fmla="*/ 913 h 913"/>
                <a:gd name="T22" fmla="*/ 10 w 907"/>
                <a:gd name="T23" fmla="*/ 913 h 913"/>
                <a:gd name="T24" fmla="*/ 6 w 907"/>
                <a:gd name="T25" fmla="*/ 913 h 913"/>
                <a:gd name="T26" fmla="*/ 4 w 907"/>
                <a:gd name="T27" fmla="*/ 912 h 913"/>
                <a:gd name="T28" fmla="*/ 1 w 907"/>
                <a:gd name="T29" fmla="*/ 910 h 913"/>
                <a:gd name="T30" fmla="*/ 0 w 907"/>
                <a:gd name="T31" fmla="*/ 906 h 913"/>
                <a:gd name="T32" fmla="*/ 0 w 907"/>
                <a:gd name="T33" fmla="*/ 8 h 913"/>
                <a:gd name="T34" fmla="*/ 1 w 907"/>
                <a:gd name="T35" fmla="*/ 5 h 913"/>
                <a:gd name="T36" fmla="*/ 4 w 907"/>
                <a:gd name="T37" fmla="*/ 2 h 913"/>
                <a:gd name="T38" fmla="*/ 6 w 907"/>
                <a:gd name="T39" fmla="*/ 1 h 913"/>
                <a:gd name="T40" fmla="*/ 10 w 907"/>
                <a:gd name="T41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7" h="913">
                  <a:moveTo>
                    <a:pt x="10" y="0"/>
                  </a:moveTo>
                  <a:lnTo>
                    <a:pt x="897" y="0"/>
                  </a:lnTo>
                  <a:lnTo>
                    <a:pt x="901" y="1"/>
                  </a:lnTo>
                  <a:lnTo>
                    <a:pt x="905" y="2"/>
                  </a:lnTo>
                  <a:lnTo>
                    <a:pt x="906" y="5"/>
                  </a:lnTo>
                  <a:lnTo>
                    <a:pt x="907" y="8"/>
                  </a:lnTo>
                  <a:lnTo>
                    <a:pt x="907" y="906"/>
                  </a:lnTo>
                  <a:lnTo>
                    <a:pt x="906" y="910"/>
                  </a:lnTo>
                  <a:lnTo>
                    <a:pt x="905" y="912"/>
                  </a:lnTo>
                  <a:lnTo>
                    <a:pt x="901" y="913"/>
                  </a:lnTo>
                  <a:lnTo>
                    <a:pt x="897" y="913"/>
                  </a:lnTo>
                  <a:lnTo>
                    <a:pt x="10" y="913"/>
                  </a:lnTo>
                  <a:lnTo>
                    <a:pt x="6" y="913"/>
                  </a:lnTo>
                  <a:lnTo>
                    <a:pt x="4" y="912"/>
                  </a:lnTo>
                  <a:lnTo>
                    <a:pt x="1" y="910"/>
                  </a:lnTo>
                  <a:lnTo>
                    <a:pt x="0" y="906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D6D6"/>
            </a:solidFill>
            <a:ln w="0">
              <a:solidFill>
                <a:srgbClr val="D6D6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206"/>
            <p:cNvSpPr>
              <a:spLocks noChangeArrowheads="1"/>
            </p:cNvSpPr>
            <p:nvPr/>
          </p:nvSpPr>
          <p:spPr bwMode="auto">
            <a:xfrm>
              <a:off x="1362076" y="4479925"/>
              <a:ext cx="1379538" cy="312738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207"/>
            <p:cNvSpPr>
              <a:spLocks noChangeArrowheads="1"/>
            </p:cNvSpPr>
            <p:nvPr/>
          </p:nvSpPr>
          <p:spPr bwMode="auto">
            <a:xfrm>
              <a:off x="1362076" y="4733925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1882776" y="4659313"/>
              <a:ext cx="338138" cy="76200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209"/>
            <p:cNvSpPr>
              <a:spLocks noChangeArrowheads="1"/>
            </p:cNvSpPr>
            <p:nvPr/>
          </p:nvSpPr>
          <p:spPr bwMode="auto">
            <a:xfrm>
              <a:off x="1882776" y="4706938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10"/>
            <p:cNvSpPr>
              <a:spLocks noChangeArrowheads="1"/>
            </p:cNvSpPr>
            <p:nvPr/>
          </p:nvSpPr>
          <p:spPr bwMode="auto">
            <a:xfrm>
              <a:off x="1362076" y="4819650"/>
              <a:ext cx="1379538" cy="311150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1362076" y="5072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882776" y="4997450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13"/>
            <p:cNvSpPr>
              <a:spLocks noChangeArrowheads="1"/>
            </p:cNvSpPr>
            <p:nvPr/>
          </p:nvSpPr>
          <p:spPr bwMode="auto">
            <a:xfrm>
              <a:off x="1882776" y="5045075"/>
              <a:ext cx="338138" cy="26988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214"/>
            <p:cNvSpPr>
              <a:spLocks noChangeArrowheads="1"/>
            </p:cNvSpPr>
            <p:nvPr/>
          </p:nvSpPr>
          <p:spPr bwMode="auto">
            <a:xfrm>
              <a:off x="1362076" y="4143375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15"/>
            <p:cNvSpPr>
              <a:spLocks noChangeArrowheads="1"/>
            </p:cNvSpPr>
            <p:nvPr/>
          </p:nvSpPr>
          <p:spPr bwMode="auto">
            <a:xfrm>
              <a:off x="1362076" y="4395788"/>
              <a:ext cx="1379538" cy="9525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16"/>
            <p:cNvSpPr>
              <a:spLocks noChangeArrowheads="1"/>
            </p:cNvSpPr>
            <p:nvPr/>
          </p:nvSpPr>
          <p:spPr bwMode="auto">
            <a:xfrm>
              <a:off x="1882776" y="4322763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17"/>
            <p:cNvSpPr>
              <a:spLocks noChangeArrowheads="1"/>
            </p:cNvSpPr>
            <p:nvPr/>
          </p:nvSpPr>
          <p:spPr bwMode="auto">
            <a:xfrm>
              <a:off x="1882776" y="4368800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18"/>
            <p:cNvSpPr>
              <a:spLocks noChangeArrowheads="1"/>
            </p:cNvSpPr>
            <p:nvPr/>
          </p:nvSpPr>
          <p:spPr bwMode="auto">
            <a:xfrm>
              <a:off x="1362076" y="3805238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19"/>
            <p:cNvSpPr>
              <a:spLocks noChangeArrowheads="1"/>
            </p:cNvSpPr>
            <p:nvPr/>
          </p:nvSpPr>
          <p:spPr bwMode="auto">
            <a:xfrm>
              <a:off x="1362076" y="4056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20"/>
            <p:cNvSpPr>
              <a:spLocks noChangeArrowheads="1"/>
            </p:cNvSpPr>
            <p:nvPr/>
          </p:nvSpPr>
          <p:spPr bwMode="auto">
            <a:xfrm>
              <a:off x="1882776" y="3984625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1882776" y="4029075"/>
              <a:ext cx="338138" cy="30163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22"/>
            <p:cNvSpPr>
              <a:spLocks noChangeArrowheads="1"/>
            </p:cNvSpPr>
            <p:nvPr/>
          </p:nvSpPr>
          <p:spPr bwMode="auto">
            <a:xfrm>
              <a:off x="1303338" y="5135563"/>
              <a:ext cx="1497013" cy="96838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3"/>
            <p:cNvSpPr>
              <a:spLocks noChangeArrowheads="1"/>
            </p:cNvSpPr>
            <p:nvPr/>
          </p:nvSpPr>
          <p:spPr bwMode="auto">
            <a:xfrm>
              <a:off x="1279526" y="3689350"/>
              <a:ext cx="1530350" cy="80963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>
              <a:off x="1539876" y="5311775"/>
              <a:ext cx="1041400" cy="41275"/>
            </a:xfrm>
            <a:custGeom>
              <a:avLst/>
              <a:gdLst>
                <a:gd name="T0" fmla="*/ 328 w 656"/>
                <a:gd name="T1" fmla="*/ 0 h 26"/>
                <a:gd name="T2" fmla="*/ 381 w 656"/>
                <a:gd name="T3" fmla="*/ 0 h 26"/>
                <a:gd name="T4" fmla="*/ 432 w 656"/>
                <a:gd name="T5" fmla="*/ 1 h 26"/>
                <a:gd name="T6" fmla="*/ 479 w 656"/>
                <a:gd name="T7" fmla="*/ 1 h 26"/>
                <a:gd name="T8" fmla="*/ 522 w 656"/>
                <a:gd name="T9" fmla="*/ 3 h 26"/>
                <a:gd name="T10" fmla="*/ 560 w 656"/>
                <a:gd name="T11" fmla="*/ 4 h 26"/>
                <a:gd name="T12" fmla="*/ 593 w 656"/>
                <a:gd name="T13" fmla="*/ 5 h 26"/>
                <a:gd name="T14" fmla="*/ 619 w 656"/>
                <a:gd name="T15" fmla="*/ 8 h 26"/>
                <a:gd name="T16" fmla="*/ 639 w 656"/>
                <a:gd name="T17" fmla="*/ 9 h 26"/>
                <a:gd name="T18" fmla="*/ 652 w 656"/>
                <a:gd name="T19" fmla="*/ 11 h 26"/>
                <a:gd name="T20" fmla="*/ 656 w 656"/>
                <a:gd name="T21" fmla="*/ 13 h 26"/>
                <a:gd name="T22" fmla="*/ 652 w 656"/>
                <a:gd name="T23" fmla="*/ 16 h 26"/>
                <a:gd name="T24" fmla="*/ 639 w 656"/>
                <a:gd name="T25" fmla="*/ 17 h 26"/>
                <a:gd name="T26" fmla="*/ 619 w 656"/>
                <a:gd name="T27" fmla="*/ 20 h 26"/>
                <a:gd name="T28" fmla="*/ 593 w 656"/>
                <a:gd name="T29" fmla="*/ 21 h 26"/>
                <a:gd name="T30" fmla="*/ 560 w 656"/>
                <a:gd name="T31" fmla="*/ 22 h 26"/>
                <a:gd name="T32" fmla="*/ 522 w 656"/>
                <a:gd name="T33" fmla="*/ 24 h 26"/>
                <a:gd name="T34" fmla="*/ 479 w 656"/>
                <a:gd name="T35" fmla="*/ 25 h 26"/>
                <a:gd name="T36" fmla="*/ 432 w 656"/>
                <a:gd name="T37" fmla="*/ 25 h 26"/>
                <a:gd name="T38" fmla="*/ 381 w 656"/>
                <a:gd name="T39" fmla="*/ 26 h 26"/>
                <a:gd name="T40" fmla="*/ 328 w 656"/>
                <a:gd name="T41" fmla="*/ 26 h 26"/>
                <a:gd name="T42" fmla="*/ 275 w 656"/>
                <a:gd name="T43" fmla="*/ 26 h 26"/>
                <a:gd name="T44" fmla="*/ 224 w 656"/>
                <a:gd name="T45" fmla="*/ 25 h 26"/>
                <a:gd name="T46" fmla="*/ 178 w 656"/>
                <a:gd name="T47" fmla="*/ 25 h 26"/>
                <a:gd name="T48" fmla="*/ 135 w 656"/>
                <a:gd name="T49" fmla="*/ 24 h 26"/>
                <a:gd name="T50" fmla="*/ 97 w 656"/>
                <a:gd name="T51" fmla="*/ 22 h 26"/>
                <a:gd name="T52" fmla="*/ 64 w 656"/>
                <a:gd name="T53" fmla="*/ 21 h 26"/>
                <a:gd name="T54" fmla="*/ 36 w 656"/>
                <a:gd name="T55" fmla="*/ 20 h 26"/>
                <a:gd name="T56" fmla="*/ 17 w 656"/>
                <a:gd name="T57" fmla="*/ 17 h 26"/>
                <a:gd name="T58" fmla="*/ 4 w 656"/>
                <a:gd name="T59" fmla="*/ 16 h 26"/>
                <a:gd name="T60" fmla="*/ 0 w 656"/>
                <a:gd name="T61" fmla="*/ 13 h 26"/>
                <a:gd name="T62" fmla="*/ 4 w 656"/>
                <a:gd name="T63" fmla="*/ 11 h 26"/>
                <a:gd name="T64" fmla="*/ 17 w 656"/>
                <a:gd name="T65" fmla="*/ 9 h 26"/>
                <a:gd name="T66" fmla="*/ 36 w 656"/>
                <a:gd name="T67" fmla="*/ 8 h 26"/>
                <a:gd name="T68" fmla="*/ 64 w 656"/>
                <a:gd name="T69" fmla="*/ 5 h 26"/>
                <a:gd name="T70" fmla="*/ 97 w 656"/>
                <a:gd name="T71" fmla="*/ 4 h 26"/>
                <a:gd name="T72" fmla="*/ 135 w 656"/>
                <a:gd name="T73" fmla="*/ 3 h 26"/>
                <a:gd name="T74" fmla="*/ 178 w 656"/>
                <a:gd name="T75" fmla="*/ 1 h 26"/>
                <a:gd name="T76" fmla="*/ 224 w 656"/>
                <a:gd name="T77" fmla="*/ 1 h 26"/>
                <a:gd name="T78" fmla="*/ 275 w 656"/>
                <a:gd name="T79" fmla="*/ 0 h 26"/>
                <a:gd name="T80" fmla="*/ 328 w 656"/>
                <a:gd name="T8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26">
                  <a:moveTo>
                    <a:pt x="328" y="0"/>
                  </a:moveTo>
                  <a:lnTo>
                    <a:pt x="381" y="0"/>
                  </a:lnTo>
                  <a:lnTo>
                    <a:pt x="432" y="1"/>
                  </a:lnTo>
                  <a:lnTo>
                    <a:pt x="479" y="1"/>
                  </a:lnTo>
                  <a:lnTo>
                    <a:pt x="522" y="3"/>
                  </a:lnTo>
                  <a:lnTo>
                    <a:pt x="560" y="4"/>
                  </a:lnTo>
                  <a:lnTo>
                    <a:pt x="593" y="5"/>
                  </a:lnTo>
                  <a:lnTo>
                    <a:pt x="619" y="8"/>
                  </a:lnTo>
                  <a:lnTo>
                    <a:pt x="639" y="9"/>
                  </a:lnTo>
                  <a:lnTo>
                    <a:pt x="652" y="11"/>
                  </a:lnTo>
                  <a:lnTo>
                    <a:pt x="656" y="13"/>
                  </a:lnTo>
                  <a:lnTo>
                    <a:pt x="652" y="16"/>
                  </a:lnTo>
                  <a:lnTo>
                    <a:pt x="639" y="17"/>
                  </a:lnTo>
                  <a:lnTo>
                    <a:pt x="619" y="20"/>
                  </a:lnTo>
                  <a:lnTo>
                    <a:pt x="593" y="21"/>
                  </a:lnTo>
                  <a:lnTo>
                    <a:pt x="560" y="22"/>
                  </a:lnTo>
                  <a:lnTo>
                    <a:pt x="522" y="24"/>
                  </a:lnTo>
                  <a:lnTo>
                    <a:pt x="479" y="25"/>
                  </a:lnTo>
                  <a:lnTo>
                    <a:pt x="432" y="25"/>
                  </a:lnTo>
                  <a:lnTo>
                    <a:pt x="381" y="26"/>
                  </a:lnTo>
                  <a:lnTo>
                    <a:pt x="328" y="26"/>
                  </a:lnTo>
                  <a:lnTo>
                    <a:pt x="275" y="26"/>
                  </a:lnTo>
                  <a:lnTo>
                    <a:pt x="224" y="25"/>
                  </a:lnTo>
                  <a:lnTo>
                    <a:pt x="178" y="25"/>
                  </a:lnTo>
                  <a:lnTo>
                    <a:pt x="135" y="24"/>
                  </a:lnTo>
                  <a:lnTo>
                    <a:pt x="97" y="22"/>
                  </a:lnTo>
                  <a:lnTo>
                    <a:pt x="64" y="21"/>
                  </a:lnTo>
                  <a:lnTo>
                    <a:pt x="36" y="20"/>
                  </a:lnTo>
                  <a:lnTo>
                    <a:pt x="17" y="17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17" y="9"/>
                  </a:lnTo>
                  <a:lnTo>
                    <a:pt x="36" y="8"/>
                  </a:lnTo>
                  <a:lnTo>
                    <a:pt x="64" y="5"/>
                  </a:lnTo>
                  <a:lnTo>
                    <a:pt x="97" y="4"/>
                  </a:lnTo>
                  <a:lnTo>
                    <a:pt x="135" y="3"/>
                  </a:lnTo>
                  <a:lnTo>
                    <a:pt x="178" y="1"/>
                  </a:lnTo>
                  <a:lnTo>
                    <a:pt x="224" y="1"/>
                  </a:lnTo>
                  <a:lnTo>
                    <a:pt x="275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25"/>
            <p:cNvSpPr>
              <a:spLocks noChangeArrowheads="1"/>
            </p:cNvSpPr>
            <p:nvPr/>
          </p:nvSpPr>
          <p:spPr bwMode="auto">
            <a:xfrm>
              <a:off x="1809751" y="3225800"/>
              <a:ext cx="557213" cy="1619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6"/>
            <p:cNvSpPr>
              <a:spLocks noChangeArrowheads="1"/>
            </p:cNvSpPr>
            <p:nvPr/>
          </p:nvSpPr>
          <p:spPr bwMode="auto">
            <a:xfrm>
              <a:off x="1843088" y="3200400"/>
              <a:ext cx="492125" cy="984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>
              <a:off x="1674813" y="3292475"/>
              <a:ext cx="831850" cy="403225"/>
            </a:xfrm>
            <a:custGeom>
              <a:avLst/>
              <a:gdLst>
                <a:gd name="T0" fmla="*/ 14 w 524"/>
                <a:gd name="T1" fmla="*/ 0 h 254"/>
                <a:gd name="T2" fmla="*/ 509 w 524"/>
                <a:gd name="T3" fmla="*/ 0 h 254"/>
                <a:gd name="T4" fmla="*/ 513 w 524"/>
                <a:gd name="T5" fmla="*/ 0 h 254"/>
                <a:gd name="T6" fmla="*/ 518 w 524"/>
                <a:gd name="T7" fmla="*/ 2 h 254"/>
                <a:gd name="T8" fmla="*/ 521 w 524"/>
                <a:gd name="T9" fmla="*/ 5 h 254"/>
                <a:gd name="T10" fmla="*/ 524 w 524"/>
                <a:gd name="T11" fmla="*/ 9 h 254"/>
                <a:gd name="T12" fmla="*/ 524 w 524"/>
                <a:gd name="T13" fmla="*/ 14 h 254"/>
                <a:gd name="T14" fmla="*/ 524 w 524"/>
                <a:gd name="T15" fmla="*/ 239 h 254"/>
                <a:gd name="T16" fmla="*/ 524 w 524"/>
                <a:gd name="T17" fmla="*/ 243 h 254"/>
                <a:gd name="T18" fmla="*/ 521 w 524"/>
                <a:gd name="T19" fmla="*/ 247 h 254"/>
                <a:gd name="T20" fmla="*/ 518 w 524"/>
                <a:gd name="T21" fmla="*/ 251 h 254"/>
                <a:gd name="T22" fmla="*/ 513 w 524"/>
                <a:gd name="T23" fmla="*/ 252 h 254"/>
                <a:gd name="T24" fmla="*/ 509 w 524"/>
                <a:gd name="T25" fmla="*/ 254 h 254"/>
                <a:gd name="T26" fmla="*/ 14 w 524"/>
                <a:gd name="T27" fmla="*/ 254 h 254"/>
                <a:gd name="T28" fmla="*/ 9 w 524"/>
                <a:gd name="T29" fmla="*/ 252 h 254"/>
                <a:gd name="T30" fmla="*/ 5 w 524"/>
                <a:gd name="T31" fmla="*/ 251 h 254"/>
                <a:gd name="T32" fmla="*/ 2 w 524"/>
                <a:gd name="T33" fmla="*/ 247 h 254"/>
                <a:gd name="T34" fmla="*/ 0 w 524"/>
                <a:gd name="T35" fmla="*/ 243 h 254"/>
                <a:gd name="T36" fmla="*/ 0 w 524"/>
                <a:gd name="T37" fmla="*/ 239 h 254"/>
                <a:gd name="T38" fmla="*/ 0 w 524"/>
                <a:gd name="T39" fmla="*/ 14 h 254"/>
                <a:gd name="T40" fmla="*/ 0 w 524"/>
                <a:gd name="T41" fmla="*/ 9 h 254"/>
                <a:gd name="T42" fmla="*/ 2 w 524"/>
                <a:gd name="T43" fmla="*/ 5 h 254"/>
                <a:gd name="T44" fmla="*/ 5 w 524"/>
                <a:gd name="T45" fmla="*/ 2 h 254"/>
                <a:gd name="T46" fmla="*/ 9 w 524"/>
                <a:gd name="T47" fmla="*/ 0 h 254"/>
                <a:gd name="T48" fmla="*/ 14 w 524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4" h="254">
                  <a:moveTo>
                    <a:pt x="14" y="0"/>
                  </a:moveTo>
                  <a:lnTo>
                    <a:pt x="509" y="0"/>
                  </a:lnTo>
                  <a:lnTo>
                    <a:pt x="513" y="0"/>
                  </a:lnTo>
                  <a:lnTo>
                    <a:pt x="518" y="2"/>
                  </a:lnTo>
                  <a:lnTo>
                    <a:pt x="521" y="5"/>
                  </a:lnTo>
                  <a:lnTo>
                    <a:pt x="524" y="9"/>
                  </a:lnTo>
                  <a:lnTo>
                    <a:pt x="524" y="14"/>
                  </a:lnTo>
                  <a:lnTo>
                    <a:pt x="524" y="239"/>
                  </a:lnTo>
                  <a:lnTo>
                    <a:pt x="524" y="243"/>
                  </a:lnTo>
                  <a:lnTo>
                    <a:pt x="521" y="247"/>
                  </a:lnTo>
                  <a:lnTo>
                    <a:pt x="518" y="251"/>
                  </a:lnTo>
                  <a:lnTo>
                    <a:pt x="513" y="252"/>
                  </a:lnTo>
                  <a:lnTo>
                    <a:pt x="509" y="254"/>
                  </a:lnTo>
                  <a:lnTo>
                    <a:pt x="14" y="254"/>
                  </a:lnTo>
                  <a:lnTo>
                    <a:pt x="9" y="252"/>
                  </a:lnTo>
                  <a:lnTo>
                    <a:pt x="5" y="251"/>
                  </a:lnTo>
                  <a:lnTo>
                    <a:pt x="2" y="247"/>
                  </a:lnTo>
                  <a:lnTo>
                    <a:pt x="0" y="243"/>
                  </a:lnTo>
                  <a:lnTo>
                    <a:pt x="0" y="23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>
              <a:off x="1822451" y="3494088"/>
              <a:ext cx="536575" cy="201613"/>
            </a:xfrm>
            <a:custGeom>
              <a:avLst/>
              <a:gdLst>
                <a:gd name="T0" fmla="*/ 14 w 338"/>
                <a:gd name="T1" fmla="*/ 0 h 127"/>
                <a:gd name="T2" fmla="*/ 323 w 338"/>
                <a:gd name="T3" fmla="*/ 0 h 127"/>
                <a:gd name="T4" fmla="*/ 328 w 338"/>
                <a:gd name="T5" fmla="*/ 0 h 127"/>
                <a:gd name="T6" fmla="*/ 332 w 338"/>
                <a:gd name="T7" fmla="*/ 2 h 127"/>
                <a:gd name="T8" fmla="*/ 335 w 338"/>
                <a:gd name="T9" fmla="*/ 5 h 127"/>
                <a:gd name="T10" fmla="*/ 338 w 338"/>
                <a:gd name="T11" fmla="*/ 9 h 127"/>
                <a:gd name="T12" fmla="*/ 338 w 338"/>
                <a:gd name="T13" fmla="*/ 14 h 127"/>
                <a:gd name="T14" fmla="*/ 338 w 338"/>
                <a:gd name="T15" fmla="*/ 127 h 127"/>
                <a:gd name="T16" fmla="*/ 0 w 338"/>
                <a:gd name="T17" fmla="*/ 127 h 127"/>
                <a:gd name="T18" fmla="*/ 0 w 338"/>
                <a:gd name="T19" fmla="*/ 14 h 127"/>
                <a:gd name="T20" fmla="*/ 0 w 338"/>
                <a:gd name="T21" fmla="*/ 9 h 127"/>
                <a:gd name="T22" fmla="*/ 2 w 338"/>
                <a:gd name="T23" fmla="*/ 5 h 127"/>
                <a:gd name="T24" fmla="*/ 5 w 338"/>
                <a:gd name="T25" fmla="*/ 2 h 127"/>
                <a:gd name="T26" fmla="*/ 9 w 338"/>
                <a:gd name="T27" fmla="*/ 0 h 127"/>
                <a:gd name="T28" fmla="*/ 14 w 338"/>
                <a:gd name="T2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27">
                  <a:moveTo>
                    <a:pt x="14" y="0"/>
                  </a:moveTo>
                  <a:lnTo>
                    <a:pt x="323" y="0"/>
                  </a:lnTo>
                  <a:lnTo>
                    <a:pt x="328" y="0"/>
                  </a:lnTo>
                  <a:lnTo>
                    <a:pt x="332" y="2"/>
                  </a:lnTo>
                  <a:lnTo>
                    <a:pt x="335" y="5"/>
                  </a:lnTo>
                  <a:lnTo>
                    <a:pt x="338" y="9"/>
                  </a:lnTo>
                  <a:lnTo>
                    <a:pt x="338" y="14"/>
                  </a:lnTo>
                  <a:lnTo>
                    <a:pt x="338" y="127"/>
                  </a:lnTo>
                  <a:lnTo>
                    <a:pt x="0" y="12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>
              <a:off x="1884363" y="3611563"/>
              <a:ext cx="411163" cy="77788"/>
            </a:xfrm>
            <a:custGeom>
              <a:avLst/>
              <a:gdLst>
                <a:gd name="T0" fmla="*/ 12 w 259"/>
                <a:gd name="T1" fmla="*/ 0 h 49"/>
                <a:gd name="T2" fmla="*/ 248 w 259"/>
                <a:gd name="T3" fmla="*/ 0 h 49"/>
                <a:gd name="T4" fmla="*/ 251 w 259"/>
                <a:gd name="T5" fmla="*/ 0 h 49"/>
                <a:gd name="T6" fmla="*/ 255 w 259"/>
                <a:gd name="T7" fmla="*/ 3 h 49"/>
                <a:gd name="T8" fmla="*/ 258 w 259"/>
                <a:gd name="T9" fmla="*/ 7 h 49"/>
                <a:gd name="T10" fmla="*/ 259 w 259"/>
                <a:gd name="T11" fmla="*/ 11 h 49"/>
                <a:gd name="T12" fmla="*/ 259 w 259"/>
                <a:gd name="T13" fmla="*/ 49 h 49"/>
                <a:gd name="T14" fmla="*/ 0 w 259"/>
                <a:gd name="T15" fmla="*/ 49 h 49"/>
                <a:gd name="T16" fmla="*/ 0 w 259"/>
                <a:gd name="T17" fmla="*/ 11 h 49"/>
                <a:gd name="T18" fmla="*/ 1 w 259"/>
                <a:gd name="T19" fmla="*/ 7 h 49"/>
                <a:gd name="T20" fmla="*/ 4 w 259"/>
                <a:gd name="T21" fmla="*/ 3 h 49"/>
                <a:gd name="T22" fmla="*/ 8 w 259"/>
                <a:gd name="T23" fmla="*/ 0 h 49"/>
                <a:gd name="T24" fmla="*/ 12 w 259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49">
                  <a:moveTo>
                    <a:pt x="12" y="0"/>
                  </a:moveTo>
                  <a:lnTo>
                    <a:pt x="248" y="0"/>
                  </a:lnTo>
                  <a:lnTo>
                    <a:pt x="251" y="0"/>
                  </a:lnTo>
                  <a:lnTo>
                    <a:pt x="255" y="3"/>
                  </a:lnTo>
                  <a:lnTo>
                    <a:pt x="258" y="7"/>
                  </a:lnTo>
                  <a:lnTo>
                    <a:pt x="259" y="11"/>
                  </a:lnTo>
                  <a:lnTo>
                    <a:pt x="259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0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10795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31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80963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32"/>
            <p:cNvSpPr>
              <a:spLocks noChangeArrowheads="1"/>
            </p:cNvSpPr>
            <p:nvPr/>
          </p:nvSpPr>
          <p:spPr bwMode="auto">
            <a:xfrm>
              <a:off x="1970088" y="3298825"/>
              <a:ext cx="230188" cy="71438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33"/>
            <p:cNvSpPr>
              <a:spLocks noChangeArrowheads="1"/>
            </p:cNvSpPr>
            <p:nvPr/>
          </p:nvSpPr>
          <p:spPr bwMode="auto">
            <a:xfrm>
              <a:off x="1998663" y="3308350"/>
              <a:ext cx="174625" cy="222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34"/>
            <p:cNvSpPr>
              <a:spLocks noChangeArrowheads="1"/>
            </p:cNvSpPr>
            <p:nvPr/>
          </p:nvSpPr>
          <p:spPr bwMode="auto">
            <a:xfrm>
              <a:off x="1717676" y="3308350"/>
              <a:ext cx="69850" cy="6350"/>
            </a:xfrm>
            <a:prstGeom prst="rect">
              <a:avLst/>
            </a:prstGeom>
            <a:solidFill>
              <a:srgbClr val="DFE0E1"/>
            </a:solidFill>
            <a:ln w="0">
              <a:solidFill>
                <a:srgbClr val="DFE0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35"/>
            <p:cNvSpPr>
              <a:spLocks noChangeArrowheads="1"/>
            </p:cNvSpPr>
            <p:nvPr/>
          </p:nvSpPr>
          <p:spPr bwMode="auto">
            <a:xfrm>
              <a:off x="1922463" y="3019425"/>
              <a:ext cx="342900" cy="273050"/>
            </a:xfrm>
            <a:prstGeom prst="rect">
              <a:avLst/>
            </a:prstGeom>
            <a:solidFill>
              <a:srgbClr val="CDCECF"/>
            </a:solidFill>
            <a:ln w="0">
              <a:solidFill>
                <a:srgbClr val="CDCE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36"/>
            <p:cNvSpPr>
              <a:spLocks noChangeArrowheads="1"/>
            </p:cNvSpPr>
            <p:nvPr/>
          </p:nvSpPr>
          <p:spPr bwMode="auto">
            <a:xfrm>
              <a:off x="1922463" y="3249613"/>
              <a:ext cx="342900" cy="42863"/>
            </a:xfrm>
            <a:prstGeom prst="rect">
              <a:avLst/>
            </a:prstGeom>
            <a:solidFill>
              <a:srgbClr val="B3B5B6"/>
            </a:solidFill>
            <a:ln w="0">
              <a:solidFill>
                <a:srgbClr val="B3B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50014" y="1522200"/>
            <a:ext cx="12843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374428" y="1875822"/>
            <a:ext cx="2994731" cy="31700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 및 현황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목표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진행과정 소개</a:t>
            </a:r>
            <a:endParaRPr lang="en-US" altLang="ko-KR" sz="2000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결과</a:t>
            </a:r>
            <a:endParaRPr lang="en-US" altLang="ko-KR" sz="2000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</a:t>
            </a:r>
            <a:endParaRPr lang="en-US" altLang="ko-KR" sz="2000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5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그룹 1019"/>
          <p:cNvGrpSpPr/>
          <p:nvPr/>
        </p:nvGrpSpPr>
        <p:grpSpPr>
          <a:xfrm>
            <a:off x="4758613" y="2608904"/>
            <a:ext cx="4473878" cy="4249096"/>
            <a:chOff x="4399959" y="2170071"/>
            <a:chExt cx="4845157" cy="4601721"/>
          </a:xfrm>
        </p:grpSpPr>
        <p:sp>
          <p:nvSpPr>
            <p:cNvPr id="698" name="Freeform 9"/>
            <p:cNvSpPr>
              <a:spLocks/>
            </p:cNvSpPr>
            <p:nvPr/>
          </p:nvSpPr>
          <p:spPr bwMode="auto">
            <a:xfrm rot="21061620" flipH="1">
              <a:off x="5574550" y="6032017"/>
              <a:ext cx="957263" cy="739775"/>
            </a:xfrm>
            <a:custGeom>
              <a:avLst/>
              <a:gdLst>
                <a:gd name="T0" fmla="*/ 542 w 603"/>
                <a:gd name="T1" fmla="*/ 0 h 466"/>
                <a:gd name="T2" fmla="*/ 554 w 603"/>
                <a:gd name="T3" fmla="*/ 4 h 466"/>
                <a:gd name="T4" fmla="*/ 564 w 603"/>
                <a:gd name="T5" fmla="*/ 13 h 466"/>
                <a:gd name="T6" fmla="*/ 597 w 603"/>
                <a:gd name="T7" fmla="*/ 62 h 466"/>
                <a:gd name="T8" fmla="*/ 603 w 603"/>
                <a:gd name="T9" fmla="*/ 73 h 466"/>
                <a:gd name="T10" fmla="*/ 603 w 603"/>
                <a:gd name="T11" fmla="*/ 88 h 466"/>
                <a:gd name="T12" fmla="*/ 598 w 603"/>
                <a:gd name="T13" fmla="*/ 100 h 466"/>
                <a:gd name="T14" fmla="*/ 589 w 603"/>
                <a:gd name="T15" fmla="*/ 109 h 466"/>
                <a:gd name="T16" fmla="*/ 86 w 603"/>
                <a:gd name="T17" fmla="*/ 461 h 466"/>
                <a:gd name="T18" fmla="*/ 73 w 603"/>
                <a:gd name="T19" fmla="*/ 466 h 466"/>
                <a:gd name="T20" fmla="*/ 60 w 603"/>
                <a:gd name="T21" fmla="*/ 466 h 466"/>
                <a:gd name="T22" fmla="*/ 48 w 603"/>
                <a:gd name="T23" fmla="*/ 462 h 466"/>
                <a:gd name="T24" fmla="*/ 38 w 603"/>
                <a:gd name="T25" fmla="*/ 452 h 466"/>
                <a:gd name="T26" fmla="*/ 5 w 603"/>
                <a:gd name="T27" fmla="*/ 405 h 466"/>
                <a:gd name="T28" fmla="*/ 0 w 603"/>
                <a:gd name="T29" fmla="*/ 392 h 466"/>
                <a:gd name="T30" fmla="*/ 0 w 603"/>
                <a:gd name="T31" fmla="*/ 378 h 466"/>
                <a:gd name="T32" fmla="*/ 4 w 603"/>
                <a:gd name="T33" fmla="*/ 367 h 466"/>
                <a:gd name="T34" fmla="*/ 13 w 603"/>
                <a:gd name="T35" fmla="*/ 356 h 466"/>
                <a:gd name="T36" fmla="*/ 517 w 603"/>
                <a:gd name="T37" fmla="*/ 5 h 466"/>
                <a:gd name="T38" fmla="*/ 529 w 603"/>
                <a:gd name="T39" fmla="*/ 0 h 466"/>
                <a:gd name="T40" fmla="*/ 542 w 603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66">
                  <a:moveTo>
                    <a:pt x="542" y="0"/>
                  </a:moveTo>
                  <a:lnTo>
                    <a:pt x="554" y="4"/>
                  </a:lnTo>
                  <a:lnTo>
                    <a:pt x="564" y="13"/>
                  </a:lnTo>
                  <a:lnTo>
                    <a:pt x="597" y="62"/>
                  </a:lnTo>
                  <a:lnTo>
                    <a:pt x="603" y="73"/>
                  </a:lnTo>
                  <a:lnTo>
                    <a:pt x="603" y="88"/>
                  </a:lnTo>
                  <a:lnTo>
                    <a:pt x="598" y="100"/>
                  </a:lnTo>
                  <a:lnTo>
                    <a:pt x="589" y="109"/>
                  </a:lnTo>
                  <a:lnTo>
                    <a:pt x="86" y="461"/>
                  </a:lnTo>
                  <a:lnTo>
                    <a:pt x="73" y="466"/>
                  </a:lnTo>
                  <a:lnTo>
                    <a:pt x="60" y="466"/>
                  </a:lnTo>
                  <a:lnTo>
                    <a:pt x="48" y="462"/>
                  </a:lnTo>
                  <a:lnTo>
                    <a:pt x="38" y="452"/>
                  </a:lnTo>
                  <a:lnTo>
                    <a:pt x="5" y="405"/>
                  </a:lnTo>
                  <a:lnTo>
                    <a:pt x="0" y="392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0"/>
            <p:cNvSpPr>
              <a:spLocks/>
            </p:cNvSpPr>
            <p:nvPr/>
          </p:nvSpPr>
          <p:spPr bwMode="auto">
            <a:xfrm rot="21061620" flipH="1">
              <a:off x="5597649" y="5984851"/>
              <a:ext cx="958850" cy="739775"/>
            </a:xfrm>
            <a:custGeom>
              <a:avLst/>
              <a:gdLst>
                <a:gd name="T0" fmla="*/ 542 w 604"/>
                <a:gd name="T1" fmla="*/ 0 h 466"/>
                <a:gd name="T2" fmla="*/ 555 w 604"/>
                <a:gd name="T3" fmla="*/ 4 h 466"/>
                <a:gd name="T4" fmla="*/ 564 w 604"/>
                <a:gd name="T5" fmla="*/ 13 h 466"/>
                <a:gd name="T6" fmla="*/ 599 w 604"/>
                <a:gd name="T7" fmla="*/ 61 h 466"/>
                <a:gd name="T8" fmla="*/ 604 w 604"/>
                <a:gd name="T9" fmla="*/ 74 h 466"/>
                <a:gd name="T10" fmla="*/ 604 w 604"/>
                <a:gd name="T11" fmla="*/ 87 h 466"/>
                <a:gd name="T12" fmla="*/ 600 w 604"/>
                <a:gd name="T13" fmla="*/ 99 h 466"/>
                <a:gd name="T14" fmla="*/ 589 w 604"/>
                <a:gd name="T15" fmla="*/ 108 h 466"/>
                <a:gd name="T16" fmla="*/ 87 w 604"/>
                <a:gd name="T17" fmla="*/ 460 h 466"/>
                <a:gd name="T18" fmla="*/ 75 w 604"/>
                <a:gd name="T19" fmla="*/ 466 h 466"/>
                <a:gd name="T20" fmla="*/ 62 w 604"/>
                <a:gd name="T21" fmla="*/ 466 h 466"/>
                <a:gd name="T22" fmla="*/ 49 w 604"/>
                <a:gd name="T23" fmla="*/ 462 h 466"/>
                <a:gd name="T24" fmla="*/ 40 w 604"/>
                <a:gd name="T25" fmla="*/ 451 h 466"/>
                <a:gd name="T26" fmla="*/ 5 w 604"/>
                <a:gd name="T27" fmla="*/ 404 h 466"/>
                <a:gd name="T28" fmla="*/ 0 w 604"/>
                <a:gd name="T29" fmla="*/ 391 h 466"/>
                <a:gd name="T30" fmla="*/ 0 w 604"/>
                <a:gd name="T31" fmla="*/ 378 h 466"/>
                <a:gd name="T32" fmla="*/ 5 w 604"/>
                <a:gd name="T33" fmla="*/ 366 h 466"/>
                <a:gd name="T34" fmla="*/ 15 w 604"/>
                <a:gd name="T35" fmla="*/ 356 h 466"/>
                <a:gd name="T36" fmla="*/ 517 w 604"/>
                <a:gd name="T37" fmla="*/ 5 h 466"/>
                <a:gd name="T38" fmla="*/ 529 w 604"/>
                <a:gd name="T39" fmla="*/ 0 h 466"/>
                <a:gd name="T40" fmla="*/ 542 w 604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466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599" y="61"/>
                  </a:lnTo>
                  <a:lnTo>
                    <a:pt x="604" y="74"/>
                  </a:lnTo>
                  <a:lnTo>
                    <a:pt x="604" y="87"/>
                  </a:lnTo>
                  <a:lnTo>
                    <a:pt x="600" y="99"/>
                  </a:lnTo>
                  <a:lnTo>
                    <a:pt x="589" y="108"/>
                  </a:lnTo>
                  <a:lnTo>
                    <a:pt x="87" y="460"/>
                  </a:lnTo>
                  <a:lnTo>
                    <a:pt x="75" y="466"/>
                  </a:lnTo>
                  <a:lnTo>
                    <a:pt x="62" y="466"/>
                  </a:lnTo>
                  <a:lnTo>
                    <a:pt x="49" y="462"/>
                  </a:lnTo>
                  <a:lnTo>
                    <a:pt x="40" y="451"/>
                  </a:lnTo>
                  <a:lnTo>
                    <a:pt x="5" y="404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5" y="366"/>
                  </a:lnTo>
                  <a:lnTo>
                    <a:pt x="15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1"/>
            <p:cNvSpPr>
              <a:spLocks/>
            </p:cNvSpPr>
            <p:nvPr/>
          </p:nvSpPr>
          <p:spPr bwMode="auto">
            <a:xfrm rot="21061620" flipH="1">
              <a:off x="5671566" y="5434962"/>
              <a:ext cx="1185863" cy="1068388"/>
            </a:xfrm>
            <a:custGeom>
              <a:avLst/>
              <a:gdLst>
                <a:gd name="T0" fmla="*/ 542 w 747"/>
                <a:gd name="T1" fmla="*/ 0 h 673"/>
                <a:gd name="T2" fmla="*/ 555 w 747"/>
                <a:gd name="T3" fmla="*/ 4 h 673"/>
                <a:gd name="T4" fmla="*/ 564 w 747"/>
                <a:gd name="T5" fmla="*/ 13 h 673"/>
                <a:gd name="T6" fmla="*/ 742 w 747"/>
                <a:gd name="T7" fmla="*/ 268 h 673"/>
                <a:gd name="T8" fmla="*/ 747 w 747"/>
                <a:gd name="T9" fmla="*/ 280 h 673"/>
                <a:gd name="T10" fmla="*/ 747 w 747"/>
                <a:gd name="T11" fmla="*/ 293 h 673"/>
                <a:gd name="T12" fmla="*/ 742 w 747"/>
                <a:gd name="T13" fmla="*/ 306 h 673"/>
                <a:gd name="T14" fmla="*/ 733 w 747"/>
                <a:gd name="T15" fmla="*/ 315 h 673"/>
                <a:gd name="T16" fmla="*/ 230 w 747"/>
                <a:gd name="T17" fmla="*/ 666 h 673"/>
                <a:gd name="T18" fmla="*/ 217 w 747"/>
                <a:gd name="T19" fmla="*/ 673 h 673"/>
                <a:gd name="T20" fmla="*/ 204 w 747"/>
                <a:gd name="T21" fmla="*/ 673 h 673"/>
                <a:gd name="T22" fmla="*/ 192 w 747"/>
                <a:gd name="T23" fmla="*/ 668 h 673"/>
                <a:gd name="T24" fmla="*/ 183 w 747"/>
                <a:gd name="T25" fmla="*/ 658 h 673"/>
                <a:gd name="T26" fmla="*/ 5 w 747"/>
                <a:gd name="T27" fmla="*/ 405 h 673"/>
                <a:gd name="T28" fmla="*/ 0 w 747"/>
                <a:gd name="T29" fmla="*/ 391 h 673"/>
                <a:gd name="T30" fmla="*/ 0 w 747"/>
                <a:gd name="T31" fmla="*/ 378 h 673"/>
                <a:gd name="T32" fmla="*/ 4 w 747"/>
                <a:gd name="T33" fmla="*/ 367 h 673"/>
                <a:gd name="T34" fmla="*/ 13 w 747"/>
                <a:gd name="T35" fmla="*/ 356 h 673"/>
                <a:gd name="T36" fmla="*/ 517 w 747"/>
                <a:gd name="T37" fmla="*/ 5 h 673"/>
                <a:gd name="T38" fmla="*/ 529 w 747"/>
                <a:gd name="T39" fmla="*/ 0 h 673"/>
                <a:gd name="T40" fmla="*/ 542 w 747"/>
                <a:gd name="T4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7" h="673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742" y="268"/>
                  </a:lnTo>
                  <a:lnTo>
                    <a:pt x="747" y="280"/>
                  </a:lnTo>
                  <a:lnTo>
                    <a:pt x="747" y="293"/>
                  </a:lnTo>
                  <a:lnTo>
                    <a:pt x="742" y="306"/>
                  </a:lnTo>
                  <a:lnTo>
                    <a:pt x="733" y="315"/>
                  </a:lnTo>
                  <a:lnTo>
                    <a:pt x="230" y="666"/>
                  </a:lnTo>
                  <a:lnTo>
                    <a:pt x="217" y="673"/>
                  </a:lnTo>
                  <a:lnTo>
                    <a:pt x="204" y="673"/>
                  </a:lnTo>
                  <a:lnTo>
                    <a:pt x="192" y="668"/>
                  </a:lnTo>
                  <a:lnTo>
                    <a:pt x="183" y="658"/>
                  </a:lnTo>
                  <a:lnTo>
                    <a:pt x="5" y="405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"/>
            <p:cNvSpPr>
              <a:spLocks/>
            </p:cNvSpPr>
            <p:nvPr/>
          </p:nvSpPr>
          <p:spPr bwMode="auto">
            <a:xfrm rot="21061620" flipH="1">
              <a:off x="6054952" y="6173191"/>
              <a:ext cx="155575" cy="131763"/>
            </a:xfrm>
            <a:custGeom>
              <a:avLst/>
              <a:gdLst>
                <a:gd name="T0" fmla="*/ 79 w 98"/>
                <a:gd name="T1" fmla="*/ 0 h 83"/>
                <a:gd name="T2" fmla="*/ 98 w 98"/>
                <a:gd name="T3" fmla="*/ 28 h 83"/>
                <a:gd name="T4" fmla="*/ 20 w 98"/>
                <a:gd name="T5" fmla="*/ 83 h 83"/>
                <a:gd name="T6" fmla="*/ 0 w 98"/>
                <a:gd name="T7" fmla="*/ 55 h 83"/>
                <a:gd name="T8" fmla="*/ 79 w 9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3">
                  <a:moveTo>
                    <a:pt x="79" y="0"/>
                  </a:moveTo>
                  <a:lnTo>
                    <a:pt x="98" y="28"/>
                  </a:lnTo>
                  <a:lnTo>
                    <a:pt x="20" y="83"/>
                  </a:lnTo>
                  <a:lnTo>
                    <a:pt x="0" y="5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3"/>
            <p:cNvSpPr>
              <a:spLocks/>
            </p:cNvSpPr>
            <p:nvPr/>
          </p:nvSpPr>
          <p:spPr bwMode="auto">
            <a:xfrm rot="21061620" flipH="1">
              <a:off x="6907777" y="5660343"/>
              <a:ext cx="161925" cy="131763"/>
            </a:xfrm>
            <a:custGeom>
              <a:avLst/>
              <a:gdLst>
                <a:gd name="T0" fmla="*/ 17 w 102"/>
                <a:gd name="T1" fmla="*/ 0 h 83"/>
                <a:gd name="T2" fmla="*/ 21 w 102"/>
                <a:gd name="T3" fmla="*/ 1 h 83"/>
                <a:gd name="T4" fmla="*/ 22 w 102"/>
                <a:gd name="T5" fmla="*/ 1 h 83"/>
                <a:gd name="T6" fmla="*/ 101 w 102"/>
                <a:gd name="T7" fmla="*/ 52 h 83"/>
                <a:gd name="T8" fmla="*/ 102 w 102"/>
                <a:gd name="T9" fmla="*/ 64 h 83"/>
                <a:gd name="T10" fmla="*/ 98 w 102"/>
                <a:gd name="T11" fmla="*/ 73 h 83"/>
                <a:gd name="T12" fmla="*/ 93 w 102"/>
                <a:gd name="T13" fmla="*/ 78 h 83"/>
                <a:gd name="T14" fmla="*/ 85 w 102"/>
                <a:gd name="T15" fmla="*/ 82 h 83"/>
                <a:gd name="T16" fmla="*/ 78 w 102"/>
                <a:gd name="T17" fmla="*/ 83 h 83"/>
                <a:gd name="T18" fmla="*/ 73 w 102"/>
                <a:gd name="T19" fmla="*/ 83 h 83"/>
                <a:gd name="T20" fmla="*/ 72 w 102"/>
                <a:gd name="T21" fmla="*/ 83 h 83"/>
                <a:gd name="T22" fmla="*/ 48 w 102"/>
                <a:gd name="T23" fmla="*/ 78 h 83"/>
                <a:gd name="T24" fmla="*/ 50 w 102"/>
                <a:gd name="T25" fmla="*/ 72 h 83"/>
                <a:gd name="T26" fmla="*/ 59 w 102"/>
                <a:gd name="T27" fmla="*/ 73 h 83"/>
                <a:gd name="T28" fmla="*/ 1 w 102"/>
                <a:gd name="T29" fmla="*/ 22 h 83"/>
                <a:gd name="T30" fmla="*/ 0 w 102"/>
                <a:gd name="T31" fmla="*/ 13 h 83"/>
                <a:gd name="T32" fmla="*/ 3 w 102"/>
                <a:gd name="T33" fmla="*/ 6 h 83"/>
                <a:gd name="T34" fmla="*/ 6 w 102"/>
                <a:gd name="T35" fmla="*/ 2 h 83"/>
                <a:gd name="T36" fmla="*/ 12 w 102"/>
                <a:gd name="T37" fmla="*/ 1 h 83"/>
                <a:gd name="T38" fmla="*/ 17 w 102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83">
                  <a:moveTo>
                    <a:pt x="17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101" y="52"/>
                  </a:lnTo>
                  <a:lnTo>
                    <a:pt x="102" y="64"/>
                  </a:lnTo>
                  <a:lnTo>
                    <a:pt x="98" y="73"/>
                  </a:lnTo>
                  <a:lnTo>
                    <a:pt x="93" y="78"/>
                  </a:lnTo>
                  <a:lnTo>
                    <a:pt x="85" y="82"/>
                  </a:lnTo>
                  <a:lnTo>
                    <a:pt x="78" y="83"/>
                  </a:lnTo>
                  <a:lnTo>
                    <a:pt x="73" y="83"/>
                  </a:lnTo>
                  <a:lnTo>
                    <a:pt x="72" y="83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9" y="73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3" y="6"/>
                  </a:lnTo>
                  <a:lnTo>
                    <a:pt x="6" y="2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4"/>
            <p:cNvSpPr>
              <a:spLocks/>
            </p:cNvSpPr>
            <p:nvPr/>
          </p:nvSpPr>
          <p:spPr bwMode="auto">
            <a:xfrm rot="21061620" flipH="1">
              <a:off x="6879438" y="5663751"/>
              <a:ext cx="133350" cy="114300"/>
            </a:xfrm>
            <a:custGeom>
              <a:avLst/>
              <a:gdLst>
                <a:gd name="T0" fmla="*/ 45 w 84"/>
                <a:gd name="T1" fmla="*/ 0 h 72"/>
                <a:gd name="T2" fmla="*/ 84 w 84"/>
                <a:gd name="T3" fmla="*/ 41 h 72"/>
                <a:gd name="T4" fmla="*/ 40 w 84"/>
                <a:gd name="T5" fmla="*/ 72 h 72"/>
                <a:gd name="T6" fmla="*/ 37 w 84"/>
                <a:gd name="T7" fmla="*/ 71 h 72"/>
                <a:gd name="T8" fmla="*/ 30 w 84"/>
                <a:gd name="T9" fmla="*/ 68 h 72"/>
                <a:gd name="T10" fmla="*/ 21 w 84"/>
                <a:gd name="T11" fmla="*/ 63 h 72"/>
                <a:gd name="T12" fmla="*/ 11 w 84"/>
                <a:gd name="T13" fmla="*/ 55 h 72"/>
                <a:gd name="T14" fmla="*/ 3 w 84"/>
                <a:gd name="T15" fmla="*/ 45 h 72"/>
                <a:gd name="T16" fmla="*/ 0 w 84"/>
                <a:gd name="T17" fmla="*/ 38 h 72"/>
                <a:gd name="T18" fmla="*/ 2 w 84"/>
                <a:gd name="T19" fmla="*/ 33 h 72"/>
                <a:gd name="T20" fmla="*/ 7 w 84"/>
                <a:gd name="T21" fmla="*/ 30 h 72"/>
                <a:gd name="T22" fmla="*/ 16 w 84"/>
                <a:gd name="T23" fmla="*/ 32 h 72"/>
                <a:gd name="T24" fmla="*/ 30 w 84"/>
                <a:gd name="T25" fmla="*/ 37 h 72"/>
                <a:gd name="T26" fmla="*/ 45 w 84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2">
                  <a:moveTo>
                    <a:pt x="45" y="0"/>
                  </a:moveTo>
                  <a:lnTo>
                    <a:pt x="84" y="41"/>
                  </a:lnTo>
                  <a:lnTo>
                    <a:pt x="40" y="72"/>
                  </a:lnTo>
                  <a:lnTo>
                    <a:pt x="37" y="71"/>
                  </a:lnTo>
                  <a:lnTo>
                    <a:pt x="30" y="68"/>
                  </a:lnTo>
                  <a:lnTo>
                    <a:pt x="21" y="63"/>
                  </a:lnTo>
                  <a:lnTo>
                    <a:pt x="11" y="55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7" y="30"/>
                  </a:lnTo>
                  <a:lnTo>
                    <a:pt x="16" y="32"/>
                  </a:lnTo>
                  <a:lnTo>
                    <a:pt x="30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5"/>
            <p:cNvSpPr>
              <a:spLocks/>
            </p:cNvSpPr>
            <p:nvPr/>
          </p:nvSpPr>
          <p:spPr bwMode="auto">
            <a:xfrm rot="21061620" flipH="1">
              <a:off x="6732030" y="5370424"/>
              <a:ext cx="222250" cy="211138"/>
            </a:xfrm>
            <a:custGeom>
              <a:avLst/>
              <a:gdLst>
                <a:gd name="T0" fmla="*/ 33 w 140"/>
                <a:gd name="T1" fmla="*/ 0 h 133"/>
                <a:gd name="T2" fmla="*/ 138 w 140"/>
                <a:gd name="T3" fmla="*/ 64 h 133"/>
                <a:gd name="T4" fmla="*/ 139 w 140"/>
                <a:gd name="T5" fmla="*/ 66 h 133"/>
                <a:gd name="T6" fmla="*/ 139 w 140"/>
                <a:gd name="T7" fmla="*/ 72 h 133"/>
                <a:gd name="T8" fmla="*/ 140 w 140"/>
                <a:gd name="T9" fmla="*/ 79 h 133"/>
                <a:gd name="T10" fmla="*/ 139 w 140"/>
                <a:gd name="T11" fmla="*/ 90 h 133"/>
                <a:gd name="T12" fmla="*/ 136 w 140"/>
                <a:gd name="T13" fmla="*/ 100 h 133"/>
                <a:gd name="T14" fmla="*/ 130 w 140"/>
                <a:gd name="T15" fmla="*/ 111 h 133"/>
                <a:gd name="T16" fmla="*/ 119 w 140"/>
                <a:gd name="T17" fmla="*/ 120 h 133"/>
                <a:gd name="T18" fmla="*/ 103 w 140"/>
                <a:gd name="T19" fmla="*/ 128 h 133"/>
                <a:gd name="T20" fmla="*/ 83 w 140"/>
                <a:gd name="T21" fmla="*/ 133 h 133"/>
                <a:gd name="T22" fmla="*/ 0 w 140"/>
                <a:gd name="T23" fmla="*/ 38 h 133"/>
                <a:gd name="T24" fmla="*/ 33 w 140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33">
                  <a:moveTo>
                    <a:pt x="33" y="0"/>
                  </a:moveTo>
                  <a:lnTo>
                    <a:pt x="138" y="64"/>
                  </a:lnTo>
                  <a:lnTo>
                    <a:pt x="139" y="66"/>
                  </a:lnTo>
                  <a:lnTo>
                    <a:pt x="139" y="72"/>
                  </a:lnTo>
                  <a:lnTo>
                    <a:pt x="140" y="79"/>
                  </a:lnTo>
                  <a:lnTo>
                    <a:pt x="139" y="90"/>
                  </a:lnTo>
                  <a:lnTo>
                    <a:pt x="136" y="100"/>
                  </a:lnTo>
                  <a:lnTo>
                    <a:pt x="130" y="111"/>
                  </a:lnTo>
                  <a:lnTo>
                    <a:pt x="119" y="120"/>
                  </a:lnTo>
                  <a:lnTo>
                    <a:pt x="103" y="128"/>
                  </a:lnTo>
                  <a:lnTo>
                    <a:pt x="83" y="133"/>
                  </a:lnTo>
                  <a:lnTo>
                    <a:pt x="0" y="3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6"/>
            <p:cNvSpPr>
              <a:spLocks noEditPoints="1"/>
            </p:cNvSpPr>
            <p:nvPr/>
          </p:nvSpPr>
          <p:spPr bwMode="auto">
            <a:xfrm rot="21061620" flipH="1">
              <a:off x="5991676" y="5499301"/>
              <a:ext cx="960438" cy="655638"/>
            </a:xfrm>
            <a:custGeom>
              <a:avLst/>
              <a:gdLst>
                <a:gd name="T0" fmla="*/ 309 w 605"/>
                <a:gd name="T1" fmla="*/ 163 h 413"/>
                <a:gd name="T2" fmla="*/ 302 w 605"/>
                <a:gd name="T3" fmla="*/ 164 h 413"/>
                <a:gd name="T4" fmla="*/ 297 w 605"/>
                <a:gd name="T5" fmla="*/ 167 h 413"/>
                <a:gd name="T6" fmla="*/ 296 w 605"/>
                <a:gd name="T7" fmla="*/ 167 h 413"/>
                <a:gd name="T8" fmla="*/ 306 w 605"/>
                <a:gd name="T9" fmla="*/ 163 h 413"/>
                <a:gd name="T10" fmla="*/ 313 w 605"/>
                <a:gd name="T11" fmla="*/ 162 h 413"/>
                <a:gd name="T12" fmla="*/ 313 w 605"/>
                <a:gd name="T13" fmla="*/ 162 h 413"/>
                <a:gd name="T14" fmla="*/ 513 w 605"/>
                <a:gd name="T15" fmla="*/ 0 h 413"/>
                <a:gd name="T16" fmla="*/ 521 w 605"/>
                <a:gd name="T17" fmla="*/ 7 h 413"/>
                <a:gd name="T18" fmla="*/ 538 w 605"/>
                <a:gd name="T19" fmla="*/ 30 h 413"/>
                <a:gd name="T20" fmla="*/ 561 w 605"/>
                <a:gd name="T21" fmla="*/ 64 h 413"/>
                <a:gd name="T22" fmla="*/ 584 w 605"/>
                <a:gd name="T23" fmla="*/ 107 h 413"/>
                <a:gd name="T24" fmla="*/ 601 w 605"/>
                <a:gd name="T25" fmla="*/ 157 h 413"/>
                <a:gd name="T26" fmla="*/ 605 w 605"/>
                <a:gd name="T27" fmla="*/ 209 h 413"/>
                <a:gd name="T28" fmla="*/ 593 w 605"/>
                <a:gd name="T29" fmla="*/ 261 h 413"/>
                <a:gd name="T30" fmla="*/ 559 w 605"/>
                <a:gd name="T31" fmla="*/ 312 h 413"/>
                <a:gd name="T32" fmla="*/ 496 w 605"/>
                <a:gd name="T33" fmla="*/ 361 h 413"/>
                <a:gd name="T34" fmla="*/ 433 w 605"/>
                <a:gd name="T35" fmla="*/ 395 h 413"/>
                <a:gd name="T36" fmla="*/ 382 w 605"/>
                <a:gd name="T37" fmla="*/ 411 h 413"/>
                <a:gd name="T38" fmla="*/ 341 w 605"/>
                <a:gd name="T39" fmla="*/ 413 h 413"/>
                <a:gd name="T40" fmla="*/ 306 w 605"/>
                <a:gd name="T41" fmla="*/ 404 h 413"/>
                <a:gd name="T42" fmla="*/ 277 w 605"/>
                <a:gd name="T43" fmla="*/ 388 h 413"/>
                <a:gd name="T44" fmla="*/ 251 w 605"/>
                <a:gd name="T45" fmla="*/ 370 h 413"/>
                <a:gd name="T46" fmla="*/ 114 w 605"/>
                <a:gd name="T47" fmla="*/ 183 h 413"/>
                <a:gd name="T48" fmla="*/ 36 w 605"/>
                <a:gd name="T49" fmla="*/ 191 h 413"/>
                <a:gd name="T50" fmla="*/ 23 w 605"/>
                <a:gd name="T51" fmla="*/ 181 h 413"/>
                <a:gd name="T52" fmla="*/ 6 w 605"/>
                <a:gd name="T53" fmla="*/ 166 h 413"/>
                <a:gd name="T54" fmla="*/ 0 w 605"/>
                <a:gd name="T55" fmla="*/ 144 h 413"/>
                <a:gd name="T56" fmla="*/ 13 w 605"/>
                <a:gd name="T57" fmla="*/ 117 h 413"/>
                <a:gd name="T58" fmla="*/ 53 w 605"/>
                <a:gd name="T59" fmla="*/ 98 h 413"/>
                <a:gd name="T60" fmla="*/ 34 w 605"/>
                <a:gd name="T61" fmla="*/ 68 h 413"/>
                <a:gd name="T62" fmla="*/ 31 w 605"/>
                <a:gd name="T63" fmla="*/ 57 h 413"/>
                <a:gd name="T64" fmla="*/ 30 w 605"/>
                <a:gd name="T65" fmla="*/ 41 h 413"/>
                <a:gd name="T66" fmla="*/ 36 w 605"/>
                <a:gd name="T67" fmla="*/ 24 h 413"/>
                <a:gd name="T68" fmla="*/ 53 w 605"/>
                <a:gd name="T69" fmla="*/ 13 h 413"/>
                <a:gd name="T70" fmla="*/ 89 w 605"/>
                <a:gd name="T71" fmla="*/ 11 h 413"/>
                <a:gd name="T72" fmla="*/ 513 w 605"/>
                <a:gd name="T7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413">
                  <a:moveTo>
                    <a:pt x="310" y="163"/>
                  </a:moveTo>
                  <a:lnTo>
                    <a:pt x="309" y="163"/>
                  </a:lnTo>
                  <a:lnTo>
                    <a:pt x="306" y="164"/>
                  </a:lnTo>
                  <a:lnTo>
                    <a:pt x="302" y="164"/>
                  </a:lnTo>
                  <a:lnTo>
                    <a:pt x="300" y="166"/>
                  </a:lnTo>
                  <a:lnTo>
                    <a:pt x="297" y="167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301" y="166"/>
                  </a:lnTo>
                  <a:lnTo>
                    <a:pt x="306" y="163"/>
                  </a:lnTo>
                  <a:lnTo>
                    <a:pt x="310" y="163"/>
                  </a:lnTo>
                  <a:close/>
                  <a:moveTo>
                    <a:pt x="313" y="162"/>
                  </a:moveTo>
                  <a:lnTo>
                    <a:pt x="313" y="162"/>
                  </a:lnTo>
                  <a:lnTo>
                    <a:pt x="313" y="162"/>
                  </a:lnTo>
                  <a:lnTo>
                    <a:pt x="313" y="162"/>
                  </a:lnTo>
                  <a:close/>
                  <a:moveTo>
                    <a:pt x="513" y="0"/>
                  </a:moveTo>
                  <a:lnTo>
                    <a:pt x="516" y="1"/>
                  </a:lnTo>
                  <a:lnTo>
                    <a:pt x="521" y="7"/>
                  </a:lnTo>
                  <a:lnTo>
                    <a:pt x="529" y="17"/>
                  </a:lnTo>
                  <a:lnTo>
                    <a:pt x="538" y="30"/>
                  </a:lnTo>
                  <a:lnTo>
                    <a:pt x="550" y="45"/>
                  </a:lnTo>
                  <a:lnTo>
                    <a:pt x="561" y="64"/>
                  </a:lnTo>
                  <a:lnTo>
                    <a:pt x="573" y="85"/>
                  </a:lnTo>
                  <a:lnTo>
                    <a:pt x="584" y="107"/>
                  </a:lnTo>
                  <a:lnTo>
                    <a:pt x="593" y="132"/>
                  </a:lnTo>
                  <a:lnTo>
                    <a:pt x="601" y="157"/>
                  </a:lnTo>
                  <a:lnTo>
                    <a:pt x="605" y="183"/>
                  </a:lnTo>
                  <a:lnTo>
                    <a:pt x="605" y="209"/>
                  </a:lnTo>
                  <a:lnTo>
                    <a:pt x="602" y="235"/>
                  </a:lnTo>
                  <a:lnTo>
                    <a:pt x="593" y="261"/>
                  </a:lnTo>
                  <a:lnTo>
                    <a:pt x="580" y="288"/>
                  </a:lnTo>
                  <a:lnTo>
                    <a:pt x="559" y="312"/>
                  </a:lnTo>
                  <a:lnTo>
                    <a:pt x="531" y="336"/>
                  </a:lnTo>
                  <a:lnTo>
                    <a:pt x="496" y="361"/>
                  </a:lnTo>
                  <a:lnTo>
                    <a:pt x="463" y="380"/>
                  </a:lnTo>
                  <a:lnTo>
                    <a:pt x="433" y="395"/>
                  </a:lnTo>
                  <a:lnTo>
                    <a:pt x="407" y="405"/>
                  </a:lnTo>
                  <a:lnTo>
                    <a:pt x="382" y="411"/>
                  </a:lnTo>
                  <a:lnTo>
                    <a:pt x="361" y="413"/>
                  </a:lnTo>
                  <a:lnTo>
                    <a:pt x="341" y="413"/>
                  </a:lnTo>
                  <a:lnTo>
                    <a:pt x="323" y="409"/>
                  </a:lnTo>
                  <a:lnTo>
                    <a:pt x="306" y="404"/>
                  </a:lnTo>
                  <a:lnTo>
                    <a:pt x="292" y="397"/>
                  </a:lnTo>
                  <a:lnTo>
                    <a:pt x="277" y="388"/>
                  </a:lnTo>
                  <a:lnTo>
                    <a:pt x="264" y="379"/>
                  </a:lnTo>
                  <a:lnTo>
                    <a:pt x="251" y="370"/>
                  </a:lnTo>
                  <a:lnTo>
                    <a:pt x="239" y="362"/>
                  </a:lnTo>
                  <a:lnTo>
                    <a:pt x="114" y="183"/>
                  </a:lnTo>
                  <a:lnTo>
                    <a:pt x="39" y="192"/>
                  </a:lnTo>
                  <a:lnTo>
                    <a:pt x="36" y="191"/>
                  </a:lnTo>
                  <a:lnTo>
                    <a:pt x="31" y="187"/>
                  </a:lnTo>
                  <a:lnTo>
                    <a:pt x="23" y="181"/>
                  </a:lnTo>
                  <a:lnTo>
                    <a:pt x="14" y="174"/>
                  </a:lnTo>
                  <a:lnTo>
                    <a:pt x="6" y="166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0"/>
                  </a:lnTo>
                  <a:lnTo>
                    <a:pt x="13" y="117"/>
                  </a:lnTo>
                  <a:lnTo>
                    <a:pt x="31" y="103"/>
                  </a:lnTo>
                  <a:lnTo>
                    <a:pt x="53" y="98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3" y="64"/>
                  </a:lnTo>
                  <a:lnTo>
                    <a:pt x="31" y="57"/>
                  </a:lnTo>
                  <a:lnTo>
                    <a:pt x="30" y="49"/>
                  </a:lnTo>
                  <a:lnTo>
                    <a:pt x="30" y="41"/>
                  </a:lnTo>
                  <a:lnTo>
                    <a:pt x="33" y="32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3" y="13"/>
                  </a:lnTo>
                  <a:lnTo>
                    <a:pt x="69" y="11"/>
                  </a:lnTo>
                  <a:lnTo>
                    <a:pt x="89" y="11"/>
                  </a:lnTo>
                  <a:lnTo>
                    <a:pt x="178" y="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7"/>
            <p:cNvSpPr>
              <a:spLocks/>
            </p:cNvSpPr>
            <p:nvPr/>
          </p:nvSpPr>
          <p:spPr bwMode="auto">
            <a:xfrm rot="21061620" flipH="1">
              <a:off x="6879360" y="5234069"/>
              <a:ext cx="206375" cy="173038"/>
            </a:xfrm>
            <a:custGeom>
              <a:avLst/>
              <a:gdLst>
                <a:gd name="T0" fmla="*/ 26 w 130"/>
                <a:gd name="T1" fmla="*/ 0 h 109"/>
                <a:gd name="T2" fmla="*/ 85 w 130"/>
                <a:gd name="T3" fmla="*/ 29 h 109"/>
                <a:gd name="T4" fmla="*/ 130 w 130"/>
                <a:gd name="T5" fmla="*/ 71 h 109"/>
                <a:gd name="T6" fmla="*/ 97 w 130"/>
                <a:gd name="T7" fmla="*/ 109 h 109"/>
                <a:gd name="T8" fmla="*/ 45 w 130"/>
                <a:gd name="T9" fmla="*/ 77 h 109"/>
                <a:gd name="T10" fmla="*/ 3 w 130"/>
                <a:gd name="T11" fmla="*/ 26 h 109"/>
                <a:gd name="T12" fmla="*/ 3 w 130"/>
                <a:gd name="T13" fmla="*/ 25 h 109"/>
                <a:gd name="T14" fmla="*/ 1 w 130"/>
                <a:gd name="T15" fmla="*/ 21 h 109"/>
                <a:gd name="T16" fmla="*/ 0 w 130"/>
                <a:gd name="T17" fmla="*/ 14 h 109"/>
                <a:gd name="T18" fmla="*/ 1 w 130"/>
                <a:gd name="T19" fmla="*/ 8 h 109"/>
                <a:gd name="T20" fmla="*/ 5 w 130"/>
                <a:gd name="T21" fmla="*/ 3 h 109"/>
                <a:gd name="T22" fmla="*/ 13 w 130"/>
                <a:gd name="T23" fmla="*/ 0 h 109"/>
                <a:gd name="T24" fmla="*/ 26 w 13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09">
                  <a:moveTo>
                    <a:pt x="26" y="0"/>
                  </a:moveTo>
                  <a:lnTo>
                    <a:pt x="85" y="29"/>
                  </a:lnTo>
                  <a:lnTo>
                    <a:pt x="130" y="71"/>
                  </a:lnTo>
                  <a:lnTo>
                    <a:pt x="97" y="109"/>
                  </a:lnTo>
                  <a:lnTo>
                    <a:pt x="45" y="7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8"/>
            <p:cNvSpPr>
              <a:spLocks/>
            </p:cNvSpPr>
            <p:nvPr/>
          </p:nvSpPr>
          <p:spPr bwMode="auto">
            <a:xfrm rot="21061620" flipH="1">
              <a:off x="6891478" y="5330987"/>
              <a:ext cx="87313" cy="80963"/>
            </a:xfrm>
            <a:custGeom>
              <a:avLst/>
              <a:gdLst>
                <a:gd name="T0" fmla="*/ 11 w 55"/>
                <a:gd name="T1" fmla="*/ 0 h 51"/>
                <a:gd name="T2" fmla="*/ 21 w 55"/>
                <a:gd name="T3" fmla="*/ 3 h 51"/>
                <a:gd name="T4" fmla="*/ 36 w 55"/>
                <a:gd name="T5" fmla="*/ 8 h 51"/>
                <a:gd name="T6" fmla="*/ 55 w 55"/>
                <a:gd name="T7" fmla="*/ 19 h 51"/>
                <a:gd name="T8" fmla="*/ 28 w 55"/>
                <a:gd name="T9" fmla="*/ 51 h 51"/>
                <a:gd name="T10" fmla="*/ 26 w 55"/>
                <a:gd name="T11" fmla="*/ 50 h 51"/>
                <a:gd name="T12" fmla="*/ 24 w 55"/>
                <a:gd name="T13" fmla="*/ 47 h 51"/>
                <a:gd name="T14" fmla="*/ 20 w 55"/>
                <a:gd name="T15" fmla="*/ 42 h 51"/>
                <a:gd name="T16" fmla="*/ 15 w 55"/>
                <a:gd name="T17" fmla="*/ 36 h 51"/>
                <a:gd name="T18" fmla="*/ 9 w 55"/>
                <a:gd name="T19" fmla="*/ 28 h 51"/>
                <a:gd name="T20" fmla="*/ 5 w 55"/>
                <a:gd name="T21" fmla="*/ 21 h 51"/>
                <a:gd name="T22" fmla="*/ 3 w 55"/>
                <a:gd name="T23" fmla="*/ 13 h 51"/>
                <a:gd name="T24" fmla="*/ 0 w 55"/>
                <a:gd name="T25" fmla="*/ 8 h 51"/>
                <a:gd name="T26" fmla="*/ 1 w 55"/>
                <a:gd name="T27" fmla="*/ 3 h 51"/>
                <a:gd name="T28" fmla="*/ 4 w 55"/>
                <a:gd name="T29" fmla="*/ 0 h 51"/>
                <a:gd name="T30" fmla="*/ 11 w 55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1">
                  <a:moveTo>
                    <a:pt x="11" y="0"/>
                  </a:moveTo>
                  <a:lnTo>
                    <a:pt x="21" y="3"/>
                  </a:lnTo>
                  <a:lnTo>
                    <a:pt x="36" y="8"/>
                  </a:lnTo>
                  <a:lnTo>
                    <a:pt x="55" y="19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7"/>
                  </a:lnTo>
                  <a:lnTo>
                    <a:pt x="20" y="42"/>
                  </a:lnTo>
                  <a:lnTo>
                    <a:pt x="15" y="36"/>
                  </a:lnTo>
                  <a:lnTo>
                    <a:pt x="9" y="28"/>
                  </a:lnTo>
                  <a:lnTo>
                    <a:pt x="5" y="21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" y="3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9"/>
            <p:cNvSpPr>
              <a:spLocks/>
            </p:cNvSpPr>
            <p:nvPr/>
          </p:nvSpPr>
          <p:spPr bwMode="auto">
            <a:xfrm rot="21061620" flipH="1">
              <a:off x="5985720" y="5518204"/>
              <a:ext cx="733425" cy="661988"/>
            </a:xfrm>
            <a:custGeom>
              <a:avLst/>
              <a:gdLst>
                <a:gd name="T0" fmla="*/ 365 w 462"/>
                <a:gd name="T1" fmla="*/ 0 h 417"/>
                <a:gd name="T2" fmla="*/ 368 w 462"/>
                <a:gd name="T3" fmla="*/ 2 h 417"/>
                <a:gd name="T4" fmla="*/ 374 w 462"/>
                <a:gd name="T5" fmla="*/ 9 h 417"/>
                <a:gd name="T6" fmla="*/ 383 w 462"/>
                <a:gd name="T7" fmla="*/ 19 h 417"/>
                <a:gd name="T8" fmla="*/ 395 w 462"/>
                <a:gd name="T9" fmla="*/ 35 h 417"/>
                <a:gd name="T10" fmla="*/ 408 w 462"/>
                <a:gd name="T11" fmla="*/ 52 h 417"/>
                <a:gd name="T12" fmla="*/ 421 w 462"/>
                <a:gd name="T13" fmla="*/ 73 h 417"/>
                <a:gd name="T14" fmla="*/ 433 w 462"/>
                <a:gd name="T15" fmla="*/ 96 h 417"/>
                <a:gd name="T16" fmla="*/ 445 w 462"/>
                <a:gd name="T17" fmla="*/ 121 h 417"/>
                <a:gd name="T18" fmla="*/ 454 w 462"/>
                <a:gd name="T19" fmla="*/ 147 h 417"/>
                <a:gd name="T20" fmla="*/ 459 w 462"/>
                <a:gd name="T21" fmla="*/ 175 h 417"/>
                <a:gd name="T22" fmla="*/ 462 w 462"/>
                <a:gd name="T23" fmla="*/ 202 h 417"/>
                <a:gd name="T24" fmla="*/ 458 w 462"/>
                <a:gd name="T25" fmla="*/ 231 h 417"/>
                <a:gd name="T26" fmla="*/ 450 w 462"/>
                <a:gd name="T27" fmla="*/ 259 h 417"/>
                <a:gd name="T28" fmla="*/ 434 w 462"/>
                <a:gd name="T29" fmla="*/ 286 h 417"/>
                <a:gd name="T30" fmla="*/ 411 w 462"/>
                <a:gd name="T31" fmla="*/ 312 h 417"/>
                <a:gd name="T32" fmla="*/ 370 w 462"/>
                <a:gd name="T33" fmla="*/ 348 h 417"/>
                <a:gd name="T34" fmla="*/ 332 w 462"/>
                <a:gd name="T35" fmla="*/ 375 h 417"/>
                <a:gd name="T36" fmla="*/ 296 w 462"/>
                <a:gd name="T37" fmla="*/ 395 h 417"/>
                <a:gd name="T38" fmla="*/ 262 w 462"/>
                <a:gd name="T39" fmla="*/ 409 h 417"/>
                <a:gd name="T40" fmla="*/ 229 w 462"/>
                <a:gd name="T41" fmla="*/ 417 h 417"/>
                <a:gd name="T42" fmla="*/ 197 w 462"/>
                <a:gd name="T43" fmla="*/ 417 h 417"/>
                <a:gd name="T44" fmla="*/ 167 w 462"/>
                <a:gd name="T45" fmla="*/ 413 h 417"/>
                <a:gd name="T46" fmla="*/ 140 w 462"/>
                <a:gd name="T47" fmla="*/ 403 h 417"/>
                <a:gd name="T48" fmla="*/ 114 w 462"/>
                <a:gd name="T49" fmla="*/ 387 h 417"/>
                <a:gd name="T50" fmla="*/ 87 w 462"/>
                <a:gd name="T51" fmla="*/ 366 h 417"/>
                <a:gd name="T52" fmla="*/ 0 w 462"/>
                <a:gd name="T53" fmla="*/ 246 h 417"/>
                <a:gd name="T54" fmla="*/ 4 w 462"/>
                <a:gd name="T55" fmla="*/ 244 h 417"/>
                <a:gd name="T56" fmla="*/ 11 w 462"/>
                <a:gd name="T57" fmla="*/ 239 h 417"/>
                <a:gd name="T58" fmla="*/ 25 w 462"/>
                <a:gd name="T59" fmla="*/ 230 h 417"/>
                <a:gd name="T60" fmla="*/ 42 w 462"/>
                <a:gd name="T61" fmla="*/ 217 h 417"/>
                <a:gd name="T62" fmla="*/ 63 w 462"/>
                <a:gd name="T63" fmla="*/ 199 h 417"/>
                <a:gd name="T64" fmla="*/ 86 w 462"/>
                <a:gd name="T65" fmla="*/ 176 h 417"/>
                <a:gd name="T66" fmla="*/ 114 w 462"/>
                <a:gd name="T67" fmla="*/ 149 h 417"/>
                <a:gd name="T68" fmla="*/ 142 w 462"/>
                <a:gd name="T69" fmla="*/ 116 h 417"/>
                <a:gd name="T70" fmla="*/ 171 w 462"/>
                <a:gd name="T71" fmla="*/ 78 h 417"/>
                <a:gd name="T72" fmla="*/ 203 w 462"/>
                <a:gd name="T73" fmla="*/ 34 h 417"/>
                <a:gd name="T74" fmla="*/ 205 w 462"/>
                <a:gd name="T75" fmla="*/ 34 h 417"/>
                <a:gd name="T76" fmla="*/ 213 w 462"/>
                <a:gd name="T77" fmla="*/ 30 h 417"/>
                <a:gd name="T78" fmla="*/ 226 w 462"/>
                <a:gd name="T79" fmla="*/ 24 h 417"/>
                <a:gd name="T80" fmla="*/ 243 w 462"/>
                <a:gd name="T81" fmla="*/ 19 h 417"/>
                <a:gd name="T82" fmla="*/ 263 w 462"/>
                <a:gd name="T83" fmla="*/ 13 h 417"/>
                <a:gd name="T84" fmla="*/ 286 w 462"/>
                <a:gd name="T85" fmla="*/ 7 h 417"/>
                <a:gd name="T86" fmla="*/ 311 w 462"/>
                <a:gd name="T87" fmla="*/ 3 h 417"/>
                <a:gd name="T88" fmla="*/ 337 w 462"/>
                <a:gd name="T89" fmla="*/ 0 h 417"/>
                <a:gd name="T90" fmla="*/ 365 w 462"/>
                <a:gd name="T9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2" h="417">
                  <a:moveTo>
                    <a:pt x="365" y="0"/>
                  </a:moveTo>
                  <a:lnTo>
                    <a:pt x="368" y="2"/>
                  </a:lnTo>
                  <a:lnTo>
                    <a:pt x="374" y="9"/>
                  </a:lnTo>
                  <a:lnTo>
                    <a:pt x="383" y="19"/>
                  </a:lnTo>
                  <a:lnTo>
                    <a:pt x="395" y="35"/>
                  </a:lnTo>
                  <a:lnTo>
                    <a:pt x="408" y="52"/>
                  </a:lnTo>
                  <a:lnTo>
                    <a:pt x="421" y="73"/>
                  </a:lnTo>
                  <a:lnTo>
                    <a:pt x="433" y="96"/>
                  </a:lnTo>
                  <a:lnTo>
                    <a:pt x="445" y="121"/>
                  </a:lnTo>
                  <a:lnTo>
                    <a:pt x="454" y="147"/>
                  </a:lnTo>
                  <a:lnTo>
                    <a:pt x="459" y="175"/>
                  </a:lnTo>
                  <a:lnTo>
                    <a:pt x="462" y="202"/>
                  </a:lnTo>
                  <a:lnTo>
                    <a:pt x="458" y="231"/>
                  </a:lnTo>
                  <a:lnTo>
                    <a:pt x="450" y="259"/>
                  </a:lnTo>
                  <a:lnTo>
                    <a:pt x="434" y="286"/>
                  </a:lnTo>
                  <a:lnTo>
                    <a:pt x="411" y="312"/>
                  </a:lnTo>
                  <a:lnTo>
                    <a:pt x="370" y="348"/>
                  </a:lnTo>
                  <a:lnTo>
                    <a:pt x="332" y="375"/>
                  </a:lnTo>
                  <a:lnTo>
                    <a:pt x="296" y="395"/>
                  </a:lnTo>
                  <a:lnTo>
                    <a:pt x="262" y="409"/>
                  </a:lnTo>
                  <a:lnTo>
                    <a:pt x="229" y="417"/>
                  </a:lnTo>
                  <a:lnTo>
                    <a:pt x="197" y="417"/>
                  </a:lnTo>
                  <a:lnTo>
                    <a:pt x="167" y="413"/>
                  </a:lnTo>
                  <a:lnTo>
                    <a:pt x="140" y="403"/>
                  </a:lnTo>
                  <a:lnTo>
                    <a:pt x="114" y="387"/>
                  </a:lnTo>
                  <a:lnTo>
                    <a:pt x="87" y="366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11" y="239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3" y="199"/>
                  </a:lnTo>
                  <a:lnTo>
                    <a:pt x="86" y="176"/>
                  </a:lnTo>
                  <a:lnTo>
                    <a:pt x="114" y="149"/>
                  </a:lnTo>
                  <a:lnTo>
                    <a:pt x="142" y="116"/>
                  </a:lnTo>
                  <a:lnTo>
                    <a:pt x="171" y="78"/>
                  </a:lnTo>
                  <a:lnTo>
                    <a:pt x="203" y="34"/>
                  </a:lnTo>
                  <a:lnTo>
                    <a:pt x="205" y="34"/>
                  </a:lnTo>
                  <a:lnTo>
                    <a:pt x="213" y="30"/>
                  </a:lnTo>
                  <a:lnTo>
                    <a:pt x="226" y="24"/>
                  </a:lnTo>
                  <a:lnTo>
                    <a:pt x="243" y="19"/>
                  </a:lnTo>
                  <a:lnTo>
                    <a:pt x="263" y="13"/>
                  </a:lnTo>
                  <a:lnTo>
                    <a:pt x="286" y="7"/>
                  </a:lnTo>
                  <a:lnTo>
                    <a:pt x="311" y="3"/>
                  </a:lnTo>
                  <a:lnTo>
                    <a:pt x="337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41819"/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20"/>
            <p:cNvSpPr>
              <a:spLocks/>
            </p:cNvSpPr>
            <p:nvPr/>
          </p:nvSpPr>
          <p:spPr bwMode="auto">
            <a:xfrm rot="21061620" flipH="1">
              <a:off x="6565396" y="5738360"/>
              <a:ext cx="203200" cy="114300"/>
            </a:xfrm>
            <a:custGeom>
              <a:avLst/>
              <a:gdLst>
                <a:gd name="T0" fmla="*/ 128 w 128"/>
                <a:gd name="T1" fmla="*/ 0 h 72"/>
                <a:gd name="T2" fmla="*/ 125 w 128"/>
                <a:gd name="T3" fmla="*/ 1 h 72"/>
                <a:gd name="T4" fmla="*/ 119 w 128"/>
                <a:gd name="T5" fmla="*/ 8 h 72"/>
                <a:gd name="T6" fmla="*/ 108 w 128"/>
                <a:gd name="T7" fmla="*/ 18 h 72"/>
                <a:gd name="T8" fmla="*/ 97 w 128"/>
                <a:gd name="T9" fmla="*/ 29 h 72"/>
                <a:gd name="T10" fmla="*/ 82 w 128"/>
                <a:gd name="T11" fmla="*/ 42 h 72"/>
                <a:gd name="T12" fmla="*/ 68 w 128"/>
                <a:gd name="T13" fmla="*/ 53 h 72"/>
                <a:gd name="T14" fmla="*/ 55 w 128"/>
                <a:gd name="T15" fmla="*/ 64 h 72"/>
                <a:gd name="T16" fmla="*/ 42 w 128"/>
                <a:gd name="T17" fmla="*/ 72 h 72"/>
                <a:gd name="T18" fmla="*/ 0 w 128"/>
                <a:gd name="T19" fmla="*/ 13 h 72"/>
                <a:gd name="T20" fmla="*/ 1 w 128"/>
                <a:gd name="T21" fmla="*/ 13 h 72"/>
                <a:gd name="T22" fmla="*/ 128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0"/>
                  </a:moveTo>
                  <a:lnTo>
                    <a:pt x="125" y="1"/>
                  </a:lnTo>
                  <a:lnTo>
                    <a:pt x="119" y="8"/>
                  </a:lnTo>
                  <a:lnTo>
                    <a:pt x="108" y="18"/>
                  </a:lnTo>
                  <a:lnTo>
                    <a:pt x="97" y="29"/>
                  </a:lnTo>
                  <a:lnTo>
                    <a:pt x="82" y="42"/>
                  </a:lnTo>
                  <a:lnTo>
                    <a:pt x="68" y="53"/>
                  </a:lnTo>
                  <a:lnTo>
                    <a:pt x="55" y="64"/>
                  </a:lnTo>
                  <a:lnTo>
                    <a:pt x="42" y="7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21"/>
            <p:cNvSpPr>
              <a:spLocks/>
            </p:cNvSpPr>
            <p:nvPr/>
          </p:nvSpPr>
          <p:spPr bwMode="auto">
            <a:xfrm rot="21061620" flipH="1">
              <a:off x="4399959" y="2979092"/>
              <a:ext cx="788988" cy="938213"/>
            </a:xfrm>
            <a:custGeom>
              <a:avLst/>
              <a:gdLst>
                <a:gd name="T0" fmla="*/ 86 w 497"/>
                <a:gd name="T1" fmla="*/ 0 h 591"/>
                <a:gd name="T2" fmla="*/ 97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5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8 h 591"/>
                <a:gd name="T24" fmla="*/ 391 w 497"/>
                <a:gd name="T25" fmla="*/ 579 h 591"/>
                <a:gd name="T26" fmla="*/ 6 w 497"/>
                <a:gd name="T27" fmla="*/ 92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2 w 497"/>
                <a:gd name="T35" fmla="*/ 47 h 591"/>
                <a:gd name="T36" fmla="*/ 63 w 497"/>
                <a:gd name="T37" fmla="*/ 7 h 591"/>
                <a:gd name="T38" fmla="*/ 73 w 497"/>
                <a:gd name="T39" fmla="*/ 2 h 591"/>
                <a:gd name="T40" fmla="*/ 86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6" y="0"/>
                  </a:moveTo>
                  <a:lnTo>
                    <a:pt x="97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5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8"/>
                  </a:lnTo>
                  <a:lnTo>
                    <a:pt x="391" y="579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2" y="47"/>
                  </a:lnTo>
                  <a:lnTo>
                    <a:pt x="63" y="7"/>
                  </a:lnTo>
                  <a:lnTo>
                    <a:pt x="7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22"/>
            <p:cNvSpPr>
              <a:spLocks/>
            </p:cNvSpPr>
            <p:nvPr/>
          </p:nvSpPr>
          <p:spPr bwMode="auto">
            <a:xfrm rot="21061620" flipH="1">
              <a:off x="4445929" y="3005584"/>
              <a:ext cx="788988" cy="938213"/>
            </a:xfrm>
            <a:custGeom>
              <a:avLst/>
              <a:gdLst>
                <a:gd name="T0" fmla="*/ 85 w 497"/>
                <a:gd name="T1" fmla="*/ 0 h 591"/>
                <a:gd name="T2" fmla="*/ 96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3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7 h 591"/>
                <a:gd name="T24" fmla="*/ 391 w 497"/>
                <a:gd name="T25" fmla="*/ 579 h 591"/>
                <a:gd name="T26" fmla="*/ 6 w 497"/>
                <a:gd name="T27" fmla="*/ 91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1 w 497"/>
                <a:gd name="T35" fmla="*/ 46 h 591"/>
                <a:gd name="T36" fmla="*/ 62 w 497"/>
                <a:gd name="T37" fmla="*/ 7 h 591"/>
                <a:gd name="T38" fmla="*/ 73 w 497"/>
                <a:gd name="T39" fmla="*/ 2 h 591"/>
                <a:gd name="T40" fmla="*/ 85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5" y="0"/>
                  </a:moveTo>
                  <a:lnTo>
                    <a:pt x="96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3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7"/>
                  </a:lnTo>
                  <a:lnTo>
                    <a:pt x="391" y="579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1" y="46"/>
                  </a:lnTo>
                  <a:lnTo>
                    <a:pt x="62" y="7"/>
                  </a:lnTo>
                  <a:lnTo>
                    <a:pt x="73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23"/>
            <p:cNvSpPr>
              <a:spLocks/>
            </p:cNvSpPr>
            <p:nvPr/>
          </p:nvSpPr>
          <p:spPr bwMode="auto">
            <a:xfrm rot="21061620" flipH="1">
              <a:off x="4665941" y="3095508"/>
              <a:ext cx="1101725" cy="1179513"/>
            </a:xfrm>
            <a:custGeom>
              <a:avLst/>
              <a:gdLst>
                <a:gd name="T0" fmla="*/ 283 w 694"/>
                <a:gd name="T1" fmla="*/ 0 h 743"/>
                <a:gd name="T2" fmla="*/ 296 w 694"/>
                <a:gd name="T3" fmla="*/ 4 h 743"/>
                <a:gd name="T4" fmla="*/ 306 w 694"/>
                <a:gd name="T5" fmla="*/ 12 h 743"/>
                <a:gd name="T6" fmla="*/ 687 w 694"/>
                <a:gd name="T7" fmla="*/ 496 h 743"/>
                <a:gd name="T8" fmla="*/ 694 w 694"/>
                <a:gd name="T9" fmla="*/ 508 h 743"/>
                <a:gd name="T10" fmla="*/ 694 w 694"/>
                <a:gd name="T11" fmla="*/ 521 h 743"/>
                <a:gd name="T12" fmla="*/ 690 w 694"/>
                <a:gd name="T13" fmla="*/ 534 h 743"/>
                <a:gd name="T14" fmla="*/ 682 w 694"/>
                <a:gd name="T15" fmla="*/ 544 h 743"/>
                <a:gd name="T16" fmla="*/ 437 w 694"/>
                <a:gd name="T17" fmla="*/ 737 h 743"/>
                <a:gd name="T18" fmla="*/ 425 w 694"/>
                <a:gd name="T19" fmla="*/ 743 h 743"/>
                <a:gd name="T20" fmla="*/ 412 w 694"/>
                <a:gd name="T21" fmla="*/ 743 h 743"/>
                <a:gd name="T22" fmla="*/ 399 w 694"/>
                <a:gd name="T23" fmla="*/ 740 h 743"/>
                <a:gd name="T24" fmla="*/ 389 w 694"/>
                <a:gd name="T25" fmla="*/ 732 h 743"/>
                <a:gd name="T26" fmla="*/ 8 w 694"/>
                <a:gd name="T27" fmla="*/ 247 h 743"/>
                <a:gd name="T28" fmla="*/ 1 w 694"/>
                <a:gd name="T29" fmla="*/ 236 h 743"/>
                <a:gd name="T30" fmla="*/ 0 w 694"/>
                <a:gd name="T31" fmla="*/ 222 h 743"/>
                <a:gd name="T32" fmla="*/ 4 w 694"/>
                <a:gd name="T33" fmla="*/ 209 h 743"/>
                <a:gd name="T34" fmla="*/ 13 w 694"/>
                <a:gd name="T35" fmla="*/ 199 h 743"/>
                <a:gd name="T36" fmla="*/ 258 w 694"/>
                <a:gd name="T37" fmla="*/ 6 h 743"/>
                <a:gd name="T38" fmla="*/ 270 w 694"/>
                <a:gd name="T39" fmla="*/ 0 h 743"/>
                <a:gd name="T40" fmla="*/ 283 w 694"/>
                <a:gd name="T4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4" h="743">
                  <a:moveTo>
                    <a:pt x="283" y="0"/>
                  </a:moveTo>
                  <a:lnTo>
                    <a:pt x="296" y="4"/>
                  </a:lnTo>
                  <a:lnTo>
                    <a:pt x="306" y="12"/>
                  </a:lnTo>
                  <a:lnTo>
                    <a:pt x="687" y="496"/>
                  </a:lnTo>
                  <a:lnTo>
                    <a:pt x="694" y="508"/>
                  </a:lnTo>
                  <a:lnTo>
                    <a:pt x="694" y="521"/>
                  </a:lnTo>
                  <a:lnTo>
                    <a:pt x="690" y="534"/>
                  </a:lnTo>
                  <a:lnTo>
                    <a:pt x="682" y="544"/>
                  </a:lnTo>
                  <a:lnTo>
                    <a:pt x="437" y="737"/>
                  </a:lnTo>
                  <a:lnTo>
                    <a:pt x="425" y="743"/>
                  </a:lnTo>
                  <a:lnTo>
                    <a:pt x="412" y="743"/>
                  </a:lnTo>
                  <a:lnTo>
                    <a:pt x="399" y="740"/>
                  </a:lnTo>
                  <a:lnTo>
                    <a:pt x="389" y="732"/>
                  </a:lnTo>
                  <a:lnTo>
                    <a:pt x="8" y="247"/>
                  </a:lnTo>
                  <a:lnTo>
                    <a:pt x="1" y="236"/>
                  </a:lnTo>
                  <a:lnTo>
                    <a:pt x="0" y="222"/>
                  </a:lnTo>
                  <a:lnTo>
                    <a:pt x="4" y="209"/>
                  </a:lnTo>
                  <a:lnTo>
                    <a:pt x="13" y="199"/>
                  </a:lnTo>
                  <a:lnTo>
                    <a:pt x="258" y="6"/>
                  </a:lnTo>
                  <a:lnTo>
                    <a:pt x="270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24"/>
            <p:cNvSpPr>
              <a:spLocks/>
            </p:cNvSpPr>
            <p:nvPr/>
          </p:nvSpPr>
          <p:spPr bwMode="auto">
            <a:xfrm rot="21061620" flipH="1">
              <a:off x="4882535" y="3460501"/>
              <a:ext cx="138113" cy="153988"/>
            </a:xfrm>
            <a:custGeom>
              <a:avLst/>
              <a:gdLst>
                <a:gd name="T0" fmla="*/ 26 w 87"/>
                <a:gd name="T1" fmla="*/ 0 h 97"/>
                <a:gd name="T2" fmla="*/ 87 w 87"/>
                <a:gd name="T3" fmla="*/ 76 h 97"/>
                <a:gd name="T4" fmla="*/ 59 w 87"/>
                <a:gd name="T5" fmla="*/ 97 h 97"/>
                <a:gd name="T6" fmla="*/ 0 w 87"/>
                <a:gd name="T7" fmla="*/ 21 h 97"/>
                <a:gd name="T8" fmla="*/ 26 w 8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26" y="0"/>
                  </a:moveTo>
                  <a:lnTo>
                    <a:pt x="87" y="76"/>
                  </a:lnTo>
                  <a:lnTo>
                    <a:pt x="59" y="97"/>
                  </a:lnTo>
                  <a:lnTo>
                    <a:pt x="0" y="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25"/>
            <p:cNvSpPr>
              <a:spLocks/>
            </p:cNvSpPr>
            <p:nvPr/>
          </p:nvSpPr>
          <p:spPr bwMode="auto">
            <a:xfrm rot="21061620" flipH="1">
              <a:off x="5498031" y="4328239"/>
              <a:ext cx="195263" cy="204788"/>
            </a:xfrm>
            <a:custGeom>
              <a:avLst/>
              <a:gdLst>
                <a:gd name="T0" fmla="*/ 63 w 123"/>
                <a:gd name="T1" fmla="*/ 0 h 129"/>
                <a:gd name="T2" fmla="*/ 73 w 123"/>
                <a:gd name="T3" fmla="*/ 0 h 129"/>
                <a:gd name="T4" fmla="*/ 85 w 123"/>
                <a:gd name="T5" fmla="*/ 4 h 129"/>
                <a:gd name="T6" fmla="*/ 97 w 123"/>
                <a:gd name="T7" fmla="*/ 10 h 129"/>
                <a:gd name="T8" fmla="*/ 107 w 123"/>
                <a:gd name="T9" fmla="*/ 19 h 129"/>
                <a:gd name="T10" fmla="*/ 117 w 123"/>
                <a:gd name="T11" fmla="*/ 35 h 129"/>
                <a:gd name="T12" fmla="*/ 123 w 123"/>
                <a:gd name="T13" fmla="*/ 56 h 129"/>
                <a:gd name="T14" fmla="*/ 41 w 123"/>
                <a:gd name="T15" fmla="*/ 129 h 129"/>
                <a:gd name="T16" fmla="*/ 0 w 123"/>
                <a:gd name="T17" fmla="*/ 99 h 129"/>
                <a:gd name="T18" fmla="*/ 47 w 123"/>
                <a:gd name="T19" fmla="*/ 1 h 129"/>
                <a:gd name="T20" fmla="*/ 50 w 123"/>
                <a:gd name="T21" fmla="*/ 1 h 129"/>
                <a:gd name="T22" fmla="*/ 55 w 123"/>
                <a:gd name="T23" fmla="*/ 0 h 129"/>
                <a:gd name="T24" fmla="*/ 63 w 12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9">
                  <a:moveTo>
                    <a:pt x="63" y="0"/>
                  </a:moveTo>
                  <a:lnTo>
                    <a:pt x="73" y="0"/>
                  </a:lnTo>
                  <a:lnTo>
                    <a:pt x="85" y="4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3" y="56"/>
                  </a:lnTo>
                  <a:lnTo>
                    <a:pt x="41" y="129"/>
                  </a:lnTo>
                  <a:lnTo>
                    <a:pt x="0" y="99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26"/>
            <p:cNvSpPr>
              <a:spLocks/>
            </p:cNvSpPr>
            <p:nvPr/>
          </p:nvSpPr>
          <p:spPr bwMode="auto">
            <a:xfrm rot="21061620" flipH="1">
              <a:off x="5001150" y="3338979"/>
              <a:ext cx="1025525" cy="1096963"/>
            </a:xfrm>
            <a:custGeom>
              <a:avLst/>
              <a:gdLst>
                <a:gd name="T0" fmla="*/ 390 w 646"/>
                <a:gd name="T1" fmla="*/ 0 h 691"/>
                <a:gd name="T2" fmla="*/ 436 w 646"/>
                <a:gd name="T3" fmla="*/ 11 h 691"/>
                <a:gd name="T4" fmla="*/ 488 w 646"/>
                <a:gd name="T5" fmla="*/ 43 h 691"/>
                <a:gd name="T6" fmla="*/ 546 w 646"/>
                <a:gd name="T7" fmla="*/ 100 h 691"/>
                <a:gd name="T8" fmla="*/ 598 w 646"/>
                <a:gd name="T9" fmla="*/ 171 h 691"/>
                <a:gd name="T10" fmla="*/ 631 w 646"/>
                <a:gd name="T11" fmla="*/ 229 h 691"/>
                <a:gd name="T12" fmla="*/ 644 w 646"/>
                <a:gd name="T13" fmla="*/ 274 h 691"/>
                <a:gd name="T14" fmla="*/ 645 w 646"/>
                <a:gd name="T15" fmla="*/ 312 h 691"/>
                <a:gd name="T16" fmla="*/ 636 w 646"/>
                <a:gd name="T17" fmla="*/ 344 h 691"/>
                <a:gd name="T18" fmla="*/ 620 w 646"/>
                <a:gd name="T19" fmla="*/ 373 h 691"/>
                <a:gd name="T20" fmla="*/ 387 w 646"/>
                <a:gd name="T21" fmla="*/ 683 h 691"/>
                <a:gd name="T22" fmla="*/ 381 w 646"/>
                <a:gd name="T23" fmla="*/ 685 h 691"/>
                <a:gd name="T24" fmla="*/ 365 w 646"/>
                <a:gd name="T25" fmla="*/ 689 h 691"/>
                <a:gd name="T26" fmla="*/ 344 w 646"/>
                <a:gd name="T27" fmla="*/ 689 h 691"/>
                <a:gd name="T28" fmla="*/ 326 w 646"/>
                <a:gd name="T29" fmla="*/ 679 h 691"/>
                <a:gd name="T30" fmla="*/ 314 w 646"/>
                <a:gd name="T31" fmla="*/ 650 h 691"/>
                <a:gd name="T32" fmla="*/ 460 w 646"/>
                <a:gd name="T33" fmla="*/ 394 h 691"/>
                <a:gd name="T34" fmla="*/ 450 w 646"/>
                <a:gd name="T35" fmla="*/ 386 h 691"/>
                <a:gd name="T36" fmla="*/ 422 w 646"/>
                <a:gd name="T37" fmla="*/ 366 h 691"/>
                <a:gd name="T38" fmla="*/ 385 w 646"/>
                <a:gd name="T39" fmla="*/ 333 h 691"/>
                <a:gd name="T40" fmla="*/ 343 w 646"/>
                <a:gd name="T41" fmla="*/ 290 h 691"/>
                <a:gd name="T42" fmla="*/ 302 w 646"/>
                <a:gd name="T43" fmla="*/ 240 h 691"/>
                <a:gd name="T44" fmla="*/ 269 w 646"/>
                <a:gd name="T45" fmla="*/ 184 h 691"/>
                <a:gd name="T46" fmla="*/ 48 w 646"/>
                <a:gd name="T47" fmla="*/ 318 h 691"/>
                <a:gd name="T48" fmla="*/ 35 w 646"/>
                <a:gd name="T49" fmla="*/ 316 h 691"/>
                <a:gd name="T50" fmla="*/ 17 w 646"/>
                <a:gd name="T51" fmla="*/ 308 h 691"/>
                <a:gd name="T52" fmla="*/ 2 w 646"/>
                <a:gd name="T53" fmla="*/ 291 h 691"/>
                <a:gd name="T54" fmla="*/ 0 w 646"/>
                <a:gd name="T55" fmla="*/ 264 h 691"/>
                <a:gd name="T56" fmla="*/ 298 w 646"/>
                <a:gd name="T57" fmla="*/ 26 h 691"/>
                <a:gd name="T58" fmla="*/ 305 w 646"/>
                <a:gd name="T59" fmla="*/ 20 h 691"/>
                <a:gd name="T60" fmla="*/ 323 w 646"/>
                <a:gd name="T61" fmla="*/ 11 h 691"/>
                <a:gd name="T62" fmla="*/ 352 w 646"/>
                <a:gd name="T63" fmla="*/ 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691">
                  <a:moveTo>
                    <a:pt x="369" y="0"/>
                  </a:moveTo>
                  <a:lnTo>
                    <a:pt x="390" y="0"/>
                  </a:lnTo>
                  <a:lnTo>
                    <a:pt x="412" y="3"/>
                  </a:lnTo>
                  <a:lnTo>
                    <a:pt x="436" y="11"/>
                  </a:lnTo>
                  <a:lnTo>
                    <a:pt x="460" y="24"/>
                  </a:lnTo>
                  <a:lnTo>
                    <a:pt x="488" y="43"/>
                  </a:lnTo>
                  <a:lnTo>
                    <a:pt x="517" y="69"/>
                  </a:lnTo>
                  <a:lnTo>
                    <a:pt x="546" y="100"/>
                  </a:lnTo>
                  <a:lnTo>
                    <a:pt x="574" y="138"/>
                  </a:lnTo>
                  <a:lnTo>
                    <a:pt x="598" y="171"/>
                  </a:lnTo>
                  <a:lnTo>
                    <a:pt x="616" y="201"/>
                  </a:lnTo>
                  <a:lnTo>
                    <a:pt x="631" y="229"/>
                  </a:lnTo>
                  <a:lnTo>
                    <a:pt x="640" y="252"/>
                  </a:lnTo>
                  <a:lnTo>
                    <a:pt x="644" y="274"/>
                  </a:lnTo>
                  <a:lnTo>
                    <a:pt x="646" y="294"/>
                  </a:lnTo>
                  <a:lnTo>
                    <a:pt x="645" y="312"/>
                  </a:lnTo>
                  <a:lnTo>
                    <a:pt x="641" y="329"/>
                  </a:lnTo>
                  <a:lnTo>
                    <a:pt x="636" y="344"/>
                  </a:lnTo>
                  <a:lnTo>
                    <a:pt x="629" y="360"/>
                  </a:lnTo>
                  <a:lnTo>
                    <a:pt x="620" y="373"/>
                  </a:lnTo>
                  <a:lnTo>
                    <a:pt x="612" y="387"/>
                  </a:lnTo>
                  <a:lnTo>
                    <a:pt x="387" y="683"/>
                  </a:lnTo>
                  <a:lnTo>
                    <a:pt x="385" y="684"/>
                  </a:lnTo>
                  <a:lnTo>
                    <a:pt x="381" y="685"/>
                  </a:lnTo>
                  <a:lnTo>
                    <a:pt x="373" y="688"/>
                  </a:lnTo>
                  <a:lnTo>
                    <a:pt x="365" y="689"/>
                  </a:lnTo>
                  <a:lnTo>
                    <a:pt x="354" y="691"/>
                  </a:lnTo>
                  <a:lnTo>
                    <a:pt x="344" y="689"/>
                  </a:lnTo>
                  <a:lnTo>
                    <a:pt x="335" y="685"/>
                  </a:lnTo>
                  <a:lnTo>
                    <a:pt x="326" y="679"/>
                  </a:lnTo>
                  <a:lnTo>
                    <a:pt x="319" y="667"/>
                  </a:lnTo>
                  <a:lnTo>
                    <a:pt x="314" y="650"/>
                  </a:lnTo>
                  <a:lnTo>
                    <a:pt x="311" y="628"/>
                  </a:lnTo>
                  <a:lnTo>
                    <a:pt x="460" y="394"/>
                  </a:lnTo>
                  <a:lnTo>
                    <a:pt x="458" y="392"/>
                  </a:lnTo>
                  <a:lnTo>
                    <a:pt x="450" y="386"/>
                  </a:lnTo>
                  <a:lnTo>
                    <a:pt x="438" y="378"/>
                  </a:lnTo>
                  <a:lnTo>
                    <a:pt x="422" y="366"/>
                  </a:lnTo>
                  <a:lnTo>
                    <a:pt x="405" y="350"/>
                  </a:lnTo>
                  <a:lnTo>
                    <a:pt x="385" y="333"/>
                  </a:lnTo>
                  <a:lnTo>
                    <a:pt x="364" y="312"/>
                  </a:lnTo>
                  <a:lnTo>
                    <a:pt x="343" y="290"/>
                  </a:lnTo>
                  <a:lnTo>
                    <a:pt x="322" y="267"/>
                  </a:lnTo>
                  <a:lnTo>
                    <a:pt x="302" y="240"/>
                  </a:lnTo>
                  <a:lnTo>
                    <a:pt x="285" y="213"/>
                  </a:lnTo>
                  <a:lnTo>
                    <a:pt x="269" y="184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3" y="318"/>
                  </a:lnTo>
                  <a:lnTo>
                    <a:pt x="35" y="316"/>
                  </a:lnTo>
                  <a:lnTo>
                    <a:pt x="26" y="312"/>
                  </a:lnTo>
                  <a:lnTo>
                    <a:pt x="17" y="308"/>
                  </a:lnTo>
                  <a:lnTo>
                    <a:pt x="9" y="301"/>
                  </a:lnTo>
                  <a:lnTo>
                    <a:pt x="2" y="291"/>
                  </a:lnTo>
                  <a:lnTo>
                    <a:pt x="0" y="280"/>
                  </a:lnTo>
                  <a:lnTo>
                    <a:pt x="0" y="264"/>
                  </a:lnTo>
                  <a:lnTo>
                    <a:pt x="5" y="244"/>
                  </a:lnTo>
                  <a:lnTo>
                    <a:pt x="298" y="26"/>
                  </a:lnTo>
                  <a:lnTo>
                    <a:pt x="299" y="24"/>
                  </a:lnTo>
                  <a:lnTo>
                    <a:pt x="305" y="20"/>
                  </a:lnTo>
                  <a:lnTo>
                    <a:pt x="313" y="17"/>
                  </a:lnTo>
                  <a:lnTo>
                    <a:pt x="323" y="11"/>
                  </a:lnTo>
                  <a:lnTo>
                    <a:pt x="336" y="6"/>
                  </a:lnTo>
                  <a:lnTo>
                    <a:pt x="352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Freeform 27"/>
            <p:cNvSpPr>
              <a:spLocks/>
            </p:cNvSpPr>
            <p:nvPr/>
          </p:nvSpPr>
          <p:spPr bwMode="auto">
            <a:xfrm rot="21061620" flipH="1">
              <a:off x="5761175" y="3749186"/>
              <a:ext cx="141288" cy="180975"/>
            </a:xfrm>
            <a:custGeom>
              <a:avLst/>
              <a:gdLst>
                <a:gd name="T0" fmla="*/ 65 w 89"/>
                <a:gd name="T1" fmla="*/ 0 h 114"/>
                <a:gd name="T2" fmla="*/ 76 w 89"/>
                <a:gd name="T3" fmla="*/ 3 h 114"/>
                <a:gd name="T4" fmla="*/ 82 w 89"/>
                <a:gd name="T5" fmla="*/ 7 h 114"/>
                <a:gd name="T6" fmla="*/ 86 w 89"/>
                <a:gd name="T7" fmla="*/ 13 h 114"/>
                <a:gd name="T8" fmla="*/ 87 w 89"/>
                <a:gd name="T9" fmla="*/ 20 h 114"/>
                <a:gd name="T10" fmla="*/ 89 w 89"/>
                <a:gd name="T11" fmla="*/ 28 h 114"/>
                <a:gd name="T12" fmla="*/ 87 w 89"/>
                <a:gd name="T13" fmla="*/ 33 h 114"/>
                <a:gd name="T14" fmla="*/ 87 w 89"/>
                <a:gd name="T15" fmla="*/ 37 h 114"/>
                <a:gd name="T16" fmla="*/ 87 w 89"/>
                <a:gd name="T17" fmla="*/ 39 h 114"/>
                <a:gd name="T18" fmla="*/ 22 w 89"/>
                <a:gd name="T19" fmla="*/ 113 h 114"/>
                <a:gd name="T20" fmla="*/ 13 w 89"/>
                <a:gd name="T21" fmla="*/ 114 h 114"/>
                <a:gd name="T22" fmla="*/ 6 w 89"/>
                <a:gd name="T23" fmla="*/ 113 h 114"/>
                <a:gd name="T24" fmla="*/ 2 w 89"/>
                <a:gd name="T25" fmla="*/ 109 h 114"/>
                <a:gd name="T26" fmla="*/ 1 w 89"/>
                <a:gd name="T27" fmla="*/ 104 h 114"/>
                <a:gd name="T28" fmla="*/ 0 w 89"/>
                <a:gd name="T29" fmla="*/ 98 h 114"/>
                <a:gd name="T30" fmla="*/ 0 w 89"/>
                <a:gd name="T31" fmla="*/ 94 h 114"/>
                <a:gd name="T32" fmla="*/ 0 w 89"/>
                <a:gd name="T33" fmla="*/ 93 h 114"/>
                <a:gd name="T34" fmla="*/ 52 w 89"/>
                <a:gd name="T35" fmla="*/ 1 h 114"/>
                <a:gd name="T36" fmla="*/ 65 w 89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14">
                  <a:moveTo>
                    <a:pt x="65" y="0"/>
                  </a:moveTo>
                  <a:lnTo>
                    <a:pt x="76" y="3"/>
                  </a:lnTo>
                  <a:lnTo>
                    <a:pt x="82" y="7"/>
                  </a:lnTo>
                  <a:lnTo>
                    <a:pt x="86" y="13"/>
                  </a:lnTo>
                  <a:lnTo>
                    <a:pt x="87" y="20"/>
                  </a:lnTo>
                  <a:lnTo>
                    <a:pt x="89" y="28"/>
                  </a:lnTo>
                  <a:lnTo>
                    <a:pt x="87" y="33"/>
                  </a:lnTo>
                  <a:lnTo>
                    <a:pt x="87" y="37"/>
                  </a:lnTo>
                  <a:lnTo>
                    <a:pt x="87" y="39"/>
                  </a:lnTo>
                  <a:lnTo>
                    <a:pt x="22" y="113"/>
                  </a:lnTo>
                  <a:lnTo>
                    <a:pt x="13" y="114"/>
                  </a:lnTo>
                  <a:lnTo>
                    <a:pt x="6" y="113"/>
                  </a:lnTo>
                  <a:lnTo>
                    <a:pt x="2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52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Freeform 28"/>
            <p:cNvSpPr>
              <a:spLocks/>
            </p:cNvSpPr>
            <p:nvPr/>
          </p:nvSpPr>
          <p:spPr bwMode="auto">
            <a:xfrm rot="21061620" flipH="1">
              <a:off x="5776285" y="3731937"/>
              <a:ext cx="160338" cy="100013"/>
            </a:xfrm>
            <a:custGeom>
              <a:avLst/>
              <a:gdLst>
                <a:gd name="T0" fmla="*/ 59 w 101"/>
                <a:gd name="T1" fmla="*/ 0 h 63"/>
                <a:gd name="T2" fmla="*/ 101 w 101"/>
                <a:gd name="T3" fmla="*/ 28 h 63"/>
                <a:gd name="T4" fmla="*/ 79 w 101"/>
                <a:gd name="T5" fmla="*/ 63 h 63"/>
                <a:gd name="T6" fmla="*/ 0 w 101"/>
                <a:gd name="T7" fmla="*/ 36 h 63"/>
                <a:gd name="T8" fmla="*/ 59 w 10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3">
                  <a:moveTo>
                    <a:pt x="59" y="0"/>
                  </a:moveTo>
                  <a:lnTo>
                    <a:pt x="101" y="28"/>
                  </a:lnTo>
                  <a:lnTo>
                    <a:pt x="79" y="63"/>
                  </a:lnTo>
                  <a:lnTo>
                    <a:pt x="0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Freeform 29"/>
            <p:cNvSpPr>
              <a:spLocks/>
            </p:cNvSpPr>
            <p:nvPr/>
          </p:nvSpPr>
          <p:spPr bwMode="auto">
            <a:xfrm rot="21061620" flipH="1">
              <a:off x="5651919" y="4465354"/>
              <a:ext cx="166688" cy="212725"/>
            </a:xfrm>
            <a:custGeom>
              <a:avLst/>
              <a:gdLst>
                <a:gd name="T0" fmla="*/ 64 w 105"/>
                <a:gd name="T1" fmla="*/ 0 h 134"/>
                <a:gd name="T2" fmla="*/ 105 w 105"/>
                <a:gd name="T3" fmla="*/ 30 h 134"/>
                <a:gd name="T4" fmla="*/ 76 w 105"/>
                <a:gd name="T5" fmla="*/ 85 h 134"/>
                <a:gd name="T6" fmla="*/ 27 w 105"/>
                <a:gd name="T7" fmla="*/ 131 h 134"/>
                <a:gd name="T8" fmla="*/ 26 w 105"/>
                <a:gd name="T9" fmla="*/ 131 h 134"/>
                <a:gd name="T10" fmla="*/ 21 w 105"/>
                <a:gd name="T11" fmla="*/ 132 h 134"/>
                <a:gd name="T12" fmla="*/ 16 w 105"/>
                <a:gd name="T13" fmla="*/ 134 h 134"/>
                <a:gd name="T14" fmla="*/ 9 w 105"/>
                <a:gd name="T15" fmla="*/ 132 h 134"/>
                <a:gd name="T16" fmla="*/ 4 w 105"/>
                <a:gd name="T17" fmla="*/ 130 h 134"/>
                <a:gd name="T18" fmla="*/ 0 w 105"/>
                <a:gd name="T19" fmla="*/ 122 h 134"/>
                <a:gd name="T20" fmla="*/ 0 w 105"/>
                <a:gd name="T21" fmla="*/ 109 h 134"/>
                <a:gd name="T22" fmla="*/ 25 w 105"/>
                <a:gd name="T23" fmla="*/ 49 h 134"/>
                <a:gd name="T24" fmla="*/ 64 w 105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4">
                  <a:moveTo>
                    <a:pt x="64" y="0"/>
                  </a:moveTo>
                  <a:lnTo>
                    <a:pt x="105" y="30"/>
                  </a:lnTo>
                  <a:lnTo>
                    <a:pt x="76" y="85"/>
                  </a:lnTo>
                  <a:lnTo>
                    <a:pt x="27" y="131"/>
                  </a:lnTo>
                  <a:lnTo>
                    <a:pt x="26" y="131"/>
                  </a:lnTo>
                  <a:lnTo>
                    <a:pt x="21" y="132"/>
                  </a:lnTo>
                  <a:lnTo>
                    <a:pt x="16" y="134"/>
                  </a:lnTo>
                  <a:lnTo>
                    <a:pt x="9" y="132"/>
                  </a:lnTo>
                  <a:lnTo>
                    <a:pt x="4" y="130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25" y="4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Freeform 30"/>
            <p:cNvSpPr>
              <a:spLocks/>
            </p:cNvSpPr>
            <p:nvPr/>
          </p:nvSpPr>
          <p:spPr bwMode="auto">
            <a:xfrm rot="21061620" flipH="1">
              <a:off x="4800620" y="3248988"/>
              <a:ext cx="779463" cy="893763"/>
            </a:xfrm>
            <a:custGeom>
              <a:avLst/>
              <a:gdLst>
                <a:gd name="T0" fmla="*/ 59 w 491"/>
                <a:gd name="T1" fmla="*/ 1 h 563"/>
                <a:gd name="T2" fmla="*/ 75 w 491"/>
                <a:gd name="T3" fmla="*/ 4 h 563"/>
                <a:gd name="T4" fmla="*/ 81 w 491"/>
                <a:gd name="T5" fmla="*/ 5 h 563"/>
                <a:gd name="T6" fmla="*/ 92 w 491"/>
                <a:gd name="T7" fmla="*/ 13 h 563"/>
                <a:gd name="T8" fmla="*/ 119 w 491"/>
                <a:gd name="T9" fmla="*/ 32 h 563"/>
                <a:gd name="T10" fmla="*/ 159 w 491"/>
                <a:gd name="T11" fmla="*/ 60 h 563"/>
                <a:gd name="T12" fmla="*/ 206 w 491"/>
                <a:gd name="T13" fmla="*/ 94 h 563"/>
                <a:gd name="T14" fmla="*/ 253 w 491"/>
                <a:gd name="T15" fmla="*/ 134 h 563"/>
                <a:gd name="T16" fmla="*/ 297 w 491"/>
                <a:gd name="T17" fmla="*/ 172 h 563"/>
                <a:gd name="T18" fmla="*/ 331 w 491"/>
                <a:gd name="T19" fmla="*/ 208 h 563"/>
                <a:gd name="T20" fmla="*/ 364 w 491"/>
                <a:gd name="T21" fmla="*/ 253 h 563"/>
                <a:gd name="T22" fmla="*/ 397 w 491"/>
                <a:gd name="T23" fmla="*/ 306 h 563"/>
                <a:gd name="T24" fmla="*/ 428 w 491"/>
                <a:gd name="T25" fmla="*/ 364 h 563"/>
                <a:gd name="T26" fmla="*/ 456 w 491"/>
                <a:gd name="T27" fmla="*/ 418 h 563"/>
                <a:gd name="T28" fmla="*/ 477 w 491"/>
                <a:gd name="T29" fmla="*/ 461 h 563"/>
                <a:gd name="T30" fmla="*/ 488 w 491"/>
                <a:gd name="T31" fmla="*/ 486 h 563"/>
                <a:gd name="T32" fmla="*/ 490 w 491"/>
                <a:gd name="T33" fmla="*/ 491 h 563"/>
                <a:gd name="T34" fmla="*/ 491 w 491"/>
                <a:gd name="T35" fmla="*/ 503 h 563"/>
                <a:gd name="T36" fmla="*/ 488 w 491"/>
                <a:gd name="T37" fmla="*/ 522 h 563"/>
                <a:gd name="T38" fmla="*/ 482 w 491"/>
                <a:gd name="T39" fmla="*/ 542 h 563"/>
                <a:gd name="T40" fmla="*/ 465 w 491"/>
                <a:gd name="T41" fmla="*/ 558 h 563"/>
                <a:gd name="T42" fmla="*/ 436 w 491"/>
                <a:gd name="T43" fmla="*/ 563 h 563"/>
                <a:gd name="T44" fmla="*/ 392 w 491"/>
                <a:gd name="T45" fmla="*/ 553 h 563"/>
                <a:gd name="T46" fmla="*/ 338 w 491"/>
                <a:gd name="T47" fmla="*/ 526 h 563"/>
                <a:gd name="T48" fmla="*/ 283 w 491"/>
                <a:gd name="T49" fmla="*/ 494 h 563"/>
                <a:gd name="T50" fmla="*/ 231 w 491"/>
                <a:gd name="T51" fmla="*/ 457 h 563"/>
                <a:gd name="T52" fmla="*/ 187 w 491"/>
                <a:gd name="T53" fmla="*/ 423 h 563"/>
                <a:gd name="T54" fmla="*/ 153 w 491"/>
                <a:gd name="T55" fmla="*/ 395 h 563"/>
                <a:gd name="T56" fmla="*/ 135 w 491"/>
                <a:gd name="T57" fmla="*/ 378 h 563"/>
                <a:gd name="T58" fmla="*/ 131 w 491"/>
                <a:gd name="T59" fmla="*/ 373 h 563"/>
                <a:gd name="T60" fmla="*/ 118 w 491"/>
                <a:gd name="T61" fmla="*/ 352 h 563"/>
                <a:gd name="T62" fmla="*/ 96 w 491"/>
                <a:gd name="T63" fmla="*/ 316 h 563"/>
                <a:gd name="T64" fmla="*/ 70 w 491"/>
                <a:gd name="T65" fmla="*/ 266 h 563"/>
                <a:gd name="T66" fmla="*/ 42 w 491"/>
                <a:gd name="T67" fmla="*/ 208 h 563"/>
                <a:gd name="T68" fmla="*/ 18 w 491"/>
                <a:gd name="T69" fmla="*/ 149 h 563"/>
                <a:gd name="T70" fmla="*/ 3 w 491"/>
                <a:gd name="T71" fmla="*/ 90 h 563"/>
                <a:gd name="T72" fmla="*/ 0 w 491"/>
                <a:gd name="T73" fmla="*/ 46 h 563"/>
                <a:gd name="T74" fmla="*/ 11 w 491"/>
                <a:gd name="T75" fmla="*/ 18 h 563"/>
                <a:gd name="T76" fmla="*/ 28 w 491"/>
                <a:gd name="T77" fmla="*/ 4 h 563"/>
                <a:gd name="T78" fmla="*/ 49 w 491"/>
                <a:gd name="T7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1" h="563">
                  <a:moveTo>
                    <a:pt x="49" y="0"/>
                  </a:moveTo>
                  <a:lnTo>
                    <a:pt x="59" y="1"/>
                  </a:lnTo>
                  <a:lnTo>
                    <a:pt x="68" y="3"/>
                  </a:lnTo>
                  <a:lnTo>
                    <a:pt x="75" y="4"/>
                  </a:lnTo>
                  <a:lnTo>
                    <a:pt x="80" y="5"/>
                  </a:lnTo>
                  <a:lnTo>
                    <a:pt x="81" y="5"/>
                  </a:lnTo>
                  <a:lnTo>
                    <a:pt x="84" y="8"/>
                  </a:lnTo>
                  <a:lnTo>
                    <a:pt x="92" y="13"/>
                  </a:lnTo>
                  <a:lnTo>
                    <a:pt x="104" y="21"/>
                  </a:lnTo>
                  <a:lnTo>
                    <a:pt x="119" y="32"/>
                  </a:lnTo>
                  <a:lnTo>
                    <a:pt x="138" y="45"/>
                  </a:lnTo>
                  <a:lnTo>
                    <a:pt x="159" y="60"/>
                  </a:lnTo>
                  <a:lnTo>
                    <a:pt x="182" y="77"/>
                  </a:lnTo>
                  <a:lnTo>
                    <a:pt x="206" y="94"/>
                  </a:lnTo>
                  <a:lnTo>
                    <a:pt x="229" y="114"/>
                  </a:lnTo>
                  <a:lnTo>
                    <a:pt x="253" y="134"/>
                  </a:lnTo>
                  <a:lnTo>
                    <a:pt x="276" y="153"/>
                  </a:lnTo>
                  <a:lnTo>
                    <a:pt x="297" y="172"/>
                  </a:lnTo>
                  <a:lnTo>
                    <a:pt x="316" y="191"/>
                  </a:lnTo>
                  <a:lnTo>
                    <a:pt x="331" y="208"/>
                  </a:lnTo>
                  <a:lnTo>
                    <a:pt x="347" y="229"/>
                  </a:lnTo>
                  <a:lnTo>
                    <a:pt x="364" y="253"/>
                  </a:lnTo>
                  <a:lnTo>
                    <a:pt x="381" y="279"/>
                  </a:lnTo>
                  <a:lnTo>
                    <a:pt x="397" y="306"/>
                  </a:lnTo>
                  <a:lnTo>
                    <a:pt x="414" y="335"/>
                  </a:lnTo>
                  <a:lnTo>
                    <a:pt x="428" y="364"/>
                  </a:lnTo>
                  <a:lnTo>
                    <a:pt x="443" y="392"/>
                  </a:lnTo>
                  <a:lnTo>
                    <a:pt x="456" y="418"/>
                  </a:lnTo>
                  <a:lnTo>
                    <a:pt x="468" y="441"/>
                  </a:lnTo>
                  <a:lnTo>
                    <a:pt x="477" y="461"/>
                  </a:lnTo>
                  <a:lnTo>
                    <a:pt x="483" y="477"/>
                  </a:lnTo>
                  <a:lnTo>
                    <a:pt x="488" y="486"/>
                  </a:lnTo>
                  <a:lnTo>
                    <a:pt x="490" y="490"/>
                  </a:lnTo>
                  <a:lnTo>
                    <a:pt x="490" y="491"/>
                  </a:lnTo>
                  <a:lnTo>
                    <a:pt x="490" y="496"/>
                  </a:lnTo>
                  <a:lnTo>
                    <a:pt x="491" y="503"/>
                  </a:lnTo>
                  <a:lnTo>
                    <a:pt x="490" y="512"/>
                  </a:lnTo>
                  <a:lnTo>
                    <a:pt x="488" y="522"/>
                  </a:lnTo>
                  <a:lnTo>
                    <a:pt x="486" y="532"/>
                  </a:lnTo>
                  <a:lnTo>
                    <a:pt x="482" y="542"/>
                  </a:lnTo>
                  <a:lnTo>
                    <a:pt x="474" y="550"/>
                  </a:lnTo>
                  <a:lnTo>
                    <a:pt x="465" y="558"/>
                  </a:lnTo>
                  <a:lnTo>
                    <a:pt x="453" y="562"/>
                  </a:lnTo>
                  <a:lnTo>
                    <a:pt x="436" y="563"/>
                  </a:lnTo>
                  <a:lnTo>
                    <a:pt x="416" y="560"/>
                  </a:lnTo>
                  <a:lnTo>
                    <a:pt x="392" y="553"/>
                  </a:lnTo>
                  <a:lnTo>
                    <a:pt x="365" y="541"/>
                  </a:lnTo>
                  <a:lnTo>
                    <a:pt x="338" y="526"/>
                  </a:lnTo>
                  <a:lnTo>
                    <a:pt x="310" y="511"/>
                  </a:lnTo>
                  <a:lnTo>
                    <a:pt x="283" y="494"/>
                  </a:lnTo>
                  <a:lnTo>
                    <a:pt x="255" y="475"/>
                  </a:lnTo>
                  <a:lnTo>
                    <a:pt x="231" y="457"/>
                  </a:lnTo>
                  <a:lnTo>
                    <a:pt x="208" y="440"/>
                  </a:lnTo>
                  <a:lnTo>
                    <a:pt x="187" y="423"/>
                  </a:lnTo>
                  <a:lnTo>
                    <a:pt x="169" y="407"/>
                  </a:lnTo>
                  <a:lnTo>
                    <a:pt x="153" y="395"/>
                  </a:lnTo>
                  <a:lnTo>
                    <a:pt x="142" y="385"/>
                  </a:lnTo>
                  <a:lnTo>
                    <a:pt x="135" y="378"/>
                  </a:lnTo>
                  <a:lnTo>
                    <a:pt x="132" y="376"/>
                  </a:lnTo>
                  <a:lnTo>
                    <a:pt x="131" y="373"/>
                  </a:lnTo>
                  <a:lnTo>
                    <a:pt x="126" y="365"/>
                  </a:lnTo>
                  <a:lnTo>
                    <a:pt x="118" y="352"/>
                  </a:lnTo>
                  <a:lnTo>
                    <a:pt x="108" y="335"/>
                  </a:lnTo>
                  <a:lnTo>
                    <a:pt x="96" y="316"/>
                  </a:lnTo>
                  <a:lnTo>
                    <a:pt x="83" y="292"/>
                  </a:lnTo>
                  <a:lnTo>
                    <a:pt x="70" y="266"/>
                  </a:lnTo>
                  <a:lnTo>
                    <a:pt x="55" y="238"/>
                  </a:lnTo>
                  <a:lnTo>
                    <a:pt x="42" y="208"/>
                  </a:lnTo>
                  <a:lnTo>
                    <a:pt x="30" y="179"/>
                  </a:lnTo>
                  <a:lnTo>
                    <a:pt x="18" y="149"/>
                  </a:lnTo>
                  <a:lnTo>
                    <a:pt x="9" y="119"/>
                  </a:lnTo>
                  <a:lnTo>
                    <a:pt x="3" y="90"/>
                  </a:lnTo>
                  <a:lnTo>
                    <a:pt x="0" y="66"/>
                  </a:lnTo>
                  <a:lnTo>
                    <a:pt x="0" y="46"/>
                  </a:lnTo>
                  <a:lnTo>
                    <a:pt x="4" y="30"/>
                  </a:lnTo>
                  <a:lnTo>
                    <a:pt x="11" y="18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Freeform 31"/>
            <p:cNvSpPr>
              <a:spLocks/>
            </p:cNvSpPr>
            <p:nvPr/>
          </p:nvSpPr>
          <p:spPr bwMode="auto">
            <a:xfrm rot="21061620" flipH="1">
              <a:off x="4917804" y="3379366"/>
              <a:ext cx="754063" cy="735013"/>
            </a:xfrm>
            <a:custGeom>
              <a:avLst/>
              <a:gdLst>
                <a:gd name="T0" fmla="*/ 273 w 475"/>
                <a:gd name="T1" fmla="*/ 0 h 463"/>
                <a:gd name="T2" fmla="*/ 309 w 475"/>
                <a:gd name="T3" fmla="*/ 2 h 463"/>
                <a:gd name="T4" fmla="*/ 343 w 475"/>
                <a:gd name="T5" fmla="*/ 12 h 463"/>
                <a:gd name="T6" fmla="*/ 376 w 475"/>
                <a:gd name="T7" fmla="*/ 25 h 463"/>
                <a:gd name="T8" fmla="*/ 404 w 475"/>
                <a:gd name="T9" fmla="*/ 44 h 463"/>
                <a:gd name="T10" fmla="*/ 429 w 475"/>
                <a:gd name="T11" fmla="*/ 69 h 463"/>
                <a:gd name="T12" fmla="*/ 449 w 475"/>
                <a:gd name="T13" fmla="*/ 98 h 463"/>
                <a:gd name="T14" fmla="*/ 463 w 475"/>
                <a:gd name="T15" fmla="*/ 131 h 463"/>
                <a:gd name="T16" fmla="*/ 472 w 475"/>
                <a:gd name="T17" fmla="*/ 163 h 463"/>
                <a:gd name="T18" fmla="*/ 475 w 475"/>
                <a:gd name="T19" fmla="*/ 199 h 463"/>
                <a:gd name="T20" fmla="*/ 472 w 475"/>
                <a:gd name="T21" fmla="*/ 234 h 463"/>
                <a:gd name="T22" fmla="*/ 463 w 475"/>
                <a:gd name="T23" fmla="*/ 269 h 463"/>
                <a:gd name="T24" fmla="*/ 450 w 475"/>
                <a:gd name="T25" fmla="*/ 305 h 463"/>
                <a:gd name="T26" fmla="*/ 430 w 475"/>
                <a:gd name="T27" fmla="*/ 338 h 463"/>
                <a:gd name="T28" fmla="*/ 407 w 475"/>
                <a:gd name="T29" fmla="*/ 369 h 463"/>
                <a:gd name="T30" fmla="*/ 377 w 475"/>
                <a:gd name="T31" fmla="*/ 398 h 463"/>
                <a:gd name="T32" fmla="*/ 344 w 475"/>
                <a:gd name="T33" fmla="*/ 421 h 463"/>
                <a:gd name="T34" fmla="*/ 309 w 475"/>
                <a:gd name="T35" fmla="*/ 440 h 463"/>
                <a:gd name="T36" fmla="*/ 273 w 475"/>
                <a:gd name="T37" fmla="*/ 454 h 463"/>
                <a:gd name="T38" fmla="*/ 237 w 475"/>
                <a:gd name="T39" fmla="*/ 461 h 463"/>
                <a:gd name="T40" fmla="*/ 200 w 475"/>
                <a:gd name="T41" fmla="*/ 463 h 463"/>
                <a:gd name="T42" fmla="*/ 165 w 475"/>
                <a:gd name="T43" fmla="*/ 461 h 463"/>
                <a:gd name="T44" fmla="*/ 131 w 475"/>
                <a:gd name="T45" fmla="*/ 451 h 463"/>
                <a:gd name="T46" fmla="*/ 99 w 475"/>
                <a:gd name="T47" fmla="*/ 438 h 463"/>
                <a:gd name="T48" fmla="*/ 70 w 475"/>
                <a:gd name="T49" fmla="*/ 419 h 463"/>
                <a:gd name="T50" fmla="*/ 46 w 475"/>
                <a:gd name="T51" fmla="*/ 394 h 463"/>
                <a:gd name="T52" fmla="*/ 25 w 475"/>
                <a:gd name="T53" fmla="*/ 365 h 463"/>
                <a:gd name="T54" fmla="*/ 10 w 475"/>
                <a:gd name="T55" fmla="*/ 332 h 463"/>
                <a:gd name="T56" fmla="*/ 2 w 475"/>
                <a:gd name="T57" fmla="*/ 300 h 463"/>
                <a:gd name="T58" fmla="*/ 0 w 475"/>
                <a:gd name="T59" fmla="*/ 264 h 463"/>
                <a:gd name="T60" fmla="*/ 2 w 475"/>
                <a:gd name="T61" fmla="*/ 229 h 463"/>
                <a:gd name="T62" fmla="*/ 10 w 475"/>
                <a:gd name="T63" fmla="*/ 194 h 463"/>
                <a:gd name="T64" fmla="*/ 25 w 475"/>
                <a:gd name="T65" fmla="*/ 158 h 463"/>
                <a:gd name="T66" fmla="*/ 43 w 475"/>
                <a:gd name="T67" fmla="*/ 125 h 463"/>
                <a:gd name="T68" fmla="*/ 68 w 475"/>
                <a:gd name="T69" fmla="*/ 94 h 463"/>
                <a:gd name="T70" fmla="*/ 97 w 475"/>
                <a:gd name="T71" fmla="*/ 65 h 463"/>
                <a:gd name="T72" fmla="*/ 129 w 475"/>
                <a:gd name="T73" fmla="*/ 42 h 463"/>
                <a:gd name="T74" fmla="*/ 165 w 475"/>
                <a:gd name="T75" fmla="*/ 22 h 463"/>
                <a:gd name="T76" fmla="*/ 201 w 475"/>
                <a:gd name="T77" fmla="*/ 9 h 463"/>
                <a:gd name="T78" fmla="*/ 238 w 475"/>
                <a:gd name="T79" fmla="*/ 1 h 463"/>
                <a:gd name="T80" fmla="*/ 273 w 475"/>
                <a:gd name="T8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5" h="463">
                  <a:moveTo>
                    <a:pt x="273" y="0"/>
                  </a:moveTo>
                  <a:lnTo>
                    <a:pt x="309" y="2"/>
                  </a:lnTo>
                  <a:lnTo>
                    <a:pt x="343" y="12"/>
                  </a:lnTo>
                  <a:lnTo>
                    <a:pt x="376" y="25"/>
                  </a:lnTo>
                  <a:lnTo>
                    <a:pt x="404" y="44"/>
                  </a:lnTo>
                  <a:lnTo>
                    <a:pt x="429" y="69"/>
                  </a:lnTo>
                  <a:lnTo>
                    <a:pt x="449" y="98"/>
                  </a:lnTo>
                  <a:lnTo>
                    <a:pt x="463" y="131"/>
                  </a:lnTo>
                  <a:lnTo>
                    <a:pt x="472" y="163"/>
                  </a:lnTo>
                  <a:lnTo>
                    <a:pt x="475" y="199"/>
                  </a:lnTo>
                  <a:lnTo>
                    <a:pt x="472" y="234"/>
                  </a:lnTo>
                  <a:lnTo>
                    <a:pt x="463" y="269"/>
                  </a:lnTo>
                  <a:lnTo>
                    <a:pt x="450" y="305"/>
                  </a:lnTo>
                  <a:lnTo>
                    <a:pt x="430" y="338"/>
                  </a:lnTo>
                  <a:lnTo>
                    <a:pt x="407" y="369"/>
                  </a:lnTo>
                  <a:lnTo>
                    <a:pt x="377" y="398"/>
                  </a:lnTo>
                  <a:lnTo>
                    <a:pt x="344" y="421"/>
                  </a:lnTo>
                  <a:lnTo>
                    <a:pt x="309" y="440"/>
                  </a:lnTo>
                  <a:lnTo>
                    <a:pt x="273" y="454"/>
                  </a:lnTo>
                  <a:lnTo>
                    <a:pt x="237" y="461"/>
                  </a:lnTo>
                  <a:lnTo>
                    <a:pt x="200" y="463"/>
                  </a:lnTo>
                  <a:lnTo>
                    <a:pt x="165" y="461"/>
                  </a:lnTo>
                  <a:lnTo>
                    <a:pt x="131" y="451"/>
                  </a:lnTo>
                  <a:lnTo>
                    <a:pt x="99" y="438"/>
                  </a:lnTo>
                  <a:lnTo>
                    <a:pt x="70" y="419"/>
                  </a:lnTo>
                  <a:lnTo>
                    <a:pt x="46" y="394"/>
                  </a:lnTo>
                  <a:lnTo>
                    <a:pt x="25" y="365"/>
                  </a:lnTo>
                  <a:lnTo>
                    <a:pt x="10" y="332"/>
                  </a:lnTo>
                  <a:lnTo>
                    <a:pt x="2" y="300"/>
                  </a:lnTo>
                  <a:lnTo>
                    <a:pt x="0" y="264"/>
                  </a:lnTo>
                  <a:lnTo>
                    <a:pt x="2" y="229"/>
                  </a:lnTo>
                  <a:lnTo>
                    <a:pt x="10" y="194"/>
                  </a:lnTo>
                  <a:lnTo>
                    <a:pt x="25" y="158"/>
                  </a:lnTo>
                  <a:lnTo>
                    <a:pt x="43" y="125"/>
                  </a:lnTo>
                  <a:lnTo>
                    <a:pt x="68" y="94"/>
                  </a:lnTo>
                  <a:lnTo>
                    <a:pt x="97" y="65"/>
                  </a:lnTo>
                  <a:lnTo>
                    <a:pt x="129" y="42"/>
                  </a:lnTo>
                  <a:lnTo>
                    <a:pt x="165" y="22"/>
                  </a:lnTo>
                  <a:lnTo>
                    <a:pt x="201" y="9"/>
                  </a:lnTo>
                  <a:lnTo>
                    <a:pt x="238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Freeform 32"/>
            <p:cNvSpPr>
              <a:spLocks/>
            </p:cNvSpPr>
            <p:nvPr/>
          </p:nvSpPr>
          <p:spPr bwMode="auto">
            <a:xfrm rot="21061620" flipH="1">
              <a:off x="5080474" y="3469789"/>
              <a:ext cx="598488" cy="631825"/>
            </a:xfrm>
            <a:custGeom>
              <a:avLst/>
              <a:gdLst>
                <a:gd name="T0" fmla="*/ 97 w 377"/>
                <a:gd name="T1" fmla="*/ 0 h 398"/>
                <a:gd name="T2" fmla="*/ 377 w 377"/>
                <a:gd name="T3" fmla="*/ 333 h 398"/>
                <a:gd name="T4" fmla="*/ 344 w 377"/>
                <a:gd name="T5" fmla="*/ 356 h 398"/>
                <a:gd name="T6" fmla="*/ 309 w 377"/>
                <a:gd name="T7" fmla="*/ 375 h 398"/>
                <a:gd name="T8" fmla="*/ 273 w 377"/>
                <a:gd name="T9" fmla="*/ 389 h 398"/>
                <a:gd name="T10" fmla="*/ 237 w 377"/>
                <a:gd name="T11" fmla="*/ 396 h 398"/>
                <a:gd name="T12" fmla="*/ 200 w 377"/>
                <a:gd name="T13" fmla="*/ 398 h 398"/>
                <a:gd name="T14" fmla="*/ 165 w 377"/>
                <a:gd name="T15" fmla="*/ 396 h 398"/>
                <a:gd name="T16" fmla="*/ 131 w 377"/>
                <a:gd name="T17" fmla="*/ 386 h 398"/>
                <a:gd name="T18" fmla="*/ 99 w 377"/>
                <a:gd name="T19" fmla="*/ 373 h 398"/>
                <a:gd name="T20" fmla="*/ 70 w 377"/>
                <a:gd name="T21" fmla="*/ 354 h 398"/>
                <a:gd name="T22" fmla="*/ 46 w 377"/>
                <a:gd name="T23" fmla="*/ 329 h 398"/>
                <a:gd name="T24" fmla="*/ 25 w 377"/>
                <a:gd name="T25" fmla="*/ 300 h 398"/>
                <a:gd name="T26" fmla="*/ 10 w 377"/>
                <a:gd name="T27" fmla="*/ 267 h 398"/>
                <a:gd name="T28" fmla="*/ 2 w 377"/>
                <a:gd name="T29" fmla="*/ 235 h 398"/>
                <a:gd name="T30" fmla="*/ 0 w 377"/>
                <a:gd name="T31" fmla="*/ 199 h 398"/>
                <a:gd name="T32" fmla="*/ 2 w 377"/>
                <a:gd name="T33" fmla="*/ 164 h 398"/>
                <a:gd name="T34" fmla="*/ 10 w 377"/>
                <a:gd name="T35" fmla="*/ 129 h 398"/>
                <a:gd name="T36" fmla="*/ 25 w 377"/>
                <a:gd name="T37" fmla="*/ 93 h 398"/>
                <a:gd name="T38" fmla="*/ 43 w 377"/>
                <a:gd name="T39" fmla="*/ 60 h 398"/>
                <a:gd name="T40" fmla="*/ 68 w 377"/>
                <a:gd name="T41" fmla="*/ 29 h 398"/>
                <a:gd name="T42" fmla="*/ 97 w 377"/>
                <a:gd name="T4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98">
                  <a:moveTo>
                    <a:pt x="97" y="0"/>
                  </a:moveTo>
                  <a:lnTo>
                    <a:pt x="377" y="333"/>
                  </a:lnTo>
                  <a:lnTo>
                    <a:pt x="344" y="356"/>
                  </a:lnTo>
                  <a:lnTo>
                    <a:pt x="309" y="375"/>
                  </a:lnTo>
                  <a:lnTo>
                    <a:pt x="273" y="389"/>
                  </a:lnTo>
                  <a:lnTo>
                    <a:pt x="237" y="396"/>
                  </a:lnTo>
                  <a:lnTo>
                    <a:pt x="200" y="398"/>
                  </a:lnTo>
                  <a:lnTo>
                    <a:pt x="165" y="396"/>
                  </a:lnTo>
                  <a:lnTo>
                    <a:pt x="131" y="386"/>
                  </a:lnTo>
                  <a:lnTo>
                    <a:pt x="99" y="373"/>
                  </a:lnTo>
                  <a:lnTo>
                    <a:pt x="70" y="354"/>
                  </a:lnTo>
                  <a:lnTo>
                    <a:pt x="46" y="329"/>
                  </a:lnTo>
                  <a:lnTo>
                    <a:pt x="25" y="300"/>
                  </a:lnTo>
                  <a:lnTo>
                    <a:pt x="10" y="267"/>
                  </a:lnTo>
                  <a:lnTo>
                    <a:pt x="2" y="235"/>
                  </a:lnTo>
                  <a:lnTo>
                    <a:pt x="0" y="199"/>
                  </a:lnTo>
                  <a:lnTo>
                    <a:pt x="2" y="164"/>
                  </a:lnTo>
                  <a:lnTo>
                    <a:pt x="10" y="129"/>
                  </a:lnTo>
                  <a:lnTo>
                    <a:pt x="25" y="93"/>
                  </a:lnTo>
                  <a:lnTo>
                    <a:pt x="43" y="60"/>
                  </a:lnTo>
                  <a:lnTo>
                    <a:pt x="68" y="2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Freeform 33"/>
            <p:cNvSpPr>
              <a:spLocks noEditPoints="1"/>
            </p:cNvSpPr>
            <p:nvPr/>
          </p:nvSpPr>
          <p:spPr bwMode="auto">
            <a:xfrm rot="21061620" flipH="1">
              <a:off x="5347463" y="3647990"/>
              <a:ext cx="442913" cy="493713"/>
            </a:xfrm>
            <a:custGeom>
              <a:avLst/>
              <a:gdLst>
                <a:gd name="T0" fmla="*/ 130 w 279"/>
                <a:gd name="T1" fmla="*/ 197 h 311"/>
                <a:gd name="T2" fmla="*/ 139 w 279"/>
                <a:gd name="T3" fmla="*/ 220 h 311"/>
                <a:gd name="T4" fmla="*/ 165 w 279"/>
                <a:gd name="T5" fmla="*/ 256 h 311"/>
                <a:gd name="T6" fmla="*/ 197 w 279"/>
                <a:gd name="T7" fmla="*/ 288 h 311"/>
                <a:gd name="T8" fmla="*/ 218 w 279"/>
                <a:gd name="T9" fmla="*/ 301 h 311"/>
                <a:gd name="T10" fmla="*/ 221 w 279"/>
                <a:gd name="T11" fmla="*/ 296 h 311"/>
                <a:gd name="T12" fmla="*/ 212 w 279"/>
                <a:gd name="T13" fmla="*/ 273 h 311"/>
                <a:gd name="T14" fmla="*/ 187 w 279"/>
                <a:gd name="T15" fmla="*/ 238 h 311"/>
                <a:gd name="T16" fmla="*/ 156 w 279"/>
                <a:gd name="T17" fmla="*/ 207 h 311"/>
                <a:gd name="T18" fmla="*/ 135 w 279"/>
                <a:gd name="T19" fmla="*/ 194 h 311"/>
                <a:gd name="T20" fmla="*/ 11 w 279"/>
                <a:gd name="T21" fmla="*/ 51 h 311"/>
                <a:gd name="T22" fmla="*/ 12 w 279"/>
                <a:gd name="T23" fmla="*/ 64 h 311"/>
                <a:gd name="T24" fmla="*/ 29 w 279"/>
                <a:gd name="T25" fmla="*/ 94 h 311"/>
                <a:gd name="T26" fmla="*/ 62 w 279"/>
                <a:gd name="T27" fmla="*/ 132 h 311"/>
                <a:gd name="T28" fmla="*/ 88 w 279"/>
                <a:gd name="T29" fmla="*/ 153 h 311"/>
                <a:gd name="T30" fmla="*/ 101 w 279"/>
                <a:gd name="T31" fmla="*/ 158 h 311"/>
                <a:gd name="T32" fmla="*/ 98 w 279"/>
                <a:gd name="T33" fmla="*/ 144 h 311"/>
                <a:gd name="T34" fmla="*/ 81 w 279"/>
                <a:gd name="T35" fmla="*/ 115 h 311"/>
                <a:gd name="T36" fmla="*/ 50 w 279"/>
                <a:gd name="T37" fmla="*/ 77 h 311"/>
                <a:gd name="T38" fmla="*/ 24 w 279"/>
                <a:gd name="T39" fmla="*/ 55 h 311"/>
                <a:gd name="T40" fmla="*/ 11 w 279"/>
                <a:gd name="T41" fmla="*/ 51 h 311"/>
                <a:gd name="T42" fmla="*/ 62 w 279"/>
                <a:gd name="T43" fmla="*/ 6 h 311"/>
                <a:gd name="T44" fmla="*/ 34 w 279"/>
                <a:gd name="T45" fmla="*/ 51 h 311"/>
                <a:gd name="T46" fmla="*/ 63 w 279"/>
                <a:gd name="T47" fmla="*/ 76 h 311"/>
                <a:gd name="T48" fmla="*/ 85 w 279"/>
                <a:gd name="T49" fmla="*/ 102 h 311"/>
                <a:gd name="T50" fmla="*/ 105 w 279"/>
                <a:gd name="T51" fmla="*/ 135 h 311"/>
                <a:gd name="T52" fmla="*/ 169 w 279"/>
                <a:gd name="T53" fmla="*/ 205 h 311"/>
                <a:gd name="T54" fmla="*/ 195 w 279"/>
                <a:gd name="T55" fmla="*/ 232 h 311"/>
                <a:gd name="T56" fmla="*/ 216 w 279"/>
                <a:gd name="T57" fmla="*/ 260 h 311"/>
                <a:gd name="T58" fmla="*/ 231 w 279"/>
                <a:gd name="T59" fmla="*/ 292 h 311"/>
                <a:gd name="T60" fmla="*/ 279 w 279"/>
                <a:gd name="T61" fmla="*/ 264 h 311"/>
                <a:gd name="T62" fmla="*/ 220 w 279"/>
                <a:gd name="T63" fmla="*/ 311 h 311"/>
                <a:gd name="T64" fmla="*/ 199 w 279"/>
                <a:gd name="T65" fmla="*/ 302 h 311"/>
                <a:gd name="T66" fmla="*/ 177 w 279"/>
                <a:gd name="T67" fmla="*/ 284 h 311"/>
                <a:gd name="T68" fmla="*/ 157 w 279"/>
                <a:gd name="T69" fmla="*/ 263 h 311"/>
                <a:gd name="T70" fmla="*/ 140 w 279"/>
                <a:gd name="T71" fmla="*/ 241 h 311"/>
                <a:gd name="T72" fmla="*/ 126 w 279"/>
                <a:gd name="T73" fmla="*/ 215 h 311"/>
                <a:gd name="T74" fmla="*/ 121 w 279"/>
                <a:gd name="T75" fmla="*/ 192 h 311"/>
                <a:gd name="T76" fmla="*/ 127 w 279"/>
                <a:gd name="T77" fmla="*/ 184 h 311"/>
                <a:gd name="T78" fmla="*/ 134 w 279"/>
                <a:gd name="T79" fmla="*/ 183 h 311"/>
                <a:gd name="T80" fmla="*/ 110 w 279"/>
                <a:gd name="T81" fmla="*/ 161 h 311"/>
                <a:gd name="T82" fmla="*/ 108 w 279"/>
                <a:gd name="T83" fmla="*/ 165 h 311"/>
                <a:gd name="T84" fmla="*/ 91 w 279"/>
                <a:gd name="T85" fmla="*/ 166 h 311"/>
                <a:gd name="T86" fmla="*/ 67 w 279"/>
                <a:gd name="T87" fmla="*/ 150 h 311"/>
                <a:gd name="T88" fmla="*/ 46 w 279"/>
                <a:gd name="T89" fmla="*/ 129 h 311"/>
                <a:gd name="T90" fmla="*/ 29 w 279"/>
                <a:gd name="T91" fmla="*/ 110 h 311"/>
                <a:gd name="T92" fmla="*/ 12 w 279"/>
                <a:gd name="T93" fmla="*/ 85 h 311"/>
                <a:gd name="T94" fmla="*/ 0 w 279"/>
                <a:gd name="T95" fmla="*/ 60 h 311"/>
                <a:gd name="T96" fmla="*/ 4 w 279"/>
                <a:gd name="T97" fmla="*/ 4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" h="311">
                  <a:moveTo>
                    <a:pt x="131" y="194"/>
                  </a:moveTo>
                  <a:lnTo>
                    <a:pt x="130" y="197"/>
                  </a:lnTo>
                  <a:lnTo>
                    <a:pt x="132" y="207"/>
                  </a:lnTo>
                  <a:lnTo>
                    <a:pt x="139" y="220"/>
                  </a:lnTo>
                  <a:lnTo>
                    <a:pt x="149" y="237"/>
                  </a:lnTo>
                  <a:lnTo>
                    <a:pt x="165" y="256"/>
                  </a:lnTo>
                  <a:lnTo>
                    <a:pt x="182" y="275"/>
                  </a:lnTo>
                  <a:lnTo>
                    <a:pt x="197" y="288"/>
                  </a:lnTo>
                  <a:lnTo>
                    <a:pt x="208" y="296"/>
                  </a:lnTo>
                  <a:lnTo>
                    <a:pt x="218" y="301"/>
                  </a:lnTo>
                  <a:lnTo>
                    <a:pt x="221" y="301"/>
                  </a:lnTo>
                  <a:lnTo>
                    <a:pt x="221" y="296"/>
                  </a:lnTo>
                  <a:lnTo>
                    <a:pt x="219" y="288"/>
                  </a:lnTo>
                  <a:lnTo>
                    <a:pt x="212" y="273"/>
                  </a:lnTo>
                  <a:lnTo>
                    <a:pt x="202" y="258"/>
                  </a:lnTo>
                  <a:lnTo>
                    <a:pt x="187" y="238"/>
                  </a:lnTo>
                  <a:lnTo>
                    <a:pt x="170" y="220"/>
                  </a:lnTo>
                  <a:lnTo>
                    <a:pt x="156" y="207"/>
                  </a:lnTo>
                  <a:lnTo>
                    <a:pt x="144" y="197"/>
                  </a:lnTo>
                  <a:lnTo>
                    <a:pt x="135" y="194"/>
                  </a:lnTo>
                  <a:lnTo>
                    <a:pt x="131" y="194"/>
                  </a:lnTo>
                  <a:close/>
                  <a:moveTo>
                    <a:pt x="11" y="51"/>
                  </a:moveTo>
                  <a:lnTo>
                    <a:pt x="9" y="55"/>
                  </a:lnTo>
                  <a:lnTo>
                    <a:pt x="12" y="64"/>
                  </a:lnTo>
                  <a:lnTo>
                    <a:pt x="19" y="77"/>
                  </a:lnTo>
                  <a:lnTo>
                    <a:pt x="29" y="94"/>
                  </a:lnTo>
                  <a:lnTo>
                    <a:pt x="45" y="114"/>
                  </a:lnTo>
                  <a:lnTo>
                    <a:pt x="62" y="132"/>
                  </a:lnTo>
                  <a:lnTo>
                    <a:pt x="76" y="145"/>
                  </a:lnTo>
                  <a:lnTo>
                    <a:pt x="88" y="153"/>
                  </a:lnTo>
                  <a:lnTo>
                    <a:pt x="97" y="157"/>
                  </a:lnTo>
                  <a:lnTo>
                    <a:pt x="101" y="158"/>
                  </a:lnTo>
                  <a:lnTo>
                    <a:pt x="101" y="153"/>
                  </a:lnTo>
                  <a:lnTo>
                    <a:pt x="98" y="144"/>
                  </a:lnTo>
                  <a:lnTo>
                    <a:pt x="92" y="131"/>
                  </a:lnTo>
                  <a:lnTo>
                    <a:pt x="81" y="115"/>
                  </a:lnTo>
                  <a:lnTo>
                    <a:pt x="67" y="95"/>
                  </a:lnTo>
                  <a:lnTo>
                    <a:pt x="50" y="77"/>
                  </a:lnTo>
                  <a:lnTo>
                    <a:pt x="36" y="64"/>
                  </a:lnTo>
                  <a:lnTo>
                    <a:pt x="24" y="55"/>
                  </a:lnTo>
                  <a:lnTo>
                    <a:pt x="15" y="51"/>
                  </a:lnTo>
                  <a:lnTo>
                    <a:pt x="11" y="51"/>
                  </a:lnTo>
                  <a:close/>
                  <a:moveTo>
                    <a:pt x="55" y="0"/>
                  </a:moveTo>
                  <a:lnTo>
                    <a:pt x="62" y="6"/>
                  </a:lnTo>
                  <a:lnTo>
                    <a:pt x="20" y="42"/>
                  </a:lnTo>
                  <a:lnTo>
                    <a:pt x="34" y="51"/>
                  </a:lnTo>
                  <a:lnTo>
                    <a:pt x="49" y="63"/>
                  </a:lnTo>
                  <a:lnTo>
                    <a:pt x="63" y="76"/>
                  </a:lnTo>
                  <a:lnTo>
                    <a:pt x="75" y="89"/>
                  </a:lnTo>
                  <a:lnTo>
                    <a:pt x="85" y="102"/>
                  </a:lnTo>
                  <a:lnTo>
                    <a:pt x="96" y="118"/>
                  </a:lnTo>
                  <a:lnTo>
                    <a:pt x="105" y="135"/>
                  </a:lnTo>
                  <a:lnTo>
                    <a:pt x="155" y="194"/>
                  </a:lnTo>
                  <a:lnTo>
                    <a:pt x="169" y="205"/>
                  </a:lnTo>
                  <a:lnTo>
                    <a:pt x="183" y="218"/>
                  </a:lnTo>
                  <a:lnTo>
                    <a:pt x="195" y="232"/>
                  </a:lnTo>
                  <a:lnTo>
                    <a:pt x="206" y="245"/>
                  </a:lnTo>
                  <a:lnTo>
                    <a:pt x="216" y="260"/>
                  </a:lnTo>
                  <a:lnTo>
                    <a:pt x="225" y="277"/>
                  </a:lnTo>
                  <a:lnTo>
                    <a:pt x="231" y="292"/>
                  </a:lnTo>
                  <a:lnTo>
                    <a:pt x="272" y="256"/>
                  </a:lnTo>
                  <a:lnTo>
                    <a:pt x="279" y="264"/>
                  </a:lnTo>
                  <a:lnTo>
                    <a:pt x="228" y="309"/>
                  </a:lnTo>
                  <a:lnTo>
                    <a:pt x="220" y="311"/>
                  </a:lnTo>
                  <a:lnTo>
                    <a:pt x="211" y="309"/>
                  </a:lnTo>
                  <a:lnTo>
                    <a:pt x="199" y="302"/>
                  </a:lnTo>
                  <a:lnTo>
                    <a:pt x="187" y="293"/>
                  </a:lnTo>
                  <a:lnTo>
                    <a:pt x="177" y="284"/>
                  </a:lnTo>
                  <a:lnTo>
                    <a:pt x="166" y="272"/>
                  </a:lnTo>
                  <a:lnTo>
                    <a:pt x="157" y="263"/>
                  </a:lnTo>
                  <a:lnTo>
                    <a:pt x="149" y="252"/>
                  </a:lnTo>
                  <a:lnTo>
                    <a:pt x="140" y="241"/>
                  </a:lnTo>
                  <a:lnTo>
                    <a:pt x="132" y="228"/>
                  </a:lnTo>
                  <a:lnTo>
                    <a:pt x="126" y="215"/>
                  </a:lnTo>
                  <a:lnTo>
                    <a:pt x="121" y="203"/>
                  </a:lnTo>
                  <a:lnTo>
                    <a:pt x="121" y="192"/>
                  </a:lnTo>
                  <a:lnTo>
                    <a:pt x="125" y="186"/>
                  </a:lnTo>
                  <a:lnTo>
                    <a:pt x="127" y="184"/>
                  </a:lnTo>
                  <a:lnTo>
                    <a:pt x="130" y="183"/>
                  </a:lnTo>
                  <a:lnTo>
                    <a:pt x="134" y="183"/>
                  </a:lnTo>
                  <a:lnTo>
                    <a:pt x="111" y="157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8" y="165"/>
                  </a:lnTo>
                  <a:lnTo>
                    <a:pt x="100" y="167"/>
                  </a:lnTo>
                  <a:lnTo>
                    <a:pt x="91" y="166"/>
                  </a:lnTo>
                  <a:lnTo>
                    <a:pt x="79" y="160"/>
                  </a:lnTo>
                  <a:lnTo>
                    <a:pt x="67" y="150"/>
                  </a:lnTo>
                  <a:lnTo>
                    <a:pt x="56" y="140"/>
                  </a:lnTo>
                  <a:lnTo>
                    <a:pt x="46" y="129"/>
                  </a:lnTo>
                  <a:lnTo>
                    <a:pt x="37" y="120"/>
                  </a:lnTo>
                  <a:lnTo>
                    <a:pt x="29" y="110"/>
                  </a:lnTo>
                  <a:lnTo>
                    <a:pt x="20" y="98"/>
                  </a:lnTo>
                  <a:lnTo>
                    <a:pt x="12" y="85"/>
                  </a:lnTo>
                  <a:lnTo>
                    <a:pt x="5" y="72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4" y="4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Freeform 34"/>
            <p:cNvSpPr>
              <a:spLocks/>
            </p:cNvSpPr>
            <p:nvPr/>
          </p:nvSpPr>
          <p:spPr bwMode="auto">
            <a:xfrm rot="21061620" flipH="1">
              <a:off x="4979816" y="3394107"/>
              <a:ext cx="809625" cy="733425"/>
            </a:xfrm>
            <a:custGeom>
              <a:avLst/>
              <a:gdLst>
                <a:gd name="T0" fmla="*/ 293 w 510"/>
                <a:gd name="T1" fmla="*/ 11 h 462"/>
                <a:gd name="T2" fmla="*/ 368 w 510"/>
                <a:gd name="T3" fmla="*/ 42 h 462"/>
                <a:gd name="T4" fmla="*/ 423 w 510"/>
                <a:gd name="T5" fmla="*/ 81 h 462"/>
                <a:gd name="T6" fmla="*/ 462 w 510"/>
                <a:gd name="T7" fmla="*/ 127 h 462"/>
                <a:gd name="T8" fmla="*/ 487 w 510"/>
                <a:gd name="T9" fmla="*/ 174 h 462"/>
                <a:gd name="T10" fmla="*/ 502 w 510"/>
                <a:gd name="T11" fmla="*/ 220 h 462"/>
                <a:gd name="T12" fmla="*/ 509 w 510"/>
                <a:gd name="T13" fmla="*/ 259 h 462"/>
                <a:gd name="T14" fmla="*/ 510 w 510"/>
                <a:gd name="T15" fmla="*/ 289 h 462"/>
                <a:gd name="T16" fmla="*/ 510 w 510"/>
                <a:gd name="T17" fmla="*/ 305 h 462"/>
                <a:gd name="T18" fmla="*/ 493 w 510"/>
                <a:gd name="T19" fmla="*/ 334 h 462"/>
                <a:gd name="T20" fmla="*/ 449 w 510"/>
                <a:gd name="T21" fmla="*/ 380 h 462"/>
                <a:gd name="T22" fmla="*/ 386 w 510"/>
                <a:gd name="T23" fmla="*/ 420 h 462"/>
                <a:gd name="T24" fmla="*/ 336 w 510"/>
                <a:gd name="T25" fmla="*/ 450 h 462"/>
                <a:gd name="T26" fmla="*/ 301 w 510"/>
                <a:gd name="T27" fmla="*/ 462 h 462"/>
                <a:gd name="T28" fmla="*/ 263 w 510"/>
                <a:gd name="T29" fmla="*/ 449 h 462"/>
                <a:gd name="T30" fmla="*/ 225 w 510"/>
                <a:gd name="T31" fmla="*/ 418 h 462"/>
                <a:gd name="T32" fmla="*/ 188 w 510"/>
                <a:gd name="T33" fmla="*/ 374 h 462"/>
                <a:gd name="T34" fmla="*/ 154 w 510"/>
                <a:gd name="T35" fmla="*/ 327 h 462"/>
                <a:gd name="T36" fmla="*/ 125 w 510"/>
                <a:gd name="T37" fmla="*/ 282 h 462"/>
                <a:gd name="T38" fmla="*/ 105 w 510"/>
                <a:gd name="T39" fmla="*/ 244 h 462"/>
                <a:gd name="T40" fmla="*/ 93 w 510"/>
                <a:gd name="T41" fmla="*/ 223 h 462"/>
                <a:gd name="T42" fmla="*/ 77 w 510"/>
                <a:gd name="T43" fmla="*/ 198 h 462"/>
                <a:gd name="T44" fmla="*/ 46 w 510"/>
                <a:gd name="T45" fmla="*/ 176 h 462"/>
                <a:gd name="T46" fmla="*/ 18 w 510"/>
                <a:gd name="T47" fmla="*/ 170 h 462"/>
                <a:gd name="T48" fmla="*/ 2 w 510"/>
                <a:gd name="T49" fmla="*/ 172 h 462"/>
                <a:gd name="T50" fmla="*/ 17 w 510"/>
                <a:gd name="T51" fmla="*/ 149 h 462"/>
                <a:gd name="T52" fmla="*/ 48 w 510"/>
                <a:gd name="T53" fmla="*/ 126 h 462"/>
                <a:gd name="T54" fmla="*/ 74 w 510"/>
                <a:gd name="T55" fmla="*/ 123 h 462"/>
                <a:gd name="T56" fmla="*/ 93 w 510"/>
                <a:gd name="T57" fmla="*/ 130 h 462"/>
                <a:gd name="T58" fmla="*/ 99 w 510"/>
                <a:gd name="T59" fmla="*/ 135 h 462"/>
                <a:gd name="T60" fmla="*/ 141 w 510"/>
                <a:gd name="T61" fmla="*/ 75 h 462"/>
                <a:gd name="T62" fmla="*/ 194 w 510"/>
                <a:gd name="T63" fmla="*/ 29 h 462"/>
                <a:gd name="T64" fmla="*/ 247 w 510"/>
                <a:gd name="T65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0" h="462">
                  <a:moveTo>
                    <a:pt x="247" y="0"/>
                  </a:moveTo>
                  <a:lnTo>
                    <a:pt x="293" y="11"/>
                  </a:lnTo>
                  <a:lnTo>
                    <a:pt x="332" y="25"/>
                  </a:lnTo>
                  <a:lnTo>
                    <a:pt x="368" y="42"/>
                  </a:lnTo>
                  <a:lnTo>
                    <a:pt x="398" y="60"/>
                  </a:lnTo>
                  <a:lnTo>
                    <a:pt x="423" y="81"/>
                  </a:lnTo>
                  <a:lnTo>
                    <a:pt x="444" y="104"/>
                  </a:lnTo>
                  <a:lnTo>
                    <a:pt x="462" y="127"/>
                  </a:lnTo>
                  <a:lnTo>
                    <a:pt x="476" y="151"/>
                  </a:lnTo>
                  <a:lnTo>
                    <a:pt x="487" y="174"/>
                  </a:lnTo>
                  <a:lnTo>
                    <a:pt x="496" y="198"/>
                  </a:lnTo>
                  <a:lnTo>
                    <a:pt x="502" y="220"/>
                  </a:lnTo>
                  <a:lnTo>
                    <a:pt x="506" y="240"/>
                  </a:lnTo>
                  <a:lnTo>
                    <a:pt x="509" y="259"/>
                  </a:lnTo>
                  <a:lnTo>
                    <a:pt x="510" y="275"/>
                  </a:lnTo>
                  <a:lnTo>
                    <a:pt x="510" y="289"/>
                  </a:lnTo>
                  <a:lnTo>
                    <a:pt x="510" y="299"/>
                  </a:lnTo>
                  <a:lnTo>
                    <a:pt x="510" y="305"/>
                  </a:lnTo>
                  <a:lnTo>
                    <a:pt x="510" y="308"/>
                  </a:lnTo>
                  <a:lnTo>
                    <a:pt x="493" y="334"/>
                  </a:lnTo>
                  <a:lnTo>
                    <a:pt x="472" y="357"/>
                  </a:lnTo>
                  <a:lnTo>
                    <a:pt x="449" y="380"/>
                  </a:lnTo>
                  <a:lnTo>
                    <a:pt x="419" y="402"/>
                  </a:lnTo>
                  <a:lnTo>
                    <a:pt x="386" y="420"/>
                  </a:lnTo>
                  <a:lnTo>
                    <a:pt x="352" y="433"/>
                  </a:lnTo>
                  <a:lnTo>
                    <a:pt x="336" y="450"/>
                  </a:lnTo>
                  <a:lnTo>
                    <a:pt x="319" y="461"/>
                  </a:lnTo>
                  <a:lnTo>
                    <a:pt x="301" y="462"/>
                  </a:lnTo>
                  <a:lnTo>
                    <a:pt x="283" y="458"/>
                  </a:lnTo>
                  <a:lnTo>
                    <a:pt x="263" y="449"/>
                  </a:lnTo>
                  <a:lnTo>
                    <a:pt x="245" y="436"/>
                  </a:lnTo>
                  <a:lnTo>
                    <a:pt x="225" y="418"/>
                  </a:lnTo>
                  <a:lnTo>
                    <a:pt x="207" y="398"/>
                  </a:lnTo>
                  <a:lnTo>
                    <a:pt x="188" y="374"/>
                  </a:lnTo>
                  <a:lnTo>
                    <a:pt x="170" y="351"/>
                  </a:lnTo>
                  <a:lnTo>
                    <a:pt x="154" y="327"/>
                  </a:lnTo>
                  <a:lnTo>
                    <a:pt x="139" y="304"/>
                  </a:lnTo>
                  <a:lnTo>
                    <a:pt x="125" y="282"/>
                  </a:lnTo>
                  <a:lnTo>
                    <a:pt x="114" y="261"/>
                  </a:lnTo>
                  <a:lnTo>
                    <a:pt x="105" y="244"/>
                  </a:lnTo>
                  <a:lnTo>
                    <a:pt x="98" y="230"/>
                  </a:lnTo>
                  <a:lnTo>
                    <a:pt x="93" y="223"/>
                  </a:lnTo>
                  <a:lnTo>
                    <a:pt x="91" y="219"/>
                  </a:lnTo>
                  <a:lnTo>
                    <a:pt x="77" y="198"/>
                  </a:lnTo>
                  <a:lnTo>
                    <a:pt x="61" y="185"/>
                  </a:lnTo>
                  <a:lnTo>
                    <a:pt x="46" y="176"/>
                  </a:lnTo>
                  <a:lnTo>
                    <a:pt x="31" y="172"/>
                  </a:lnTo>
                  <a:lnTo>
                    <a:pt x="18" y="170"/>
                  </a:lnTo>
                  <a:lnTo>
                    <a:pt x="9" y="170"/>
                  </a:lnTo>
                  <a:lnTo>
                    <a:pt x="2" y="172"/>
                  </a:lnTo>
                  <a:lnTo>
                    <a:pt x="0" y="173"/>
                  </a:lnTo>
                  <a:lnTo>
                    <a:pt x="17" y="149"/>
                  </a:lnTo>
                  <a:lnTo>
                    <a:pt x="34" y="135"/>
                  </a:lnTo>
                  <a:lnTo>
                    <a:pt x="48" y="126"/>
                  </a:lnTo>
                  <a:lnTo>
                    <a:pt x="63" y="123"/>
                  </a:lnTo>
                  <a:lnTo>
                    <a:pt x="74" y="123"/>
                  </a:lnTo>
                  <a:lnTo>
                    <a:pt x="85" y="126"/>
                  </a:lnTo>
                  <a:lnTo>
                    <a:pt x="93" y="130"/>
                  </a:lnTo>
                  <a:lnTo>
                    <a:pt x="98" y="134"/>
                  </a:lnTo>
                  <a:lnTo>
                    <a:pt x="99" y="135"/>
                  </a:lnTo>
                  <a:lnTo>
                    <a:pt x="118" y="104"/>
                  </a:lnTo>
                  <a:lnTo>
                    <a:pt x="141" y="75"/>
                  </a:lnTo>
                  <a:lnTo>
                    <a:pt x="169" y="47"/>
                  </a:lnTo>
                  <a:lnTo>
                    <a:pt x="194" y="29"/>
                  </a:lnTo>
                  <a:lnTo>
                    <a:pt x="221" y="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39"/>
            <p:cNvSpPr>
              <a:spLocks/>
            </p:cNvSpPr>
            <p:nvPr/>
          </p:nvSpPr>
          <p:spPr bwMode="auto">
            <a:xfrm rot="21061620" flipH="1">
              <a:off x="7743499" y="5986577"/>
              <a:ext cx="1049338" cy="569913"/>
            </a:xfrm>
            <a:custGeom>
              <a:avLst/>
              <a:gdLst>
                <a:gd name="T0" fmla="*/ 606 w 661"/>
                <a:gd name="T1" fmla="*/ 0 h 359"/>
                <a:gd name="T2" fmla="*/ 617 w 661"/>
                <a:gd name="T3" fmla="*/ 3 h 359"/>
                <a:gd name="T4" fmla="*/ 627 w 661"/>
                <a:gd name="T5" fmla="*/ 9 h 359"/>
                <a:gd name="T6" fmla="*/ 634 w 661"/>
                <a:gd name="T7" fmla="*/ 20 h 359"/>
                <a:gd name="T8" fmla="*/ 658 w 661"/>
                <a:gd name="T9" fmla="*/ 79 h 359"/>
                <a:gd name="T10" fmla="*/ 661 w 661"/>
                <a:gd name="T11" fmla="*/ 90 h 359"/>
                <a:gd name="T12" fmla="*/ 658 w 661"/>
                <a:gd name="T13" fmla="*/ 102 h 359"/>
                <a:gd name="T14" fmla="*/ 651 w 661"/>
                <a:gd name="T15" fmla="*/ 113 h 359"/>
                <a:gd name="T16" fmla="*/ 641 w 661"/>
                <a:gd name="T17" fmla="*/ 119 h 359"/>
                <a:gd name="T18" fmla="*/ 68 w 661"/>
                <a:gd name="T19" fmla="*/ 357 h 359"/>
                <a:gd name="T20" fmla="*/ 55 w 661"/>
                <a:gd name="T21" fmla="*/ 359 h 359"/>
                <a:gd name="T22" fmla="*/ 43 w 661"/>
                <a:gd name="T23" fmla="*/ 356 h 359"/>
                <a:gd name="T24" fmla="*/ 32 w 661"/>
                <a:gd name="T25" fmla="*/ 349 h 359"/>
                <a:gd name="T26" fmla="*/ 26 w 661"/>
                <a:gd name="T27" fmla="*/ 339 h 359"/>
                <a:gd name="T28" fmla="*/ 1 w 661"/>
                <a:gd name="T29" fmla="*/ 280 h 359"/>
                <a:gd name="T30" fmla="*/ 0 w 661"/>
                <a:gd name="T31" fmla="*/ 268 h 359"/>
                <a:gd name="T32" fmla="*/ 1 w 661"/>
                <a:gd name="T33" fmla="*/ 257 h 359"/>
                <a:gd name="T34" fmla="*/ 9 w 661"/>
                <a:gd name="T35" fmla="*/ 246 h 359"/>
                <a:gd name="T36" fmla="*/ 18 w 661"/>
                <a:gd name="T37" fmla="*/ 240 h 359"/>
                <a:gd name="T38" fmla="*/ 593 w 661"/>
                <a:gd name="T39" fmla="*/ 3 h 359"/>
                <a:gd name="T40" fmla="*/ 606 w 661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359">
                  <a:moveTo>
                    <a:pt x="606" y="0"/>
                  </a:moveTo>
                  <a:lnTo>
                    <a:pt x="617" y="3"/>
                  </a:lnTo>
                  <a:lnTo>
                    <a:pt x="627" y="9"/>
                  </a:lnTo>
                  <a:lnTo>
                    <a:pt x="634" y="20"/>
                  </a:lnTo>
                  <a:lnTo>
                    <a:pt x="658" y="79"/>
                  </a:lnTo>
                  <a:lnTo>
                    <a:pt x="661" y="90"/>
                  </a:lnTo>
                  <a:lnTo>
                    <a:pt x="658" y="102"/>
                  </a:lnTo>
                  <a:lnTo>
                    <a:pt x="651" y="113"/>
                  </a:lnTo>
                  <a:lnTo>
                    <a:pt x="641" y="119"/>
                  </a:lnTo>
                  <a:lnTo>
                    <a:pt x="68" y="357"/>
                  </a:lnTo>
                  <a:lnTo>
                    <a:pt x="55" y="359"/>
                  </a:lnTo>
                  <a:lnTo>
                    <a:pt x="43" y="356"/>
                  </a:lnTo>
                  <a:lnTo>
                    <a:pt x="32" y="349"/>
                  </a:lnTo>
                  <a:lnTo>
                    <a:pt x="26" y="339"/>
                  </a:lnTo>
                  <a:lnTo>
                    <a:pt x="1" y="280"/>
                  </a:lnTo>
                  <a:lnTo>
                    <a:pt x="0" y="268"/>
                  </a:lnTo>
                  <a:lnTo>
                    <a:pt x="1" y="257"/>
                  </a:lnTo>
                  <a:lnTo>
                    <a:pt x="9" y="246"/>
                  </a:lnTo>
                  <a:lnTo>
                    <a:pt x="18" y="240"/>
                  </a:lnTo>
                  <a:lnTo>
                    <a:pt x="593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40"/>
            <p:cNvSpPr>
              <a:spLocks/>
            </p:cNvSpPr>
            <p:nvPr/>
          </p:nvSpPr>
          <p:spPr bwMode="auto">
            <a:xfrm rot="21061620" flipH="1">
              <a:off x="7756323" y="5934615"/>
              <a:ext cx="1050925" cy="571500"/>
            </a:xfrm>
            <a:custGeom>
              <a:avLst/>
              <a:gdLst>
                <a:gd name="T0" fmla="*/ 607 w 662"/>
                <a:gd name="T1" fmla="*/ 0 h 360"/>
                <a:gd name="T2" fmla="*/ 618 w 662"/>
                <a:gd name="T3" fmla="*/ 2 h 360"/>
                <a:gd name="T4" fmla="*/ 629 w 662"/>
                <a:gd name="T5" fmla="*/ 9 h 360"/>
                <a:gd name="T6" fmla="*/ 635 w 662"/>
                <a:gd name="T7" fmla="*/ 19 h 360"/>
                <a:gd name="T8" fmla="*/ 660 w 662"/>
                <a:gd name="T9" fmla="*/ 78 h 360"/>
                <a:gd name="T10" fmla="*/ 662 w 662"/>
                <a:gd name="T11" fmla="*/ 91 h 360"/>
                <a:gd name="T12" fmla="*/ 660 w 662"/>
                <a:gd name="T13" fmla="*/ 103 h 360"/>
                <a:gd name="T14" fmla="*/ 654 w 662"/>
                <a:gd name="T15" fmla="*/ 112 h 360"/>
                <a:gd name="T16" fmla="*/ 643 w 662"/>
                <a:gd name="T17" fmla="*/ 120 h 360"/>
                <a:gd name="T18" fmla="*/ 69 w 662"/>
                <a:gd name="T19" fmla="*/ 357 h 360"/>
                <a:gd name="T20" fmla="*/ 55 w 662"/>
                <a:gd name="T21" fmla="*/ 360 h 360"/>
                <a:gd name="T22" fmla="*/ 44 w 662"/>
                <a:gd name="T23" fmla="*/ 357 h 360"/>
                <a:gd name="T24" fmla="*/ 34 w 662"/>
                <a:gd name="T25" fmla="*/ 350 h 360"/>
                <a:gd name="T26" fmla="*/ 27 w 662"/>
                <a:gd name="T27" fmla="*/ 340 h 360"/>
                <a:gd name="T28" fmla="*/ 3 w 662"/>
                <a:gd name="T29" fmla="*/ 280 h 360"/>
                <a:gd name="T30" fmla="*/ 0 w 662"/>
                <a:gd name="T31" fmla="*/ 268 h 360"/>
                <a:gd name="T32" fmla="*/ 3 w 662"/>
                <a:gd name="T33" fmla="*/ 256 h 360"/>
                <a:gd name="T34" fmla="*/ 10 w 662"/>
                <a:gd name="T35" fmla="*/ 246 h 360"/>
                <a:gd name="T36" fmla="*/ 20 w 662"/>
                <a:gd name="T37" fmla="*/ 239 h 360"/>
                <a:gd name="T38" fmla="*/ 593 w 662"/>
                <a:gd name="T39" fmla="*/ 2 h 360"/>
                <a:gd name="T40" fmla="*/ 607 w 662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360">
                  <a:moveTo>
                    <a:pt x="607" y="0"/>
                  </a:moveTo>
                  <a:lnTo>
                    <a:pt x="618" y="2"/>
                  </a:lnTo>
                  <a:lnTo>
                    <a:pt x="629" y="9"/>
                  </a:lnTo>
                  <a:lnTo>
                    <a:pt x="635" y="19"/>
                  </a:lnTo>
                  <a:lnTo>
                    <a:pt x="660" y="78"/>
                  </a:lnTo>
                  <a:lnTo>
                    <a:pt x="662" y="91"/>
                  </a:lnTo>
                  <a:lnTo>
                    <a:pt x="660" y="103"/>
                  </a:lnTo>
                  <a:lnTo>
                    <a:pt x="654" y="112"/>
                  </a:lnTo>
                  <a:lnTo>
                    <a:pt x="643" y="120"/>
                  </a:lnTo>
                  <a:lnTo>
                    <a:pt x="69" y="357"/>
                  </a:lnTo>
                  <a:lnTo>
                    <a:pt x="55" y="360"/>
                  </a:lnTo>
                  <a:lnTo>
                    <a:pt x="44" y="357"/>
                  </a:lnTo>
                  <a:lnTo>
                    <a:pt x="34" y="350"/>
                  </a:lnTo>
                  <a:lnTo>
                    <a:pt x="27" y="340"/>
                  </a:lnTo>
                  <a:lnTo>
                    <a:pt x="3" y="280"/>
                  </a:lnTo>
                  <a:lnTo>
                    <a:pt x="0" y="268"/>
                  </a:lnTo>
                  <a:lnTo>
                    <a:pt x="3" y="256"/>
                  </a:lnTo>
                  <a:lnTo>
                    <a:pt x="10" y="246"/>
                  </a:lnTo>
                  <a:lnTo>
                    <a:pt x="20" y="239"/>
                  </a:lnTo>
                  <a:lnTo>
                    <a:pt x="593" y="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41"/>
            <p:cNvSpPr>
              <a:spLocks/>
            </p:cNvSpPr>
            <p:nvPr/>
          </p:nvSpPr>
          <p:spPr bwMode="auto">
            <a:xfrm rot="21061620" flipH="1">
              <a:off x="7779495" y="5331499"/>
              <a:ext cx="1201738" cy="939800"/>
            </a:xfrm>
            <a:custGeom>
              <a:avLst/>
              <a:gdLst>
                <a:gd name="T0" fmla="*/ 603 w 757"/>
                <a:gd name="T1" fmla="*/ 0 h 592"/>
                <a:gd name="T2" fmla="*/ 616 w 757"/>
                <a:gd name="T3" fmla="*/ 3 h 592"/>
                <a:gd name="T4" fmla="*/ 627 w 757"/>
                <a:gd name="T5" fmla="*/ 9 h 592"/>
                <a:gd name="T6" fmla="*/ 635 w 757"/>
                <a:gd name="T7" fmla="*/ 21 h 592"/>
                <a:gd name="T8" fmla="*/ 754 w 757"/>
                <a:gd name="T9" fmla="*/ 309 h 592"/>
                <a:gd name="T10" fmla="*/ 757 w 757"/>
                <a:gd name="T11" fmla="*/ 322 h 592"/>
                <a:gd name="T12" fmla="*/ 754 w 757"/>
                <a:gd name="T13" fmla="*/ 335 h 592"/>
                <a:gd name="T14" fmla="*/ 746 w 757"/>
                <a:gd name="T15" fmla="*/ 346 h 592"/>
                <a:gd name="T16" fmla="*/ 734 w 757"/>
                <a:gd name="T17" fmla="*/ 353 h 592"/>
                <a:gd name="T18" fmla="*/ 165 w 757"/>
                <a:gd name="T19" fmla="*/ 589 h 592"/>
                <a:gd name="T20" fmla="*/ 152 w 757"/>
                <a:gd name="T21" fmla="*/ 592 h 592"/>
                <a:gd name="T22" fmla="*/ 139 w 757"/>
                <a:gd name="T23" fmla="*/ 589 h 592"/>
                <a:gd name="T24" fmla="*/ 128 w 757"/>
                <a:gd name="T25" fmla="*/ 581 h 592"/>
                <a:gd name="T26" fmla="*/ 120 w 757"/>
                <a:gd name="T27" fmla="*/ 571 h 592"/>
                <a:gd name="T28" fmla="*/ 1 w 757"/>
                <a:gd name="T29" fmla="*/ 283 h 592"/>
                <a:gd name="T30" fmla="*/ 0 w 757"/>
                <a:gd name="T31" fmla="*/ 268 h 592"/>
                <a:gd name="T32" fmla="*/ 3 w 757"/>
                <a:gd name="T33" fmla="*/ 257 h 592"/>
                <a:gd name="T34" fmla="*/ 9 w 757"/>
                <a:gd name="T35" fmla="*/ 245 h 592"/>
                <a:gd name="T36" fmla="*/ 21 w 757"/>
                <a:gd name="T37" fmla="*/ 237 h 592"/>
                <a:gd name="T38" fmla="*/ 590 w 757"/>
                <a:gd name="T39" fmla="*/ 3 h 592"/>
                <a:gd name="T40" fmla="*/ 603 w 757"/>
                <a:gd name="T4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7" h="592">
                  <a:moveTo>
                    <a:pt x="603" y="0"/>
                  </a:moveTo>
                  <a:lnTo>
                    <a:pt x="616" y="3"/>
                  </a:lnTo>
                  <a:lnTo>
                    <a:pt x="627" y="9"/>
                  </a:lnTo>
                  <a:lnTo>
                    <a:pt x="635" y="21"/>
                  </a:lnTo>
                  <a:lnTo>
                    <a:pt x="754" y="309"/>
                  </a:lnTo>
                  <a:lnTo>
                    <a:pt x="757" y="322"/>
                  </a:lnTo>
                  <a:lnTo>
                    <a:pt x="754" y="335"/>
                  </a:lnTo>
                  <a:lnTo>
                    <a:pt x="746" y="346"/>
                  </a:lnTo>
                  <a:lnTo>
                    <a:pt x="734" y="353"/>
                  </a:lnTo>
                  <a:lnTo>
                    <a:pt x="165" y="589"/>
                  </a:lnTo>
                  <a:lnTo>
                    <a:pt x="152" y="592"/>
                  </a:lnTo>
                  <a:lnTo>
                    <a:pt x="139" y="589"/>
                  </a:lnTo>
                  <a:lnTo>
                    <a:pt x="128" y="581"/>
                  </a:lnTo>
                  <a:lnTo>
                    <a:pt x="120" y="571"/>
                  </a:lnTo>
                  <a:lnTo>
                    <a:pt x="1" y="283"/>
                  </a:lnTo>
                  <a:lnTo>
                    <a:pt x="0" y="268"/>
                  </a:lnTo>
                  <a:lnTo>
                    <a:pt x="3" y="257"/>
                  </a:lnTo>
                  <a:lnTo>
                    <a:pt x="9" y="245"/>
                  </a:lnTo>
                  <a:lnTo>
                    <a:pt x="21" y="237"/>
                  </a:lnTo>
                  <a:lnTo>
                    <a:pt x="590" y="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42"/>
            <p:cNvSpPr>
              <a:spLocks/>
            </p:cNvSpPr>
            <p:nvPr/>
          </p:nvSpPr>
          <p:spPr bwMode="auto">
            <a:xfrm rot="21061620" flipH="1">
              <a:off x="8230615" y="6039541"/>
              <a:ext cx="161925" cy="107950"/>
            </a:xfrm>
            <a:custGeom>
              <a:avLst/>
              <a:gdLst>
                <a:gd name="T0" fmla="*/ 89 w 102"/>
                <a:gd name="T1" fmla="*/ 0 h 68"/>
                <a:gd name="T2" fmla="*/ 102 w 102"/>
                <a:gd name="T3" fmla="*/ 32 h 68"/>
                <a:gd name="T4" fmla="*/ 13 w 102"/>
                <a:gd name="T5" fmla="*/ 68 h 68"/>
                <a:gd name="T6" fmla="*/ 0 w 102"/>
                <a:gd name="T7" fmla="*/ 37 h 68"/>
                <a:gd name="T8" fmla="*/ 89 w 10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">
                  <a:moveTo>
                    <a:pt x="89" y="0"/>
                  </a:moveTo>
                  <a:lnTo>
                    <a:pt x="102" y="32"/>
                  </a:lnTo>
                  <a:lnTo>
                    <a:pt x="13" y="68"/>
                  </a:lnTo>
                  <a:lnTo>
                    <a:pt x="0" y="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48"/>
            <p:cNvSpPr>
              <a:spLocks/>
            </p:cNvSpPr>
            <p:nvPr/>
          </p:nvSpPr>
          <p:spPr bwMode="auto">
            <a:xfrm rot="21061620" flipH="1">
              <a:off x="7835030" y="5657284"/>
              <a:ext cx="1041400" cy="495300"/>
            </a:xfrm>
            <a:custGeom>
              <a:avLst/>
              <a:gdLst>
                <a:gd name="T0" fmla="*/ 633 w 656"/>
                <a:gd name="T1" fmla="*/ 0 h 312"/>
                <a:gd name="T2" fmla="*/ 656 w 656"/>
                <a:gd name="T3" fmla="*/ 53 h 312"/>
                <a:gd name="T4" fmla="*/ 22 w 656"/>
                <a:gd name="T5" fmla="*/ 312 h 312"/>
                <a:gd name="T6" fmla="*/ 0 w 656"/>
                <a:gd name="T7" fmla="*/ 259 h 312"/>
                <a:gd name="T8" fmla="*/ 633 w 656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312">
                  <a:moveTo>
                    <a:pt x="633" y="0"/>
                  </a:moveTo>
                  <a:lnTo>
                    <a:pt x="656" y="53"/>
                  </a:lnTo>
                  <a:lnTo>
                    <a:pt x="22" y="312"/>
                  </a:lnTo>
                  <a:lnTo>
                    <a:pt x="0" y="25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8" name="Freeform 49"/>
            <p:cNvSpPr>
              <a:spLocks/>
            </p:cNvSpPr>
            <p:nvPr/>
          </p:nvSpPr>
          <p:spPr bwMode="auto">
            <a:xfrm rot="21061620" flipH="1">
              <a:off x="7723508" y="2170071"/>
              <a:ext cx="900113" cy="836613"/>
            </a:xfrm>
            <a:custGeom>
              <a:avLst/>
              <a:gdLst>
                <a:gd name="T0" fmla="*/ 495 w 567"/>
                <a:gd name="T1" fmla="*/ 0 h 527"/>
                <a:gd name="T2" fmla="*/ 507 w 567"/>
                <a:gd name="T3" fmla="*/ 2 h 527"/>
                <a:gd name="T4" fmla="*/ 516 w 567"/>
                <a:gd name="T5" fmla="*/ 10 h 527"/>
                <a:gd name="T6" fmla="*/ 559 w 567"/>
                <a:gd name="T7" fmla="*/ 57 h 527"/>
                <a:gd name="T8" fmla="*/ 566 w 567"/>
                <a:gd name="T9" fmla="*/ 69 h 527"/>
                <a:gd name="T10" fmla="*/ 567 w 567"/>
                <a:gd name="T11" fmla="*/ 81 h 527"/>
                <a:gd name="T12" fmla="*/ 564 w 567"/>
                <a:gd name="T13" fmla="*/ 93 h 527"/>
                <a:gd name="T14" fmla="*/ 558 w 567"/>
                <a:gd name="T15" fmla="*/ 102 h 527"/>
                <a:gd name="T16" fmla="*/ 96 w 567"/>
                <a:gd name="T17" fmla="*/ 518 h 527"/>
                <a:gd name="T18" fmla="*/ 85 w 567"/>
                <a:gd name="T19" fmla="*/ 525 h 527"/>
                <a:gd name="T20" fmla="*/ 74 w 567"/>
                <a:gd name="T21" fmla="*/ 527 h 527"/>
                <a:gd name="T22" fmla="*/ 62 w 567"/>
                <a:gd name="T23" fmla="*/ 523 h 527"/>
                <a:gd name="T24" fmla="*/ 51 w 567"/>
                <a:gd name="T25" fmla="*/ 517 h 527"/>
                <a:gd name="T26" fmla="*/ 8 w 567"/>
                <a:gd name="T27" fmla="*/ 468 h 527"/>
                <a:gd name="T28" fmla="*/ 2 w 567"/>
                <a:gd name="T29" fmla="*/ 458 h 527"/>
                <a:gd name="T30" fmla="*/ 0 w 567"/>
                <a:gd name="T31" fmla="*/ 446 h 527"/>
                <a:gd name="T32" fmla="*/ 3 w 567"/>
                <a:gd name="T33" fmla="*/ 434 h 527"/>
                <a:gd name="T34" fmla="*/ 11 w 567"/>
                <a:gd name="T35" fmla="*/ 424 h 527"/>
                <a:gd name="T36" fmla="*/ 472 w 567"/>
                <a:gd name="T37" fmla="*/ 8 h 527"/>
                <a:gd name="T38" fmla="*/ 483 w 567"/>
                <a:gd name="T39" fmla="*/ 1 h 527"/>
                <a:gd name="T40" fmla="*/ 495 w 567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7" h="527">
                  <a:moveTo>
                    <a:pt x="495" y="0"/>
                  </a:moveTo>
                  <a:lnTo>
                    <a:pt x="507" y="2"/>
                  </a:lnTo>
                  <a:lnTo>
                    <a:pt x="516" y="10"/>
                  </a:lnTo>
                  <a:lnTo>
                    <a:pt x="559" y="57"/>
                  </a:lnTo>
                  <a:lnTo>
                    <a:pt x="566" y="69"/>
                  </a:lnTo>
                  <a:lnTo>
                    <a:pt x="567" y="81"/>
                  </a:lnTo>
                  <a:lnTo>
                    <a:pt x="564" y="93"/>
                  </a:lnTo>
                  <a:lnTo>
                    <a:pt x="558" y="102"/>
                  </a:lnTo>
                  <a:lnTo>
                    <a:pt x="96" y="518"/>
                  </a:lnTo>
                  <a:lnTo>
                    <a:pt x="85" y="525"/>
                  </a:lnTo>
                  <a:lnTo>
                    <a:pt x="74" y="527"/>
                  </a:lnTo>
                  <a:lnTo>
                    <a:pt x="62" y="523"/>
                  </a:lnTo>
                  <a:lnTo>
                    <a:pt x="51" y="517"/>
                  </a:lnTo>
                  <a:lnTo>
                    <a:pt x="8" y="468"/>
                  </a:lnTo>
                  <a:lnTo>
                    <a:pt x="2" y="458"/>
                  </a:lnTo>
                  <a:lnTo>
                    <a:pt x="0" y="446"/>
                  </a:lnTo>
                  <a:lnTo>
                    <a:pt x="3" y="434"/>
                  </a:lnTo>
                  <a:lnTo>
                    <a:pt x="11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50"/>
            <p:cNvSpPr>
              <a:spLocks/>
            </p:cNvSpPr>
            <p:nvPr/>
          </p:nvSpPr>
          <p:spPr bwMode="auto">
            <a:xfrm rot="21061620" flipH="1">
              <a:off x="7692054" y="2215091"/>
              <a:ext cx="901700" cy="836613"/>
            </a:xfrm>
            <a:custGeom>
              <a:avLst/>
              <a:gdLst>
                <a:gd name="T0" fmla="*/ 494 w 568"/>
                <a:gd name="T1" fmla="*/ 0 h 527"/>
                <a:gd name="T2" fmla="*/ 506 w 568"/>
                <a:gd name="T3" fmla="*/ 2 h 527"/>
                <a:gd name="T4" fmla="*/ 517 w 568"/>
                <a:gd name="T5" fmla="*/ 10 h 527"/>
                <a:gd name="T6" fmla="*/ 558 w 568"/>
                <a:gd name="T7" fmla="*/ 57 h 527"/>
                <a:gd name="T8" fmla="*/ 565 w 568"/>
                <a:gd name="T9" fmla="*/ 69 h 527"/>
                <a:gd name="T10" fmla="*/ 568 w 568"/>
                <a:gd name="T11" fmla="*/ 81 h 527"/>
                <a:gd name="T12" fmla="*/ 564 w 568"/>
                <a:gd name="T13" fmla="*/ 93 h 527"/>
                <a:gd name="T14" fmla="*/ 557 w 568"/>
                <a:gd name="T15" fmla="*/ 102 h 527"/>
                <a:gd name="T16" fmla="*/ 95 w 568"/>
                <a:gd name="T17" fmla="*/ 518 h 527"/>
                <a:gd name="T18" fmla="*/ 85 w 568"/>
                <a:gd name="T19" fmla="*/ 525 h 527"/>
                <a:gd name="T20" fmla="*/ 73 w 568"/>
                <a:gd name="T21" fmla="*/ 527 h 527"/>
                <a:gd name="T22" fmla="*/ 61 w 568"/>
                <a:gd name="T23" fmla="*/ 523 h 527"/>
                <a:gd name="T24" fmla="*/ 51 w 568"/>
                <a:gd name="T25" fmla="*/ 517 h 527"/>
                <a:gd name="T26" fmla="*/ 7 w 568"/>
                <a:gd name="T27" fmla="*/ 468 h 527"/>
                <a:gd name="T28" fmla="*/ 1 w 568"/>
                <a:gd name="T29" fmla="*/ 458 h 527"/>
                <a:gd name="T30" fmla="*/ 0 w 568"/>
                <a:gd name="T31" fmla="*/ 446 h 527"/>
                <a:gd name="T32" fmla="*/ 2 w 568"/>
                <a:gd name="T33" fmla="*/ 434 h 527"/>
                <a:gd name="T34" fmla="*/ 10 w 568"/>
                <a:gd name="T35" fmla="*/ 424 h 527"/>
                <a:gd name="T36" fmla="*/ 472 w 568"/>
                <a:gd name="T37" fmla="*/ 8 h 527"/>
                <a:gd name="T38" fmla="*/ 483 w 568"/>
                <a:gd name="T39" fmla="*/ 1 h 527"/>
                <a:gd name="T40" fmla="*/ 494 w 568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527">
                  <a:moveTo>
                    <a:pt x="494" y="0"/>
                  </a:moveTo>
                  <a:lnTo>
                    <a:pt x="506" y="2"/>
                  </a:lnTo>
                  <a:lnTo>
                    <a:pt x="517" y="10"/>
                  </a:lnTo>
                  <a:lnTo>
                    <a:pt x="558" y="57"/>
                  </a:lnTo>
                  <a:lnTo>
                    <a:pt x="565" y="69"/>
                  </a:lnTo>
                  <a:lnTo>
                    <a:pt x="568" y="81"/>
                  </a:lnTo>
                  <a:lnTo>
                    <a:pt x="564" y="93"/>
                  </a:lnTo>
                  <a:lnTo>
                    <a:pt x="557" y="102"/>
                  </a:lnTo>
                  <a:lnTo>
                    <a:pt x="95" y="518"/>
                  </a:lnTo>
                  <a:lnTo>
                    <a:pt x="85" y="525"/>
                  </a:lnTo>
                  <a:lnTo>
                    <a:pt x="73" y="527"/>
                  </a:lnTo>
                  <a:lnTo>
                    <a:pt x="61" y="523"/>
                  </a:lnTo>
                  <a:lnTo>
                    <a:pt x="51" y="517"/>
                  </a:lnTo>
                  <a:lnTo>
                    <a:pt x="7" y="468"/>
                  </a:lnTo>
                  <a:lnTo>
                    <a:pt x="1" y="458"/>
                  </a:lnTo>
                  <a:lnTo>
                    <a:pt x="0" y="446"/>
                  </a:lnTo>
                  <a:lnTo>
                    <a:pt x="2" y="434"/>
                  </a:lnTo>
                  <a:lnTo>
                    <a:pt x="10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1"/>
            <p:cNvSpPr>
              <a:spLocks/>
            </p:cNvSpPr>
            <p:nvPr/>
          </p:nvSpPr>
          <p:spPr bwMode="auto">
            <a:xfrm rot="21061620" flipH="1">
              <a:off x="7326114" y="2427461"/>
              <a:ext cx="1165225" cy="1130300"/>
            </a:xfrm>
            <a:custGeom>
              <a:avLst/>
              <a:gdLst>
                <a:gd name="T0" fmla="*/ 493 w 734"/>
                <a:gd name="T1" fmla="*/ 0 h 712"/>
                <a:gd name="T2" fmla="*/ 506 w 734"/>
                <a:gd name="T3" fmla="*/ 4 h 712"/>
                <a:gd name="T4" fmla="*/ 517 w 734"/>
                <a:gd name="T5" fmla="*/ 12 h 712"/>
                <a:gd name="T6" fmla="*/ 726 w 734"/>
                <a:gd name="T7" fmla="*/ 243 h 712"/>
                <a:gd name="T8" fmla="*/ 733 w 734"/>
                <a:gd name="T9" fmla="*/ 254 h 712"/>
                <a:gd name="T10" fmla="*/ 734 w 734"/>
                <a:gd name="T11" fmla="*/ 267 h 712"/>
                <a:gd name="T12" fmla="*/ 731 w 734"/>
                <a:gd name="T13" fmla="*/ 280 h 712"/>
                <a:gd name="T14" fmla="*/ 724 w 734"/>
                <a:gd name="T15" fmla="*/ 291 h 712"/>
                <a:gd name="T16" fmla="*/ 265 w 734"/>
                <a:gd name="T17" fmla="*/ 705 h 712"/>
                <a:gd name="T18" fmla="*/ 254 w 734"/>
                <a:gd name="T19" fmla="*/ 711 h 712"/>
                <a:gd name="T20" fmla="*/ 241 w 734"/>
                <a:gd name="T21" fmla="*/ 712 h 712"/>
                <a:gd name="T22" fmla="*/ 229 w 734"/>
                <a:gd name="T23" fmla="*/ 710 h 712"/>
                <a:gd name="T24" fmla="*/ 217 w 734"/>
                <a:gd name="T25" fmla="*/ 702 h 712"/>
                <a:gd name="T26" fmla="*/ 9 w 734"/>
                <a:gd name="T27" fmla="*/ 470 h 712"/>
                <a:gd name="T28" fmla="*/ 2 w 734"/>
                <a:gd name="T29" fmla="*/ 459 h 712"/>
                <a:gd name="T30" fmla="*/ 0 w 734"/>
                <a:gd name="T31" fmla="*/ 445 h 712"/>
                <a:gd name="T32" fmla="*/ 4 w 734"/>
                <a:gd name="T33" fmla="*/ 432 h 712"/>
                <a:gd name="T34" fmla="*/ 11 w 734"/>
                <a:gd name="T35" fmla="*/ 422 h 712"/>
                <a:gd name="T36" fmla="*/ 468 w 734"/>
                <a:gd name="T37" fmla="*/ 9 h 712"/>
                <a:gd name="T38" fmla="*/ 480 w 734"/>
                <a:gd name="T39" fmla="*/ 3 h 712"/>
                <a:gd name="T40" fmla="*/ 493 w 734"/>
                <a:gd name="T4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4" h="712">
                  <a:moveTo>
                    <a:pt x="493" y="0"/>
                  </a:moveTo>
                  <a:lnTo>
                    <a:pt x="506" y="4"/>
                  </a:lnTo>
                  <a:lnTo>
                    <a:pt x="517" y="12"/>
                  </a:lnTo>
                  <a:lnTo>
                    <a:pt x="726" y="243"/>
                  </a:lnTo>
                  <a:lnTo>
                    <a:pt x="733" y="254"/>
                  </a:lnTo>
                  <a:lnTo>
                    <a:pt x="734" y="267"/>
                  </a:lnTo>
                  <a:lnTo>
                    <a:pt x="731" y="280"/>
                  </a:lnTo>
                  <a:lnTo>
                    <a:pt x="724" y="291"/>
                  </a:lnTo>
                  <a:lnTo>
                    <a:pt x="265" y="705"/>
                  </a:lnTo>
                  <a:lnTo>
                    <a:pt x="254" y="711"/>
                  </a:lnTo>
                  <a:lnTo>
                    <a:pt x="241" y="712"/>
                  </a:lnTo>
                  <a:lnTo>
                    <a:pt x="229" y="710"/>
                  </a:lnTo>
                  <a:lnTo>
                    <a:pt x="217" y="702"/>
                  </a:lnTo>
                  <a:lnTo>
                    <a:pt x="9" y="470"/>
                  </a:lnTo>
                  <a:lnTo>
                    <a:pt x="2" y="459"/>
                  </a:lnTo>
                  <a:lnTo>
                    <a:pt x="0" y="445"/>
                  </a:lnTo>
                  <a:lnTo>
                    <a:pt x="4" y="432"/>
                  </a:lnTo>
                  <a:lnTo>
                    <a:pt x="11" y="422"/>
                  </a:lnTo>
                  <a:lnTo>
                    <a:pt x="468" y="9"/>
                  </a:lnTo>
                  <a:lnTo>
                    <a:pt x="480" y="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52"/>
            <p:cNvSpPr>
              <a:spLocks/>
            </p:cNvSpPr>
            <p:nvPr/>
          </p:nvSpPr>
          <p:spPr bwMode="auto">
            <a:xfrm rot="21061620" flipH="1">
              <a:off x="8000164" y="2669951"/>
              <a:ext cx="149225" cy="142875"/>
            </a:xfrm>
            <a:custGeom>
              <a:avLst/>
              <a:gdLst>
                <a:gd name="T0" fmla="*/ 72 w 94"/>
                <a:gd name="T1" fmla="*/ 0 h 90"/>
                <a:gd name="T2" fmla="*/ 94 w 94"/>
                <a:gd name="T3" fmla="*/ 24 h 90"/>
                <a:gd name="T4" fmla="*/ 24 w 94"/>
                <a:gd name="T5" fmla="*/ 90 h 90"/>
                <a:gd name="T6" fmla="*/ 0 w 94"/>
                <a:gd name="T7" fmla="*/ 64 h 90"/>
                <a:gd name="T8" fmla="*/ 72 w 9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72" y="0"/>
                  </a:moveTo>
                  <a:lnTo>
                    <a:pt x="94" y="24"/>
                  </a:lnTo>
                  <a:lnTo>
                    <a:pt x="24" y="90"/>
                  </a:lnTo>
                  <a:lnTo>
                    <a:pt x="0" y="6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Freeform 53"/>
            <p:cNvSpPr>
              <a:spLocks/>
            </p:cNvSpPr>
            <p:nvPr/>
          </p:nvSpPr>
          <p:spPr bwMode="auto">
            <a:xfrm rot="21061620" flipH="1">
              <a:off x="7034741" y="3227868"/>
              <a:ext cx="207963" cy="188913"/>
            </a:xfrm>
            <a:custGeom>
              <a:avLst/>
              <a:gdLst>
                <a:gd name="T0" fmla="*/ 52 w 131"/>
                <a:gd name="T1" fmla="*/ 0 h 119"/>
                <a:gd name="T2" fmla="*/ 131 w 131"/>
                <a:gd name="T3" fmla="*/ 77 h 119"/>
                <a:gd name="T4" fmla="*/ 103 w 131"/>
                <a:gd name="T5" fmla="*/ 119 h 119"/>
                <a:gd name="T6" fmla="*/ 2 w 131"/>
                <a:gd name="T7" fmla="*/ 78 h 119"/>
                <a:gd name="T8" fmla="*/ 1 w 131"/>
                <a:gd name="T9" fmla="*/ 76 h 119"/>
                <a:gd name="T10" fmla="*/ 0 w 131"/>
                <a:gd name="T11" fmla="*/ 70 h 119"/>
                <a:gd name="T12" fmla="*/ 0 w 131"/>
                <a:gd name="T13" fmla="*/ 63 h 119"/>
                <a:gd name="T14" fmla="*/ 0 w 131"/>
                <a:gd name="T15" fmla="*/ 52 h 119"/>
                <a:gd name="T16" fmla="*/ 2 w 131"/>
                <a:gd name="T17" fmla="*/ 40 h 119"/>
                <a:gd name="T18" fmla="*/ 7 w 131"/>
                <a:gd name="T19" fmla="*/ 29 h 119"/>
                <a:gd name="T20" fmla="*/ 17 w 131"/>
                <a:gd name="T21" fmla="*/ 17 h 119"/>
                <a:gd name="T22" fmla="*/ 31 w 131"/>
                <a:gd name="T23" fmla="*/ 8 h 119"/>
                <a:gd name="T24" fmla="*/ 52 w 131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19">
                  <a:moveTo>
                    <a:pt x="52" y="0"/>
                  </a:moveTo>
                  <a:lnTo>
                    <a:pt x="131" y="77"/>
                  </a:lnTo>
                  <a:lnTo>
                    <a:pt x="103" y="119"/>
                  </a:lnTo>
                  <a:lnTo>
                    <a:pt x="2" y="78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31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Freeform 54"/>
            <p:cNvSpPr>
              <a:spLocks/>
            </p:cNvSpPr>
            <p:nvPr/>
          </p:nvSpPr>
          <p:spPr bwMode="auto">
            <a:xfrm rot="21061620" flipH="1">
              <a:off x="7145050" y="2770976"/>
              <a:ext cx="1096963" cy="1025525"/>
            </a:xfrm>
            <a:custGeom>
              <a:avLst/>
              <a:gdLst>
                <a:gd name="T0" fmla="*/ 311 w 691"/>
                <a:gd name="T1" fmla="*/ 2 h 646"/>
                <a:gd name="T2" fmla="*/ 342 w 691"/>
                <a:gd name="T3" fmla="*/ 13 h 646"/>
                <a:gd name="T4" fmla="*/ 371 w 691"/>
                <a:gd name="T5" fmla="*/ 27 h 646"/>
                <a:gd name="T6" fmla="*/ 682 w 691"/>
                <a:gd name="T7" fmla="*/ 234 h 646"/>
                <a:gd name="T8" fmla="*/ 688 w 691"/>
                <a:gd name="T9" fmla="*/ 246 h 646"/>
                <a:gd name="T10" fmla="*/ 691 w 691"/>
                <a:gd name="T11" fmla="*/ 264 h 646"/>
                <a:gd name="T12" fmla="*/ 688 w 691"/>
                <a:gd name="T13" fmla="*/ 284 h 646"/>
                <a:gd name="T14" fmla="*/ 669 w 691"/>
                <a:gd name="T15" fmla="*/ 301 h 646"/>
                <a:gd name="T16" fmla="*/ 631 w 691"/>
                <a:gd name="T17" fmla="*/ 311 h 646"/>
                <a:gd name="T18" fmla="*/ 385 w 691"/>
                <a:gd name="T19" fmla="*/ 180 h 646"/>
                <a:gd name="T20" fmla="*/ 373 w 691"/>
                <a:gd name="T21" fmla="*/ 201 h 646"/>
                <a:gd name="T22" fmla="*/ 348 w 691"/>
                <a:gd name="T23" fmla="*/ 237 h 646"/>
                <a:gd name="T24" fmla="*/ 313 w 691"/>
                <a:gd name="T25" fmla="*/ 280 h 646"/>
                <a:gd name="T26" fmla="*/ 270 w 691"/>
                <a:gd name="T27" fmla="*/ 324 h 646"/>
                <a:gd name="T28" fmla="*/ 219 w 691"/>
                <a:gd name="T29" fmla="*/ 365 h 646"/>
                <a:gd name="T30" fmla="*/ 339 w 691"/>
                <a:gd name="T31" fmla="*/ 593 h 646"/>
                <a:gd name="T32" fmla="*/ 339 w 691"/>
                <a:gd name="T33" fmla="*/ 601 h 646"/>
                <a:gd name="T34" fmla="*/ 335 w 691"/>
                <a:gd name="T35" fmla="*/ 616 h 646"/>
                <a:gd name="T36" fmla="*/ 325 w 691"/>
                <a:gd name="T37" fmla="*/ 635 h 646"/>
                <a:gd name="T38" fmla="*/ 304 w 691"/>
                <a:gd name="T39" fmla="*/ 646 h 646"/>
                <a:gd name="T40" fmla="*/ 269 w 691"/>
                <a:gd name="T41" fmla="*/ 643 h 646"/>
                <a:gd name="T42" fmla="*/ 30 w 691"/>
                <a:gd name="T43" fmla="*/ 362 h 646"/>
                <a:gd name="T44" fmla="*/ 21 w 691"/>
                <a:gd name="T45" fmla="*/ 351 h 646"/>
                <a:gd name="T46" fmla="*/ 9 w 691"/>
                <a:gd name="T47" fmla="*/ 328 h 646"/>
                <a:gd name="T48" fmla="*/ 0 w 691"/>
                <a:gd name="T49" fmla="*/ 296 h 646"/>
                <a:gd name="T50" fmla="*/ 2 w 691"/>
                <a:gd name="T51" fmla="*/ 252 h 646"/>
                <a:gd name="T52" fmla="*/ 20 w 691"/>
                <a:gd name="T53" fmla="*/ 203 h 646"/>
                <a:gd name="T54" fmla="*/ 59 w 691"/>
                <a:gd name="T55" fmla="*/ 144 h 646"/>
                <a:gd name="T56" fmla="*/ 125 w 691"/>
                <a:gd name="T57" fmla="*/ 81 h 646"/>
                <a:gd name="T58" fmla="*/ 185 w 691"/>
                <a:gd name="T59" fmla="*/ 35 h 646"/>
                <a:gd name="T60" fmla="*/ 235 w 691"/>
                <a:gd name="T61" fmla="*/ 9 h 646"/>
                <a:gd name="T62" fmla="*/ 276 w 691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1" h="646">
                  <a:moveTo>
                    <a:pt x="294" y="0"/>
                  </a:moveTo>
                  <a:lnTo>
                    <a:pt x="311" y="2"/>
                  </a:lnTo>
                  <a:lnTo>
                    <a:pt x="326" y="6"/>
                  </a:lnTo>
                  <a:lnTo>
                    <a:pt x="342" y="13"/>
                  </a:lnTo>
                  <a:lnTo>
                    <a:pt x="356" y="19"/>
                  </a:lnTo>
                  <a:lnTo>
                    <a:pt x="371" y="27"/>
                  </a:lnTo>
                  <a:lnTo>
                    <a:pt x="681" y="233"/>
                  </a:lnTo>
                  <a:lnTo>
                    <a:pt x="682" y="234"/>
                  </a:lnTo>
                  <a:lnTo>
                    <a:pt x="685" y="238"/>
                  </a:lnTo>
                  <a:lnTo>
                    <a:pt x="688" y="246"/>
                  </a:lnTo>
                  <a:lnTo>
                    <a:pt x="690" y="254"/>
                  </a:lnTo>
                  <a:lnTo>
                    <a:pt x="691" y="264"/>
                  </a:lnTo>
                  <a:lnTo>
                    <a:pt x="690" y="273"/>
                  </a:lnTo>
                  <a:lnTo>
                    <a:pt x="688" y="284"/>
                  </a:lnTo>
                  <a:lnTo>
                    <a:pt x="681" y="293"/>
                  </a:lnTo>
                  <a:lnTo>
                    <a:pt x="669" y="301"/>
                  </a:lnTo>
                  <a:lnTo>
                    <a:pt x="654" y="307"/>
                  </a:lnTo>
                  <a:lnTo>
                    <a:pt x="631" y="311"/>
                  </a:lnTo>
                  <a:lnTo>
                    <a:pt x="388" y="178"/>
                  </a:lnTo>
                  <a:lnTo>
                    <a:pt x="385" y="180"/>
                  </a:lnTo>
                  <a:lnTo>
                    <a:pt x="381" y="188"/>
                  </a:lnTo>
                  <a:lnTo>
                    <a:pt x="373" y="201"/>
                  </a:lnTo>
                  <a:lnTo>
                    <a:pt x="362" y="217"/>
                  </a:lnTo>
                  <a:lnTo>
                    <a:pt x="348" y="237"/>
                  </a:lnTo>
                  <a:lnTo>
                    <a:pt x="331" y="258"/>
                  </a:lnTo>
                  <a:lnTo>
                    <a:pt x="313" y="280"/>
                  </a:lnTo>
                  <a:lnTo>
                    <a:pt x="292" y="302"/>
                  </a:lnTo>
                  <a:lnTo>
                    <a:pt x="270" y="324"/>
                  </a:lnTo>
                  <a:lnTo>
                    <a:pt x="245" y="347"/>
                  </a:lnTo>
                  <a:lnTo>
                    <a:pt x="219" y="365"/>
                  </a:lnTo>
                  <a:lnTo>
                    <a:pt x="191" y="382"/>
                  </a:lnTo>
                  <a:lnTo>
                    <a:pt x="339" y="593"/>
                  </a:lnTo>
                  <a:lnTo>
                    <a:pt x="339" y="594"/>
                  </a:lnTo>
                  <a:lnTo>
                    <a:pt x="339" y="601"/>
                  </a:lnTo>
                  <a:lnTo>
                    <a:pt x="338" y="607"/>
                  </a:lnTo>
                  <a:lnTo>
                    <a:pt x="335" y="616"/>
                  </a:lnTo>
                  <a:lnTo>
                    <a:pt x="331" y="626"/>
                  </a:lnTo>
                  <a:lnTo>
                    <a:pt x="325" y="635"/>
                  </a:lnTo>
                  <a:lnTo>
                    <a:pt x="316" y="641"/>
                  </a:lnTo>
                  <a:lnTo>
                    <a:pt x="304" y="646"/>
                  </a:lnTo>
                  <a:lnTo>
                    <a:pt x="288" y="646"/>
                  </a:lnTo>
                  <a:lnTo>
                    <a:pt x="269" y="643"/>
                  </a:lnTo>
                  <a:lnTo>
                    <a:pt x="32" y="365"/>
                  </a:lnTo>
                  <a:lnTo>
                    <a:pt x="30" y="362"/>
                  </a:lnTo>
                  <a:lnTo>
                    <a:pt x="26" y="358"/>
                  </a:lnTo>
                  <a:lnTo>
                    <a:pt x="21" y="351"/>
                  </a:lnTo>
                  <a:lnTo>
                    <a:pt x="15" y="341"/>
                  </a:lnTo>
                  <a:lnTo>
                    <a:pt x="9" y="328"/>
                  </a:lnTo>
                  <a:lnTo>
                    <a:pt x="4" y="313"/>
                  </a:lnTo>
                  <a:lnTo>
                    <a:pt x="0" y="296"/>
                  </a:lnTo>
                  <a:lnTo>
                    <a:pt x="0" y="275"/>
                  </a:lnTo>
                  <a:lnTo>
                    <a:pt x="2" y="252"/>
                  </a:lnTo>
                  <a:lnTo>
                    <a:pt x="8" y="229"/>
                  </a:lnTo>
                  <a:lnTo>
                    <a:pt x="20" y="203"/>
                  </a:lnTo>
                  <a:lnTo>
                    <a:pt x="36" y="174"/>
                  </a:lnTo>
                  <a:lnTo>
                    <a:pt x="59" y="144"/>
                  </a:lnTo>
                  <a:lnTo>
                    <a:pt x="89" y="112"/>
                  </a:lnTo>
                  <a:lnTo>
                    <a:pt x="125" y="81"/>
                  </a:lnTo>
                  <a:lnTo>
                    <a:pt x="156" y="55"/>
                  </a:lnTo>
                  <a:lnTo>
                    <a:pt x="185" y="35"/>
                  </a:lnTo>
                  <a:lnTo>
                    <a:pt x="211" y="19"/>
                  </a:lnTo>
                  <a:lnTo>
                    <a:pt x="235" y="9"/>
                  </a:lnTo>
                  <a:lnTo>
                    <a:pt x="257" y="2"/>
                  </a:lnTo>
                  <a:lnTo>
                    <a:pt x="27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Freeform 55"/>
            <p:cNvSpPr>
              <a:spLocks/>
            </p:cNvSpPr>
            <p:nvPr/>
          </p:nvSpPr>
          <p:spPr bwMode="auto">
            <a:xfrm rot="21061620" flipH="1">
              <a:off x="7619885" y="3532122"/>
              <a:ext cx="187325" cy="133350"/>
            </a:xfrm>
            <a:custGeom>
              <a:avLst/>
              <a:gdLst>
                <a:gd name="T0" fmla="*/ 32 w 118"/>
                <a:gd name="T1" fmla="*/ 0 h 84"/>
                <a:gd name="T2" fmla="*/ 37 w 118"/>
                <a:gd name="T3" fmla="*/ 0 h 84"/>
                <a:gd name="T4" fmla="*/ 38 w 118"/>
                <a:gd name="T5" fmla="*/ 0 h 84"/>
                <a:gd name="T6" fmla="*/ 115 w 118"/>
                <a:gd name="T7" fmla="*/ 60 h 84"/>
                <a:gd name="T8" fmla="*/ 118 w 118"/>
                <a:gd name="T9" fmla="*/ 69 h 84"/>
                <a:gd name="T10" fmla="*/ 117 w 118"/>
                <a:gd name="T11" fmla="*/ 76 h 84"/>
                <a:gd name="T12" fmla="*/ 113 w 118"/>
                <a:gd name="T13" fmla="*/ 80 h 84"/>
                <a:gd name="T14" fmla="*/ 108 w 118"/>
                <a:gd name="T15" fmla="*/ 82 h 84"/>
                <a:gd name="T16" fmla="*/ 102 w 118"/>
                <a:gd name="T17" fmla="*/ 84 h 84"/>
                <a:gd name="T18" fmla="*/ 98 w 118"/>
                <a:gd name="T19" fmla="*/ 84 h 84"/>
                <a:gd name="T20" fmla="*/ 97 w 118"/>
                <a:gd name="T21" fmla="*/ 84 h 84"/>
                <a:gd name="T22" fmla="*/ 3 w 118"/>
                <a:gd name="T23" fmla="*/ 38 h 84"/>
                <a:gd name="T24" fmla="*/ 0 w 118"/>
                <a:gd name="T25" fmla="*/ 25 h 84"/>
                <a:gd name="T26" fmla="*/ 3 w 118"/>
                <a:gd name="T27" fmla="*/ 14 h 84"/>
                <a:gd name="T28" fmla="*/ 7 w 118"/>
                <a:gd name="T29" fmla="*/ 8 h 84"/>
                <a:gd name="T30" fmla="*/ 12 w 118"/>
                <a:gd name="T31" fmla="*/ 3 h 84"/>
                <a:gd name="T32" fmla="*/ 20 w 118"/>
                <a:gd name="T33" fmla="*/ 1 h 84"/>
                <a:gd name="T34" fmla="*/ 26 w 118"/>
                <a:gd name="T35" fmla="*/ 0 h 84"/>
                <a:gd name="T36" fmla="*/ 32 w 11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4">
                  <a:moveTo>
                    <a:pt x="32" y="0"/>
                  </a:moveTo>
                  <a:lnTo>
                    <a:pt x="37" y="0"/>
                  </a:lnTo>
                  <a:lnTo>
                    <a:pt x="38" y="0"/>
                  </a:lnTo>
                  <a:lnTo>
                    <a:pt x="115" y="60"/>
                  </a:lnTo>
                  <a:lnTo>
                    <a:pt x="118" y="69"/>
                  </a:lnTo>
                  <a:lnTo>
                    <a:pt x="117" y="76"/>
                  </a:lnTo>
                  <a:lnTo>
                    <a:pt x="113" y="80"/>
                  </a:lnTo>
                  <a:lnTo>
                    <a:pt x="108" y="82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7" y="84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Freeform 56"/>
            <p:cNvSpPr>
              <a:spLocks/>
            </p:cNvSpPr>
            <p:nvPr/>
          </p:nvSpPr>
          <p:spPr bwMode="auto">
            <a:xfrm rot="21061620" flipH="1">
              <a:off x="7724684" y="3545501"/>
              <a:ext cx="95250" cy="158750"/>
            </a:xfrm>
            <a:custGeom>
              <a:avLst/>
              <a:gdLst>
                <a:gd name="T0" fmla="*/ 25 w 60"/>
                <a:gd name="T1" fmla="*/ 0 h 100"/>
                <a:gd name="T2" fmla="*/ 60 w 60"/>
                <a:gd name="T3" fmla="*/ 20 h 100"/>
                <a:gd name="T4" fmla="*/ 39 w 60"/>
                <a:gd name="T5" fmla="*/ 100 h 100"/>
                <a:gd name="T6" fmla="*/ 0 w 60"/>
                <a:gd name="T7" fmla="*/ 43 h 100"/>
                <a:gd name="T8" fmla="*/ 25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5" y="0"/>
                  </a:moveTo>
                  <a:lnTo>
                    <a:pt x="60" y="20"/>
                  </a:lnTo>
                  <a:lnTo>
                    <a:pt x="39" y="100"/>
                  </a:lnTo>
                  <a:lnTo>
                    <a:pt x="0" y="4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Freeform 57"/>
            <p:cNvSpPr>
              <a:spLocks/>
            </p:cNvSpPr>
            <p:nvPr/>
          </p:nvSpPr>
          <p:spPr bwMode="auto">
            <a:xfrm rot="21061620" flipH="1">
              <a:off x="6878898" y="3375164"/>
              <a:ext cx="219075" cy="158750"/>
            </a:xfrm>
            <a:custGeom>
              <a:avLst/>
              <a:gdLst>
                <a:gd name="T0" fmla="*/ 28 w 138"/>
                <a:gd name="T1" fmla="*/ 0 h 100"/>
                <a:gd name="T2" fmla="*/ 84 w 138"/>
                <a:gd name="T3" fmla="*/ 25 h 100"/>
                <a:gd name="T4" fmla="*/ 134 w 138"/>
                <a:gd name="T5" fmla="*/ 69 h 100"/>
                <a:gd name="T6" fmla="*/ 134 w 138"/>
                <a:gd name="T7" fmla="*/ 71 h 100"/>
                <a:gd name="T8" fmla="*/ 136 w 138"/>
                <a:gd name="T9" fmla="*/ 76 h 100"/>
                <a:gd name="T10" fmla="*/ 138 w 138"/>
                <a:gd name="T11" fmla="*/ 81 h 100"/>
                <a:gd name="T12" fmla="*/ 136 w 138"/>
                <a:gd name="T13" fmla="*/ 88 h 100"/>
                <a:gd name="T14" fmla="*/ 134 w 138"/>
                <a:gd name="T15" fmla="*/ 93 h 100"/>
                <a:gd name="T16" fmla="*/ 126 w 138"/>
                <a:gd name="T17" fmla="*/ 97 h 100"/>
                <a:gd name="T18" fmla="*/ 113 w 138"/>
                <a:gd name="T19" fmla="*/ 100 h 100"/>
                <a:gd name="T20" fmla="*/ 51 w 138"/>
                <a:gd name="T21" fmla="*/ 79 h 100"/>
                <a:gd name="T22" fmla="*/ 0 w 138"/>
                <a:gd name="T23" fmla="*/ 42 h 100"/>
                <a:gd name="T24" fmla="*/ 28 w 13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00">
                  <a:moveTo>
                    <a:pt x="28" y="0"/>
                  </a:moveTo>
                  <a:lnTo>
                    <a:pt x="84" y="25"/>
                  </a:lnTo>
                  <a:lnTo>
                    <a:pt x="134" y="69"/>
                  </a:lnTo>
                  <a:lnTo>
                    <a:pt x="134" y="71"/>
                  </a:lnTo>
                  <a:lnTo>
                    <a:pt x="136" y="76"/>
                  </a:lnTo>
                  <a:lnTo>
                    <a:pt x="138" y="81"/>
                  </a:lnTo>
                  <a:lnTo>
                    <a:pt x="136" y="88"/>
                  </a:lnTo>
                  <a:lnTo>
                    <a:pt x="134" y="93"/>
                  </a:lnTo>
                  <a:lnTo>
                    <a:pt x="126" y="97"/>
                  </a:lnTo>
                  <a:lnTo>
                    <a:pt x="113" y="100"/>
                  </a:lnTo>
                  <a:lnTo>
                    <a:pt x="51" y="79"/>
                  </a:lnTo>
                  <a:lnTo>
                    <a:pt x="0" y="4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Freeform 58"/>
            <p:cNvSpPr>
              <a:spLocks/>
            </p:cNvSpPr>
            <p:nvPr/>
          </p:nvSpPr>
          <p:spPr bwMode="auto">
            <a:xfrm rot="21061620" flipH="1">
              <a:off x="7476199" y="2555515"/>
              <a:ext cx="847725" cy="825500"/>
            </a:xfrm>
            <a:custGeom>
              <a:avLst/>
              <a:gdLst>
                <a:gd name="T0" fmla="*/ 491 w 534"/>
                <a:gd name="T1" fmla="*/ 0 h 520"/>
                <a:gd name="T2" fmla="*/ 511 w 534"/>
                <a:gd name="T3" fmla="*/ 7 h 520"/>
                <a:gd name="T4" fmla="*/ 528 w 534"/>
                <a:gd name="T5" fmla="*/ 22 h 520"/>
                <a:gd name="T6" fmla="*/ 534 w 534"/>
                <a:gd name="T7" fmla="*/ 50 h 520"/>
                <a:gd name="T8" fmla="*/ 528 w 534"/>
                <a:gd name="T9" fmla="*/ 94 h 520"/>
                <a:gd name="T10" fmla="*/ 505 w 534"/>
                <a:gd name="T11" fmla="*/ 151 h 520"/>
                <a:gd name="T12" fmla="*/ 477 w 534"/>
                <a:gd name="T13" fmla="*/ 208 h 520"/>
                <a:gd name="T14" fmla="*/ 443 w 534"/>
                <a:gd name="T15" fmla="*/ 262 h 520"/>
                <a:gd name="T16" fmla="*/ 411 w 534"/>
                <a:gd name="T17" fmla="*/ 309 h 520"/>
                <a:gd name="T18" fmla="*/ 386 w 534"/>
                <a:gd name="T19" fmla="*/ 343 h 520"/>
                <a:gd name="T20" fmla="*/ 371 w 534"/>
                <a:gd name="T21" fmla="*/ 363 h 520"/>
                <a:gd name="T22" fmla="*/ 367 w 534"/>
                <a:gd name="T23" fmla="*/ 368 h 520"/>
                <a:gd name="T24" fmla="*/ 347 w 534"/>
                <a:gd name="T25" fmla="*/ 382 h 520"/>
                <a:gd name="T26" fmla="*/ 310 w 534"/>
                <a:gd name="T27" fmla="*/ 406 h 520"/>
                <a:gd name="T28" fmla="*/ 263 w 534"/>
                <a:gd name="T29" fmla="*/ 436 h 520"/>
                <a:gd name="T30" fmla="*/ 208 w 534"/>
                <a:gd name="T31" fmla="*/ 468 h 520"/>
                <a:gd name="T32" fmla="*/ 149 w 534"/>
                <a:gd name="T33" fmla="*/ 495 h 520"/>
                <a:gd name="T34" fmla="*/ 93 w 534"/>
                <a:gd name="T35" fmla="*/ 515 h 520"/>
                <a:gd name="T36" fmla="*/ 47 w 534"/>
                <a:gd name="T37" fmla="*/ 520 h 520"/>
                <a:gd name="T38" fmla="*/ 20 w 534"/>
                <a:gd name="T39" fmla="*/ 512 h 520"/>
                <a:gd name="T40" fmla="*/ 5 w 534"/>
                <a:gd name="T41" fmla="*/ 495 h 520"/>
                <a:gd name="T42" fmla="*/ 0 w 534"/>
                <a:gd name="T43" fmla="*/ 474 h 520"/>
                <a:gd name="T44" fmla="*/ 0 w 534"/>
                <a:gd name="T45" fmla="*/ 456 h 520"/>
                <a:gd name="T46" fmla="*/ 3 w 534"/>
                <a:gd name="T47" fmla="*/ 443 h 520"/>
                <a:gd name="T48" fmla="*/ 4 w 534"/>
                <a:gd name="T49" fmla="*/ 439 h 520"/>
                <a:gd name="T50" fmla="*/ 16 w 534"/>
                <a:gd name="T51" fmla="*/ 418 h 520"/>
                <a:gd name="T52" fmla="*/ 38 w 534"/>
                <a:gd name="T53" fmla="*/ 382 h 520"/>
                <a:gd name="T54" fmla="*/ 67 w 534"/>
                <a:gd name="T55" fmla="*/ 337 h 520"/>
                <a:gd name="T56" fmla="*/ 101 w 534"/>
                <a:gd name="T57" fmla="*/ 287 h 520"/>
                <a:gd name="T58" fmla="*/ 136 w 534"/>
                <a:gd name="T59" fmla="*/ 237 h 520"/>
                <a:gd name="T60" fmla="*/ 172 w 534"/>
                <a:gd name="T61" fmla="*/ 195 h 520"/>
                <a:gd name="T62" fmla="*/ 206 w 534"/>
                <a:gd name="T63" fmla="*/ 163 h 520"/>
                <a:gd name="T64" fmla="*/ 249 w 534"/>
                <a:gd name="T65" fmla="*/ 128 h 520"/>
                <a:gd name="T66" fmla="*/ 300 w 534"/>
                <a:gd name="T67" fmla="*/ 94 h 520"/>
                <a:gd name="T68" fmla="*/ 351 w 534"/>
                <a:gd name="T69" fmla="*/ 63 h 520"/>
                <a:gd name="T70" fmla="*/ 398 w 534"/>
                <a:gd name="T71" fmla="*/ 36 h 520"/>
                <a:gd name="T72" fmla="*/ 435 w 534"/>
                <a:gd name="T73" fmla="*/ 15 h 520"/>
                <a:gd name="T74" fmla="*/ 456 w 534"/>
                <a:gd name="T75" fmla="*/ 4 h 520"/>
                <a:gd name="T76" fmla="*/ 460 w 534"/>
                <a:gd name="T77" fmla="*/ 1 h 520"/>
                <a:gd name="T78" fmla="*/ 471 w 534"/>
                <a:gd name="T7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520">
                  <a:moveTo>
                    <a:pt x="481" y="0"/>
                  </a:moveTo>
                  <a:lnTo>
                    <a:pt x="491" y="0"/>
                  </a:lnTo>
                  <a:lnTo>
                    <a:pt x="501" y="3"/>
                  </a:lnTo>
                  <a:lnTo>
                    <a:pt x="511" y="7"/>
                  </a:lnTo>
                  <a:lnTo>
                    <a:pt x="520" y="13"/>
                  </a:lnTo>
                  <a:lnTo>
                    <a:pt x="528" y="22"/>
                  </a:lnTo>
                  <a:lnTo>
                    <a:pt x="533" y="34"/>
                  </a:lnTo>
                  <a:lnTo>
                    <a:pt x="534" y="50"/>
                  </a:lnTo>
                  <a:lnTo>
                    <a:pt x="533" y="71"/>
                  </a:lnTo>
                  <a:lnTo>
                    <a:pt x="528" y="94"/>
                  </a:lnTo>
                  <a:lnTo>
                    <a:pt x="517" y="123"/>
                  </a:lnTo>
                  <a:lnTo>
                    <a:pt x="505" y="151"/>
                  </a:lnTo>
                  <a:lnTo>
                    <a:pt x="491" y="180"/>
                  </a:lnTo>
                  <a:lnTo>
                    <a:pt x="477" y="208"/>
                  </a:lnTo>
                  <a:lnTo>
                    <a:pt x="460" y="236"/>
                  </a:lnTo>
                  <a:lnTo>
                    <a:pt x="443" y="262"/>
                  </a:lnTo>
                  <a:lnTo>
                    <a:pt x="427" y="287"/>
                  </a:lnTo>
                  <a:lnTo>
                    <a:pt x="411" y="309"/>
                  </a:lnTo>
                  <a:lnTo>
                    <a:pt x="398" y="327"/>
                  </a:lnTo>
                  <a:lnTo>
                    <a:pt x="386" y="343"/>
                  </a:lnTo>
                  <a:lnTo>
                    <a:pt x="377" y="355"/>
                  </a:lnTo>
                  <a:lnTo>
                    <a:pt x="371" y="363"/>
                  </a:lnTo>
                  <a:lnTo>
                    <a:pt x="369" y="365"/>
                  </a:lnTo>
                  <a:lnTo>
                    <a:pt x="367" y="368"/>
                  </a:lnTo>
                  <a:lnTo>
                    <a:pt x="359" y="373"/>
                  </a:lnTo>
                  <a:lnTo>
                    <a:pt x="347" y="382"/>
                  </a:lnTo>
                  <a:lnTo>
                    <a:pt x="330" y="393"/>
                  </a:lnTo>
                  <a:lnTo>
                    <a:pt x="310" y="406"/>
                  </a:lnTo>
                  <a:lnTo>
                    <a:pt x="288" y="420"/>
                  </a:lnTo>
                  <a:lnTo>
                    <a:pt x="263" y="436"/>
                  </a:lnTo>
                  <a:lnTo>
                    <a:pt x="236" y="452"/>
                  </a:lnTo>
                  <a:lnTo>
                    <a:pt x="208" y="468"/>
                  </a:lnTo>
                  <a:lnTo>
                    <a:pt x="179" y="482"/>
                  </a:lnTo>
                  <a:lnTo>
                    <a:pt x="149" y="495"/>
                  </a:lnTo>
                  <a:lnTo>
                    <a:pt x="121" y="505"/>
                  </a:lnTo>
                  <a:lnTo>
                    <a:pt x="93" y="515"/>
                  </a:lnTo>
                  <a:lnTo>
                    <a:pt x="68" y="519"/>
                  </a:lnTo>
                  <a:lnTo>
                    <a:pt x="47" y="520"/>
                  </a:lnTo>
                  <a:lnTo>
                    <a:pt x="32" y="517"/>
                  </a:lnTo>
                  <a:lnTo>
                    <a:pt x="20" y="512"/>
                  </a:lnTo>
                  <a:lnTo>
                    <a:pt x="11" y="504"/>
                  </a:lnTo>
                  <a:lnTo>
                    <a:pt x="5" y="495"/>
                  </a:lnTo>
                  <a:lnTo>
                    <a:pt x="1" y="485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56"/>
                  </a:lnTo>
                  <a:lnTo>
                    <a:pt x="1" y="448"/>
                  </a:lnTo>
                  <a:lnTo>
                    <a:pt x="3" y="443"/>
                  </a:lnTo>
                  <a:lnTo>
                    <a:pt x="3" y="441"/>
                  </a:lnTo>
                  <a:lnTo>
                    <a:pt x="4" y="439"/>
                  </a:lnTo>
                  <a:lnTo>
                    <a:pt x="9" y="431"/>
                  </a:lnTo>
                  <a:lnTo>
                    <a:pt x="16" y="418"/>
                  </a:lnTo>
                  <a:lnTo>
                    <a:pt x="26" y="402"/>
                  </a:lnTo>
                  <a:lnTo>
                    <a:pt x="38" y="382"/>
                  </a:lnTo>
                  <a:lnTo>
                    <a:pt x="52" y="360"/>
                  </a:lnTo>
                  <a:lnTo>
                    <a:pt x="67" y="337"/>
                  </a:lnTo>
                  <a:lnTo>
                    <a:pt x="84" y="312"/>
                  </a:lnTo>
                  <a:lnTo>
                    <a:pt x="101" y="287"/>
                  </a:lnTo>
                  <a:lnTo>
                    <a:pt x="118" y="262"/>
                  </a:lnTo>
                  <a:lnTo>
                    <a:pt x="136" y="237"/>
                  </a:lnTo>
                  <a:lnTo>
                    <a:pt x="155" y="215"/>
                  </a:lnTo>
                  <a:lnTo>
                    <a:pt x="172" y="195"/>
                  </a:lnTo>
                  <a:lnTo>
                    <a:pt x="189" y="178"/>
                  </a:lnTo>
                  <a:lnTo>
                    <a:pt x="206" y="163"/>
                  </a:lnTo>
                  <a:lnTo>
                    <a:pt x="227" y="145"/>
                  </a:lnTo>
                  <a:lnTo>
                    <a:pt x="249" y="128"/>
                  </a:lnTo>
                  <a:lnTo>
                    <a:pt x="274" y="111"/>
                  </a:lnTo>
                  <a:lnTo>
                    <a:pt x="300" y="94"/>
                  </a:lnTo>
                  <a:lnTo>
                    <a:pt x="325" y="79"/>
                  </a:lnTo>
                  <a:lnTo>
                    <a:pt x="351" y="63"/>
                  </a:lnTo>
                  <a:lnTo>
                    <a:pt x="375" y="49"/>
                  </a:lnTo>
                  <a:lnTo>
                    <a:pt x="398" y="36"/>
                  </a:lnTo>
                  <a:lnTo>
                    <a:pt x="418" y="24"/>
                  </a:lnTo>
                  <a:lnTo>
                    <a:pt x="435" y="15"/>
                  </a:lnTo>
                  <a:lnTo>
                    <a:pt x="447" y="8"/>
                  </a:lnTo>
                  <a:lnTo>
                    <a:pt x="456" y="4"/>
                  </a:lnTo>
                  <a:lnTo>
                    <a:pt x="458" y="1"/>
                  </a:lnTo>
                  <a:lnTo>
                    <a:pt x="460" y="1"/>
                  </a:lnTo>
                  <a:lnTo>
                    <a:pt x="465" y="1"/>
                  </a:lnTo>
                  <a:lnTo>
                    <a:pt x="47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자유형 1017"/>
            <p:cNvSpPr>
              <a:spLocks/>
            </p:cNvSpPr>
            <p:nvPr/>
          </p:nvSpPr>
          <p:spPr bwMode="auto">
            <a:xfrm rot="21061620" flipH="1">
              <a:off x="5386373" y="2842554"/>
              <a:ext cx="3858743" cy="3469360"/>
            </a:xfrm>
            <a:custGeom>
              <a:avLst/>
              <a:gdLst>
                <a:gd name="connsiteX0" fmla="*/ 3025306 w 3858743"/>
                <a:gd name="connsiteY0" fmla="*/ 0 h 3469360"/>
                <a:gd name="connsiteX1" fmla="*/ 0 w 3858743"/>
                <a:gd name="connsiteY1" fmla="*/ 1237762 h 3469360"/>
                <a:gd name="connsiteX2" fmla="*/ 352373 w 3858743"/>
                <a:gd name="connsiteY2" fmla="*/ 3469360 h 3469360"/>
                <a:gd name="connsiteX3" fmla="*/ 3858743 w 3858743"/>
                <a:gd name="connsiteY3" fmla="*/ 2033588 h 346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743" h="3469360">
                  <a:moveTo>
                    <a:pt x="3025306" y="0"/>
                  </a:moveTo>
                  <a:lnTo>
                    <a:pt x="0" y="1237762"/>
                  </a:lnTo>
                  <a:lnTo>
                    <a:pt x="352373" y="3469360"/>
                  </a:lnTo>
                  <a:lnTo>
                    <a:pt x="3858743" y="2033588"/>
                  </a:lnTo>
                  <a:close/>
                </a:path>
              </a:pathLst>
            </a:custGeom>
            <a:solidFill>
              <a:srgbClr val="CBB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9" name="Freeform 60"/>
            <p:cNvSpPr>
              <a:spLocks/>
            </p:cNvSpPr>
            <p:nvPr/>
          </p:nvSpPr>
          <p:spPr bwMode="auto">
            <a:xfrm rot="21061620" flipH="1">
              <a:off x="7471898" y="2694281"/>
              <a:ext cx="741363" cy="746125"/>
            </a:xfrm>
            <a:custGeom>
              <a:avLst/>
              <a:gdLst>
                <a:gd name="T0" fmla="*/ 186 w 467"/>
                <a:gd name="T1" fmla="*/ 0 h 470"/>
                <a:gd name="T2" fmla="*/ 221 w 467"/>
                <a:gd name="T3" fmla="*/ 2 h 470"/>
                <a:gd name="T4" fmla="*/ 256 w 467"/>
                <a:gd name="T5" fmla="*/ 7 h 470"/>
                <a:gd name="T6" fmla="*/ 293 w 467"/>
                <a:gd name="T7" fmla="*/ 19 h 470"/>
                <a:gd name="T8" fmla="*/ 327 w 467"/>
                <a:gd name="T9" fmla="*/ 36 h 470"/>
                <a:gd name="T10" fmla="*/ 360 w 467"/>
                <a:gd name="T11" fmla="*/ 58 h 470"/>
                <a:gd name="T12" fmla="*/ 390 w 467"/>
                <a:gd name="T13" fmla="*/ 85 h 470"/>
                <a:gd name="T14" fmla="*/ 416 w 467"/>
                <a:gd name="T15" fmla="*/ 117 h 470"/>
                <a:gd name="T16" fmla="*/ 437 w 467"/>
                <a:gd name="T17" fmla="*/ 150 h 470"/>
                <a:gd name="T18" fmla="*/ 453 w 467"/>
                <a:gd name="T19" fmla="*/ 185 h 470"/>
                <a:gd name="T20" fmla="*/ 463 w 467"/>
                <a:gd name="T21" fmla="*/ 222 h 470"/>
                <a:gd name="T22" fmla="*/ 467 w 467"/>
                <a:gd name="T23" fmla="*/ 257 h 470"/>
                <a:gd name="T24" fmla="*/ 467 w 467"/>
                <a:gd name="T25" fmla="*/ 292 h 470"/>
                <a:gd name="T26" fmla="*/ 460 w 467"/>
                <a:gd name="T27" fmla="*/ 328 h 470"/>
                <a:gd name="T28" fmla="*/ 449 w 467"/>
                <a:gd name="T29" fmla="*/ 360 h 470"/>
                <a:gd name="T30" fmla="*/ 432 w 467"/>
                <a:gd name="T31" fmla="*/ 390 h 470"/>
                <a:gd name="T32" fmla="*/ 408 w 467"/>
                <a:gd name="T33" fmla="*/ 417 h 470"/>
                <a:gd name="T34" fmla="*/ 381 w 467"/>
                <a:gd name="T35" fmla="*/ 439 h 470"/>
                <a:gd name="T36" fmla="*/ 350 w 467"/>
                <a:gd name="T37" fmla="*/ 455 h 470"/>
                <a:gd name="T38" fmla="*/ 316 w 467"/>
                <a:gd name="T39" fmla="*/ 466 h 470"/>
                <a:gd name="T40" fmla="*/ 282 w 467"/>
                <a:gd name="T41" fmla="*/ 470 h 470"/>
                <a:gd name="T42" fmla="*/ 247 w 467"/>
                <a:gd name="T43" fmla="*/ 470 h 470"/>
                <a:gd name="T44" fmla="*/ 210 w 467"/>
                <a:gd name="T45" fmla="*/ 465 h 470"/>
                <a:gd name="T46" fmla="*/ 175 w 467"/>
                <a:gd name="T47" fmla="*/ 453 h 470"/>
                <a:gd name="T48" fmla="*/ 141 w 467"/>
                <a:gd name="T49" fmla="*/ 436 h 470"/>
                <a:gd name="T50" fmla="*/ 108 w 467"/>
                <a:gd name="T51" fmla="*/ 414 h 470"/>
                <a:gd name="T52" fmla="*/ 77 w 467"/>
                <a:gd name="T53" fmla="*/ 387 h 470"/>
                <a:gd name="T54" fmla="*/ 51 w 467"/>
                <a:gd name="T55" fmla="*/ 355 h 470"/>
                <a:gd name="T56" fmla="*/ 30 w 467"/>
                <a:gd name="T57" fmla="*/ 322 h 470"/>
                <a:gd name="T58" fmla="*/ 14 w 467"/>
                <a:gd name="T59" fmla="*/ 287 h 470"/>
                <a:gd name="T60" fmla="*/ 5 w 467"/>
                <a:gd name="T61" fmla="*/ 250 h 470"/>
                <a:gd name="T62" fmla="*/ 0 w 467"/>
                <a:gd name="T63" fmla="*/ 215 h 470"/>
                <a:gd name="T64" fmla="*/ 1 w 467"/>
                <a:gd name="T65" fmla="*/ 178 h 470"/>
                <a:gd name="T66" fmla="*/ 8 w 467"/>
                <a:gd name="T67" fmla="*/ 144 h 470"/>
                <a:gd name="T68" fmla="*/ 19 w 467"/>
                <a:gd name="T69" fmla="*/ 112 h 470"/>
                <a:gd name="T70" fmla="*/ 36 w 467"/>
                <a:gd name="T71" fmla="*/ 82 h 470"/>
                <a:gd name="T72" fmla="*/ 60 w 467"/>
                <a:gd name="T73" fmla="*/ 55 h 470"/>
                <a:gd name="T74" fmla="*/ 87 w 467"/>
                <a:gd name="T75" fmla="*/ 33 h 470"/>
                <a:gd name="T76" fmla="*/ 117 w 467"/>
                <a:gd name="T77" fmla="*/ 16 h 470"/>
                <a:gd name="T78" fmla="*/ 150 w 467"/>
                <a:gd name="T79" fmla="*/ 6 h 470"/>
                <a:gd name="T80" fmla="*/ 186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186" y="0"/>
                  </a:moveTo>
                  <a:lnTo>
                    <a:pt x="221" y="2"/>
                  </a:lnTo>
                  <a:lnTo>
                    <a:pt x="256" y="7"/>
                  </a:lnTo>
                  <a:lnTo>
                    <a:pt x="293" y="19"/>
                  </a:lnTo>
                  <a:lnTo>
                    <a:pt x="327" y="36"/>
                  </a:lnTo>
                  <a:lnTo>
                    <a:pt x="360" y="58"/>
                  </a:lnTo>
                  <a:lnTo>
                    <a:pt x="390" y="85"/>
                  </a:lnTo>
                  <a:lnTo>
                    <a:pt x="416" y="117"/>
                  </a:lnTo>
                  <a:lnTo>
                    <a:pt x="437" y="150"/>
                  </a:lnTo>
                  <a:lnTo>
                    <a:pt x="453" y="185"/>
                  </a:lnTo>
                  <a:lnTo>
                    <a:pt x="463" y="222"/>
                  </a:lnTo>
                  <a:lnTo>
                    <a:pt x="467" y="257"/>
                  </a:lnTo>
                  <a:lnTo>
                    <a:pt x="467" y="292"/>
                  </a:lnTo>
                  <a:lnTo>
                    <a:pt x="460" y="328"/>
                  </a:lnTo>
                  <a:lnTo>
                    <a:pt x="449" y="360"/>
                  </a:lnTo>
                  <a:lnTo>
                    <a:pt x="432" y="390"/>
                  </a:lnTo>
                  <a:lnTo>
                    <a:pt x="408" y="417"/>
                  </a:lnTo>
                  <a:lnTo>
                    <a:pt x="381" y="439"/>
                  </a:lnTo>
                  <a:lnTo>
                    <a:pt x="350" y="455"/>
                  </a:lnTo>
                  <a:lnTo>
                    <a:pt x="316" y="466"/>
                  </a:lnTo>
                  <a:lnTo>
                    <a:pt x="282" y="470"/>
                  </a:lnTo>
                  <a:lnTo>
                    <a:pt x="247" y="470"/>
                  </a:lnTo>
                  <a:lnTo>
                    <a:pt x="210" y="465"/>
                  </a:lnTo>
                  <a:lnTo>
                    <a:pt x="175" y="453"/>
                  </a:lnTo>
                  <a:lnTo>
                    <a:pt x="141" y="436"/>
                  </a:lnTo>
                  <a:lnTo>
                    <a:pt x="108" y="414"/>
                  </a:lnTo>
                  <a:lnTo>
                    <a:pt x="77" y="387"/>
                  </a:lnTo>
                  <a:lnTo>
                    <a:pt x="51" y="355"/>
                  </a:lnTo>
                  <a:lnTo>
                    <a:pt x="30" y="322"/>
                  </a:lnTo>
                  <a:lnTo>
                    <a:pt x="14" y="287"/>
                  </a:lnTo>
                  <a:lnTo>
                    <a:pt x="5" y="250"/>
                  </a:lnTo>
                  <a:lnTo>
                    <a:pt x="0" y="215"/>
                  </a:lnTo>
                  <a:lnTo>
                    <a:pt x="1" y="178"/>
                  </a:lnTo>
                  <a:lnTo>
                    <a:pt x="8" y="144"/>
                  </a:lnTo>
                  <a:lnTo>
                    <a:pt x="19" y="112"/>
                  </a:lnTo>
                  <a:lnTo>
                    <a:pt x="36" y="82"/>
                  </a:lnTo>
                  <a:lnTo>
                    <a:pt x="60" y="55"/>
                  </a:lnTo>
                  <a:lnTo>
                    <a:pt x="87" y="33"/>
                  </a:lnTo>
                  <a:lnTo>
                    <a:pt x="117" y="16"/>
                  </a:lnTo>
                  <a:lnTo>
                    <a:pt x="150" y="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Freeform 61"/>
            <p:cNvSpPr>
              <a:spLocks/>
            </p:cNvSpPr>
            <p:nvPr/>
          </p:nvSpPr>
          <p:spPr bwMode="auto">
            <a:xfrm rot="21061620" flipH="1">
              <a:off x="7483170" y="2837925"/>
              <a:ext cx="619125" cy="611188"/>
            </a:xfrm>
            <a:custGeom>
              <a:avLst/>
              <a:gdLst>
                <a:gd name="T0" fmla="*/ 313 w 390"/>
                <a:gd name="T1" fmla="*/ 0 h 385"/>
                <a:gd name="T2" fmla="*/ 339 w 390"/>
                <a:gd name="T3" fmla="*/ 32 h 385"/>
                <a:gd name="T4" fmla="*/ 360 w 390"/>
                <a:gd name="T5" fmla="*/ 65 h 385"/>
                <a:gd name="T6" fmla="*/ 376 w 390"/>
                <a:gd name="T7" fmla="*/ 100 h 385"/>
                <a:gd name="T8" fmla="*/ 386 w 390"/>
                <a:gd name="T9" fmla="*/ 137 h 385"/>
                <a:gd name="T10" fmla="*/ 390 w 390"/>
                <a:gd name="T11" fmla="*/ 172 h 385"/>
                <a:gd name="T12" fmla="*/ 390 w 390"/>
                <a:gd name="T13" fmla="*/ 207 h 385"/>
                <a:gd name="T14" fmla="*/ 383 w 390"/>
                <a:gd name="T15" fmla="*/ 243 h 385"/>
                <a:gd name="T16" fmla="*/ 372 w 390"/>
                <a:gd name="T17" fmla="*/ 275 h 385"/>
                <a:gd name="T18" fmla="*/ 355 w 390"/>
                <a:gd name="T19" fmla="*/ 305 h 385"/>
                <a:gd name="T20" fmla="*/ 331 w 390"/>
                <a:gd name="T21" fmla="*/ 332 h 385"/>
                <a:gd name="T22" fmla="*/ 304 w 390"/>
                <a:gd name="T23" fmla="*/ 354 h 385"/>
                <a:gd name="T24" fmla="*/ 273 w 390"/>
                <a:gd name="T25" fmla="*/ 370 h 385"/>
                <a:gd name="T26" fmla="*/ 239 w 390"/>
                <a:gd name="T27" fmla="*/ 381 h 385"/>
                <a:gd name="T28" fmla="*/ 205 w 390"/>
                <a:gd name="T29" fmla="*/ 385 h 385"/>
                <a:gd name="T30" fmla="*/ 170 w 390"/>
                <a:gd name="T31" fmla="*/ 385 h 385"/>
                <a:gd name="T32" fmla="*/ 133 w 390"/>
                <a:gd name="T33" fmla="*/ 380 h 385"/>
                <a:gd name="T34" fmla="*/ 98 w 390"/>
                <a:gd name="T35" fmla="*/ 368 h 385"/>
                <a:gd name="T36" fmla="*/ 64 w 390"/>
                <a:gd name="T37" fmla="*/ 351 h 385"/>
                <a:gd name="T38" fmla="*/ 31 w 390"/>
                <a:gd name="T39" fmla="*/ 329 h 385"/>
                <a:gd name="T40" fmla="*/ 0 w 390"/>
                <a:gd name="T41" fmla="*/ 302 h 385"/>
                <a:gd name="T42" fmla="*/ 313 w 390"/>
                <a:gd name="T4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85">
                  <a:moveTo>
                    <a:pt x="313" y="0"/>
                  </a:moveTo>
                  <a:lnTo>
                    <a:pt x="339" y="32"/>
                  </a:lnTo>
                  <a:lnTo>
                    <a:pt x="360" y="65"/>
                  </a:lnTo>
                  <a:lnTo>
                    <a:pt x="376" y="100"/>
                  </a:lnTo>
                  <a:lnTo>
                    <a:pt x="386" y="137"/>
                  </a:lnTo>
                  <a:lnTo>
                    <a:pt x="390" y="172"/>
                  </a:lnTo>
                  <a:lnTo>
                    <a:pt x="390" y="207"/>
                  </a:lnTo>
                  <a:lnTo>
                    <a:pt x="383" y="243"/>
                  </a:lnTo>
                  <a:lnTo>
                    <a:pt x="372" y="275"/>
                  </a:lnTo>
                  <a:lnTo>
                    <a:pt x="355" y="305"/>
                  </a:lnTo>
                  <a:lnTo>
                    <a:pt x="331" y="332"/>
                  </a:lnTo>
                  <a:lnTo>
                    <a:pt x="304" y="354"/>
                  </a:lnTo>
                  <a:lnTo>
                    <a:pt x="273" y="370"/>
                  </a:lnTo>
                  <a:lnTo>
                    <a:pt x="239" y="381"/>
                  </a:lnTo>
                  <a:lnTo>
                    <a:pt x="205" y="385"/>
                  </a:lnTo>
                  <a:lnTo>
                    <a:pt x="170" y="385"/>
                  </a:lnTo>
                  <a:lnTo>
                    <a:pt x="133" y="380"/>
                  </a:lnTo>
                  <a:lnTo>
                    <a:pt x="98" y="368"/>
                  </a:lnTo>
                  <a:lnTo>
                    <a:pt x="64" y="351"/>
                  </a:lnTo>
                  <a:lnTo>
                    <a:pt x="31" y="329"/>
                  </a:lnTo>
                  <a:lnTo>
                    <a:pt x="0" y="3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Freeform 62"/>
            <p:cNvSpPr>
              <a:spLocks/>
            </p:cNvSpPr>
            <p:nvPr/>
          </p:nvSpPr>
          <p:spPr bwMode="auto">
            <a:xfrm rot="21061620" flipH="1">
              <a:off x="7460144" y="2744354"/>
              <a:ext cx="727075" cy="823913"/>
            </a:xfrm>
            <a:custGeom>
              <a:avLst/>
              <a:gdLst>
                <a:gd name="T0" fmla="*/ 290 w 458"/>
                <a:gd name="T1" fmla="*/ 0 h 519"/>
                <a:gd name="T2" fmla="*/ 341 w 458"/>
                <a:gd name="T3" fmla="*/ 34 h 519"/>
                <a:gd name="T4" fmla="*/ 390 w 458"/>
                <a:gd name="T5" fmla="*/ 85 h 519"/>
                <a:gd name="T6" fmla="*/ 425 w 458"/>
                <a:gd name="T7" fmla="*/ 149 h 519"/>
                <a:gd name="T8" fmla="*/ 454 w 458"/>
                <a:gd name="T9" fmla="*/ 178 h 519"/>
                <a:gd name="T10" fmla="*/ 456 w 458"/>
                <a:gd name="T11" fmla="*/ 214 h 519"/>
                <a:gd name="T12" fmla="*/ 439 w 458"/>
                <a:gd name="T13" fmla="*/ 250 h 519"/>
                <a:gd name="T14" fmla="*/ 408 w 458"/>
                <a:gd name="T15" fmla="*/ 289 h 519"/>
                <a:gd name="T16" fmla="*/ 367 w 458"/>
                <a:gd name="T17" fmla="*/ 326 h 519"/>
                <a:gd name="T18" fmla="*/ 324 w 458"/>
                <a:gd name="T19" fmla="*/ 360 h 519"/>
                <a:gd name="T20" fmla="*/ 284 w 458"/>
                <a:gd name="T21" fmla="*/ 389 h 519"/>
                <a:gd name="T22" fmla="*/ 251 w 458"/>
                <a:gd name="T23" fmla="*/ 410 h 519"/>
                <a:gd name="T24" fmla="*/ 231 w 458"/>
                <a:gd name="T25" fmla="*/ 422 h 519"/>
                <a:gd name="T26" fmla="*/ 209 w 458"/>
                <a:gd name="T27" fmla="*/ 440 h 519"/>
                <a:gd name="T28" fmla="*/ 188 w 458"/>
                <a:gd name="T29" fmla="*/ 473 h 519"/>
                <a:gd name="T30" fmla="*/ 185 w 458"/>
                <a:gd name="T31" fmla="*/ 500 h 519"/>
                <a:gd name="T32" fmla="*/ 188 w 458"/>
                <a:gd name="T33" fmla="*/ 516 h 519"/>
                <a:gd name="T34" fmla="*/ 164 w 458"/>
                <a:gd name="T35" fmla="*/ 503 h 519"/>
                <a:gd name="T36" fmla="*/ 140 w 458"/>
                <a:gd name="T37" fmla="*/ 473 h 519"/>
                <a:gd name="T38" fmla="*/ 134 w 458"/>
                <a:gd name="T39" fmla="*/ 447 h 519"/>
                <a:gd name="T40" fmla="*/ 140 w 458"/>
                <a:gd name="T41" fmla="*/ 428 h 519"/>
                <a:gd name="T42" fmla="*/ 144 w 458"/>
                <a:gd name="T43" fmla="*/ 422 h 519"/>
                <a:gd name="T44" fmla="*/ 81 w 458"/>
                <a:gd name="T45" fmla="*/ 384 h 519"/>
                <a:gd name="T46" fmla="*/ 32 w 458"/>
                <a:gd name="T47" fmla="*/ 334 h 519"/>
                <a:gd name="T48" fmla="*/ 0 w 458"/>
                <a:gd name="T49" fmla="*/ 283 h 519"/>
                <a:gd name="T50" fmla="*/ 19 w 458"/>
                <a:gd name="T51" fmla="*/ 195 h 519"/>
                <a:gd name="T52" fmla="*/ 51 w 458"/>
                <a:gd name="T53" fmla="*/ 128 h 519"/>
                <a:gd name="T54" fmla="*/ 90 w 458"/>
                <a:gd name="T55" fmla="*/ 79 h 519"/>
                <a:gd name="T56" fmla="*/ 134 w 458"/>
                <a:gd name="T57" fmla="*/ 45 h 519"/>
                <a:gd name="T58" fmla="*/ 180 w 458"/>
                <a:gd name="T59" fmla="*/ 21 h 519"/>
                <a:gd name="T60" fmla="*/ 222 w 458"/>
                <a:gd name="T61" fmla="*/ 8 h 519"/>
                <a:gd name="T62" fmla="*/ 257 w 458"/>
                <a:gd name="T63" fmla="*/ 1 h 519"/>
                <a:gd name="T64" fmla="*/ 281 w 458"/>
                <a:gd name="T6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519">
                  <a:moveTo>
                    <a:pt x="288" y="0"/>
                  </a:moveTo>
                  <a:lnTo>
                    <a:pt x="290" y="0"/>
                  </a:lnTo>
                  <a:lnTo>
                    <a:pt x="316" y="16"/>
                  </a:lnTo>
                  <a:lnTo>
                    <a:pt x="341" y="34"/>
                  </a:lnTo>
                  <a:lnTo>
                    <a:pt x="365" y="56"/>
                  </a:lnTo>
                  <a:lnTo>
                    <a:pt x="390" y="85"/>
                  </a:lnTo>
                  <a:lnTo>
                    <a:pt x="411" y="117"/>
                  </a:lnTo>
                  <a:lnTo>
                    <a:pt x="425" y="149"/>
                  </a:lnTo>
                  <a:lnTo>
                    <a:pt x="443" y="164"/>
                  </a:lnTo>
                  <a:lnTo>
                    <a:pt x="454" y="178"/>
                  </a:lnTo>
                  <a:lnTo>
                    <a:pt x="458" y="195"/>
                  </a:lnTo>
                  <a:lnTo>
                    <a:pt x="456" y="214"/>
                  </a:lnTo>
                  <a:lnTo>
                    <a:pt x="450" y="232"/>
                  </a:lnTo>
                  <a:lnTo>
                    <a:pt x="439" y="250"/>
                  </a:lnTo>
                  <a:lnTo>
                    <a:pt x="425" y="270"/>
                  </a:lnTo>
                  <a:lnTo>
                    <a:pt x="408" y="289"/>
                  </a:lnTo>
                  <a:lnTo>
                    <a:pt x="388" y="308"/>
                  </a:lnTo>
                  <a:lnTo>
                    <a:pt x="367" y="326"/>
                  </a:lnTo>
                  <a:lnTo>
                    <a:pt x="346" y="344"/>
                  </a:lnTo>
                  <a:lnTo>
                    <a:pt x="324" y="360"/>
                  </a:lnTo>
                  <a:lnTo>
                    <a:pt x="303" y="376"/>
                  </a:lnTo>
                  <a:lnTo>
                    <a:pt x="284" y="389"/>
                  </a:lnTo>
                  <a:lnTo>
                    <a:pt x="265" y="401"/>
                  </a:lnTo>
                  <a:lnTo>
                    <a:pt x="251" y="410"/>
                  </a:lnTo>
                  <a:lnTo>
                    <a:pt x="239" y="418"/>
                  </a:lnTo>
                  <a:lnTo>
                    <a:pt x="231" y="422"/>
                  </a:lnTo>
                  <a:lnTo>
                    <a:pt x="229" y="423"/>
                  </a:lnTo>
                  <a:lnTo>
                    <a:pt x="209" y="440"/>
                  </a:lnTo>
                  <a:lnTo>
                    <a:pt x="196" y="457"/>
                  </a:lnTo>
                  <a:lnTo>
                    <a:pt x="188" y="473"/>
                  </a:lnTo>
                  <a:lnTo>
                    <a:pt x="185" y="487"/>
                  </a:lnTo>
                  <a:lnTo>
                    <a:pt x="185" y="500"/>
                  </a:lnTo>
                  <a:lnTo>
                    <a:pt x="185" y="509"/>
                  </a:lnTo>
                  <a:lnTo>
                    <a:pt x="188" y="516"/>
                  </a:lnTo>
                  <a:lnTo>
                    <a:pt x="188" y="519"/>
                  </a:lnTo>
                  <a:lnTo>
                    <a:pt x="164" y="503"/>
                  </a:lnTo>
                  <a:lnTo>
                    <a:pt x="149" y="487"/>
                  </a:lnTo>
                  <a:lnTo>
                    <a:pt x="140" y="473"/>
                  </a:lnTo>
                  <a:lnTo>
                    <a:pt x="134" y="458"/>
                  </a:lnTo>
                  <a:lnTo>
                    <a:pt x="134" y="447"/>
                  </a:lnTo>
                  <a:lnTo>
                    <a:pt x="137" y="436"/>
                  </a:lnTo>
                  <a:lnTo>
                    <a:pt x="140" y="428"/>
                  </a:lnTo>
                  <a:lnTo>
                    <a:pt x="142" y="423"/>
                  </a:lnTo>
                  <a:lnTo>
                    <a:pt x="144" y="422"/>
                  </a:lnTo>
                  <a:lnTo>
                    <a:pt x="112" y="405"/>
                  </a:lnTo>
                  <a:lnTo>
                    <a:pt x="81" y="384"/>
                  </a:lnTo>
                  <a:lnTo>
                    <a:pt x="52" y="358"/>
                  </a:lnTo>
                  <a:lnTo>
                    <a:pt x="32" y="334"/>
                  </a:lnTo>
                  <a:lnTo>
                    <a:pt x="14" y="309"/>
                  </a:lnTo>
                  <a:lnTo>
                    <a:pt x="0" y="283"/>
                  </a:lnTo>
                  <a:lnTo>
                    <a:pt x="7" y="236"/>
                  </a:lnTo>
                  <a:lnTo>
                    <a:pt x="19" y="195"/>
                  </a:lnTo>
                  <a:lnTo>
                    <a:pt x="34" y="160"/>
                  </a:lnTo>
                  <a:lnTo>
                    <a:pt x="51" y="128"/>
                  </a:lnTo>
                  <a:lnTo>
                    <a:pt x="70" y="102"/>
                  </a:lnTo>
                  <a:lnTo>
                    <a:pt x="90" y="79"/>
                  </a:lnTo>
                  <a:lnTo>
                    <a:pt x="112" y="60"/>
                  </a:lnTo>
                  <a:lnTo>
                    <a:pt x="134" y="45"/>
                  </a:lnTo>
                  <a:lnTo>
                    <a:pt x="158" y="32"/>
                  </a:lnTo>
                  <a:lnTo>
                    <a:pt x="180" y="21"/>
                  </a:lnTo>
                  <a:lnTo>
                    <a:pt x="202" y="15"/>
                  </a:lnTo>
                  <a:lnTo>
                    <a:pt x="222" y="8"/>
                  </a:lnTo>
                  <a:lnTo>
                    <a:pt x="240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1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" name="Freeform 132"/>
            <p:cNvSpPr>
              <a:spLocks/>
            </p:cNvSpPr>
            <p:nvPr/>
          </p:nvSpPr>
          <p:spPr bwMode="auto">
            <a:xfrm rot="21061620" flipH="1">
              <a:off x="6206257" y="4522324"/>
              <a:ext cx="1060450" cy="942975"/>
            </a:xfrm>
            <a:custGeom>
              <a:avLst/>
              <a:gdLst>
                <a:gd name="T0" fmla="*/ 491 w 668"/>
                <a:gd name="T1" fmla="*/ 0 h 594"/>
                <a:gd name="T2" fmla="*/ 668 w 668"/>
                <a:gd name="T3" fmla="*/ 258 h 594"/>
                <a:gd name="T4" fmla="*/ 176 w 668"/>
                <a:gd name="T5" fmla="*/ 594 h 594"/>
                <a:gd name="T6" fmla="*/ 0 w 668"/>
                <a:gd name="T7" fmla="*/ 336 h 594"/>
                <a:gd name="T8" fmla="*/ 491 w 668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594">
                  <a:moveTo>
                    <a:pt x="491" y="0"/>
                  </a:moveTo>
                  <a:lnTo>
                    <a:pt x="668" y="258"/>
                  </a:lnTo>
                  <a:lnTo>
                    <a:pt x="176" y="594"/>
                  </a:lnTo>
                  <a:lnTo>
                    <a:pt x="0" y="336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" name="Freeform 133"/>
            <p:cNvSpPr>
              <a:spLocks/>
            </p:cNvSpPr>
            <p:nvPr/>
          </p:nvSpPr>
          <p:spPr bwMode="auto">
            <a:xfrm rot="21061620" flipH="1">
              <a:off x="6306785" y="4551977"/>
              <a:ext cx="917575" cy="763588"/>
            </a:xfrm>
            <a:custGeom>
              <a:avLst/>
              <a:gdLst>
                <a:gd name="T0" fmla="*/ 468 w 578"/>
                <a:gd name="T1" fmla="*/ 0 h 481"/>
                <a:gd name="T2" fmla="*/ 578 w 578"/>
                <a:gd name="T3" fmla="*/ 161 h 481"/>
                <a:gd name="T4" fmla="*/ 111 w 578"/>
                <a:gd name="T5" fmla="*/ 481 h 481"/>
                <a:gd name="T6" fmla="*/ 0 w 578"/>
                <a:gd name="T7" fmla="*/ 318 h 481"/>
                <a:gd name="T8" fmla="*/ 468 w 578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81">
                  <a:moveTo>
                    <a:pt x="468" y="0"/>
                  </a:moveTo>
                  <a:lnTo>
                    <a:pt x="578" y="161"/>
                  </a:lnTo>
                  <a:lnTo>
                    <a:pt x="111" y="481"/>
                  </a:lnTo>
                  <a:lnTo>
                    <a:pt x="0" y="3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" name="Freeform 134"/>
            <p:cNvSpPr>
              <a:spLocks/>
            </p:cNvSpPr>
            <p:nvPr/>
          </p:nvSpPr>
          <p:spPr bwMode="auto">
            <a:xfrm rot="21061620" flipH="1">
              <a:off x="6436382" y="4283692"/>
              <a:ext cx="960438" cy="739775"/>
            </a:xfrm>
            <a:custGeom>
              <a:avLst/>
              <a:gdLst>
                <a:gd name="T0" fmla="*/ 583 w 605"/>
                <a:gd name="T1" fmla="*/ 0 h 466"/>
                <a:gd name="T2" fmla="*/ 605 w 605"/>
                <a:gd name="T3" fmla="*/ 130 h 466"/>
                <a:gd name="T4" fmla="*/ 359 w 605"/>
                <a:gd name="T5" fmla="*/ 299 h 466"/>
                <a:gd name="T6" fmla="*/ 114 w 605"/>
                <a:gd name="T7" fmla="*/ 466 h 466"/>
                <a:gd name="T8" fmla="*/ 0 w 605"/>
                <a:gd name="T9" fmla="*/ 398 h 466"/>
                <a:gd name="T10" fmla="*/ 292 w 605"/>
                <a:gd name="T11" fmla="*/ 199 h 466"/>
                <a:gd name="T12" fmla="*/ 583 w 605"/>
                <a:gd name="T1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466">
                  <a:moveTo>
                    <a:pt x="583" y="0"/>
                  </a:moveTo>
                  <a:lnTo>
                    <a:pt x="605" y="130"/>
                  </a:lnTo>
                  <a:lnTo>
                    <a:pt x="359" y="299"/>
                  </a:lnTo>
                  <a:lnTo>
                    <a:pt x="114" y="466"/>
                  </a:lnTo>
                  <a:lnTo>
                    <a:pt x="0" y="398"/>
                  </a:lnTo>
                  <a:lnTo>
                    <a:pt x="292" y="19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" name="Freeform 135"/>
            <p:cNvSpPr>
              <a:spLocks/>
            </p:cNvSpPr>
            <p:nvPr/>
          </p:nvSpPr>
          <p:spPr bwMode="auto">
            <a:xfrm rot="21061620" flipH="1">
              <a:off x="6451644" y="4311973"/>
              <a:ext cx="914400" cy="696913"/>
            </a:xfrm>
            <a:custGeom>
              <a:avLst/>
              <a:gdLst>
                <a:gd name="T0" fmla="*/ 555 w 576"/>
                <a:gd name="T1" fmla="*/ 0 h 439"/>
                <a:gd name="T2" fmla="*/ 576 w 576"/>
                <a:gd name="T3" fmla="*/ 109 h 439"/>
                <a:gd name="T4" fmla="*/ 335 w 576"/>
                <a:gd name="T5" fmla="*/ 274 h 439"/>
                <a:gd name="T6" fmla="*/ 94 w 576"/>
                <a:gd name="T7" fmla="*/ 439 h 439"/>
                <a:gd name="T8" fmla="*/ 0 w 576"/>
                <a:gd name="T9" fmla="*/ 380 h 439"/>
                <a:gd name="T10" fmla="*/ 275 w 576"/>
                <a:gd name="T11" fmla="*/ 193 h 439"/>
                <a:gd name="T12" fmla="*/ 555 w 576"/>
                <a:gd name="T1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39">
                  <a:moveTo>
                    <a:pt x="555" y="0"/>
                  </a:moveTo>
                  <a:lnTo>
                    <a:pt x="576" y="109"/>
                  </a:lnTo>
                  <a:lnTo>
                    <a:pt x="335" y="274"/>
                  </a:lnTo>
                  <a:lnTo>
                    <a:pt x="94" y="439"/>
                  </a:lnTo>
                  <a:lnTo>
                    <a:pt x="0" y="380"/>
                  </a:lnTo>
                  <a:lnTo>
                    <a:pt x="275" y="1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5" name="Freeform 136"/>
            <p:cNvSpPr>
              <a:spLocks/>
            </p:cNvSpPr>
            <p:nvPr/>
          </p:nvSpPr>
          <p:spPr bwMode="auto">
            <a:xfrm rot="21061620" flipH="1">
              <a:off x="6460855" y="4258426"/>
              <a:ext cx="939800" cy="654050"/>
            </a:xfrm>
            <a:custGeom>
              <a:avLst/>
              <a:gdLst>
                <a:gd name="T0" fmla="*/ 581 w 592"/>
                <a:gd name="T1" fmla="*/ 0 h 412"/>
                <a:gd name="T2" fmla="*/ 592 w 592"/>
                <a:gd name="T3" fmla="*/ 14 h 412"/>
                <a:gd name="T4" fmla="*/ 9 w 592"/>
                <a:gd name="T5" fmla="*/ 412 h 412"/>
                <a:gd name="T6" fmla="*/ 0 w 592"/>
                <a:gd name="T7" fmla="*/ 398 h 412"/>
                <a:gd name="T8" fmla="*/ 581 w 592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12">
                  <a:moveTo>
                    <a:pt x="581" y="0"/>
                  </a:moveTo>
                  <a:lnTo>
                    <a:pt x="592" y="14"/>
                  </a:lnTo>
                  <a:lnTo>
                    <a:pt x="9" y="412"/>
                  </a:lnTo>
                  <a:lnTo>
                    <a:pt x="0" y="3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6" name="Freeform 137"/>
            <p:cNvSpPr>
              <a:spLocks/>
            </p:cNvSpPr>
            <p:nvPr/>
          </p:nvSpPr>
          <p:spPr bwMode="auto">
            <a:xfrm rot="21061620" flipH="1">
              <a:off x="7121373" y="49882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7" name="Freeform 138"/>
            <p:cNvSpPr>
              <a:spLocks/>
            </p:cNvSpPr>
            <p:nvPr/>
          </p:nvSpPr>
          <p:spPr bwMode="auto">
            <a:xfrm rot="21061620" flipH="1">
              <a:off x="7141025" y="494988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8" name="Freeform 139"/>
            <p:cNvSpPr>
              <a:spLocks/>
            </p:cNvSpPr>
            <p:nvPr/>
          </p:nvSpPr>
          <p:spPr bwMode="auto">
            <a:xfrm rot="21061620" flipH="1">
              <a:off x="7082956" y="506983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9" name="Freeform 140"/>
            <p:cNvSpPr>
              <a:spLocks/>
            </p:cNvSpPr>
            <p:nvPr/>
          </p:nvSpPr>
          <p:spPr bwMode="auto">
            <a:xfrm rot="21061620" flipH="1">
              <a:off x="7102102" y="502823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0" name="Freeform 141"/>
            <p:cNvSpPr>
              <a:spLocks/>
            </p:cNvSpPr>
            <p:nvPr/>
          </p:nvSpPr>
          <p:spPr bwMode="auto">
            <a:xfrm rot="21061620" flipH="1">
              <a:off x="7064892" y="510816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1" name="Freeform 142"/>
            <p:cNvSpPr>
              <a:spLocks/>
            </p:cNvSpPr>
            <p:nvPr/>
          </p:nvSpPr>
          <p:spPr bwMode="auto">
            <a:xfrm rot="21061620" flipH="1">
              <a:off x="7066006" y="5207625"/>
              <a:ext cx="57150" cy="57150"/>
            </a:xfrm>
            <a:custGeom>
              <a:avLst/>
              <a:gdLst>
                <a:gd name="T0" fmla="*/ 22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2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2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2" name="Freeform 143"/>
            <p:cNvSpPr>
              <a:spLocks/>
            </p:cNvSpPr>
            <p:nvPr/>
          </p:nvSpPr>
          <p:spPr bwMode="auto">
            <a:xfrm rot="21061620" flipH="1">
              <a:off x="7025226" y="509179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144"/>
            <p:cNvSpPr>
              <a:spLocks/>
            </p:cNvSpPr>
            <p:nvPr/>
          </p:nvSpPr>
          <p:spPr bwMode="auto">
            <a:xfrm rot="21061620" flipH="1">
              <a:off x="7007286" y="513012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145"/>
            <p:cNvSpPr>
              <a:spLocks/>
            </p:cNvSpPr>
            <p:nvPr/>
          </p:nvSpPr>
          <p:spPr bwMode="auto">
            <a:xfrm rot="21061620" flipH="1">
              <a:off x="7044496" y="505018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146"/>
            <p:cNvSpPr>
              <a:spLocks/>
            </p:cNvSpPr>
            <p:nvPr/>
          </p:nvSpPr>
          <p:spPr bwMode="auto">
            <a:xfrm rot="21061620" flipH="1">
              <a:off x="7045611" y="5149648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 rot="21061620" flipH="1">
              <a:off x="7122498" y="508621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 rot="21061620" flipH="1">
              <a:off x="7103340" y="512768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 rot="21061620" flipH="1">
              <a:off x="7083822" y="5167722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 rot="21061620" flipH="1">
              <a:off x="7140561" y="504787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 rot="21061620" flipH="1">
              <a:off x="7026216" y="5189675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 rot="21061620" flipH="1">
              <a:off x="7179112" y="4966379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 rot="21061620" flipH="1">
              <a:off x="7159832" y="500786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 rot="21061620" flipH="1">
              <a:off x="6988005" y="5171601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155"/>
            <p:cNvSpPr>
              <a:spLocks/>
            </p:cNvSpPr>
            <p:nvPr/>
          </p:nvSpPr>
          <p:spPr bwMode="auto">
            <a:xfrm rot="21061620" flipH="1">
              <a:off x="6891073" y="507760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0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0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156"/>
            <p:cNvSpPr>
              <a:spLocks/>
            </p:cNvSpPr>
            <p:nvPr/>
          </p:nvSpPr>
          <p:spPr bwMode="auto">
            <a:xfrm rot="21061620" flipH="1">
              <a:off x="6929284" y="509409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157"/>
            <p:cNvSpPr>
              <a:spLocks/>
            </p:cNvSpPr>
            <p:nvPr/>
          </p:nvSpPr>
          <p:spPr bwMode="auto">
            <a:xfrm rot="21061620" flipH="1">
              <a:off x="6852747" y="505808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158"/>
            <p:cNvSpPr>
              <a:spLocks/>
            </p:cNvSpPr>
            <p:nvPr/>
          </p:nvSpPr>
          <p:spPr bwMode="auto">
            <a:xfrm rot="21061620" flipH="1">
              <a:off x="6814412" y="503843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6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159"/>
            <p:cNvSpPr>
              <a:spLocks/>
            </p:cNvSpPr>
            <p:nvPr/>
          </p:nvSpPr>
          <p:spPr bwMode="auto">
            <a:xfrm rot="21061620" flipH="1">
              <a:off x="6736410" y="500240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160"/>
            <p:cNvSpPr>
              <a:spLocks/>
            </p:cNvSpPr>
            <p:nvPr/>
          </p:nvSpPr>
          <p:spPr bwMode="auto">
            <a:xfrm rot="21061620" flipH="1">
              <a:off x="7062775" y="491229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161"/>
            <p:cNvSpPr>
              <a:spLocks/>
            </p:cNvSpPr>
            <p:nvPr/>
          </p:nvSpPr>
          <p:spPr bwMode="auto">
            <a:xfrm rot="21061620" flipH="1">
              <a:off x="6774746" y="502205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162"/>
            <p:cNvSpPr>
              <a:spLocks/>
            </p:cNvSpPr>
            <p:nvPr/>
          </p:nvSpPr>
          <p:spPr bwMode="auto">
            <a:xfrm rot="21061620" flipH="1">
              <a:off x="7006161" y="503212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163"/>
            <p:cNvSpPr>
              <a:spLocks/>
            </p:cNvSpPr>
            <p:nvPr/>
          </p:nvSpPr>
          <p:spPr bwMode="auto">
            <a:xfrm rot="21061620" flipH="1">
              <a:off x="7100987" y="493036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164"/>
            <p:cNvSpPr>
              <a:spLocks/>
            </p:cNvSpPr>
            <p:nvPr/>
          </p:nvSpPr>
          <p:spPr bwMode="auto">
            <a:xfrm rot="21061620" flipH="1">
              <a:off x="6949680" y="5152073"/>
              <a:ext cx="57150" cy="58738"/>
            </a:xfrm>
            <a:custGeom>
              <a:avLst/>
              <a:gdLst>
                <a:gd name="T0" fmla="*/ 22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2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165"/>
            <p:cNvSpPr>
              <a:spLocks/>
            </p:cNvSpPr>
            <p:nvPr/>
          </p:nvSpPr>
          <p:spPr bwMode="auto">
            <a:xfrm rot="21061620" flipH="1">
              <a:off x="7083295" y="497025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166"/>
            <p:cNvSpPr>
              <a:spLocks/>
            </p:cNvSpPr>
            <p:nvPr/>
          </p:nvSpPr>
          <p:spPr bwMode="auto">
            <a:xfrm rot="21061620" flipH="1">
              <a:off x="6969198" y="5113624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167"/>
            <p:cNvSpPr>
              <a:spLocks/>
            </p:cNvSpPr>
            <p:nvPr/>
          </p:nvSpPr>
          <p:spPr bwMode="auto">
            <a:xfrm rot="21061620" flipH="1">
              <a:off x="7063767" y="50101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168"/>
            <p:cNvSpPr>
              <a:spLocks/>
            </p:cNvSpPr>
            <p:nvPr/>
          </p:nvSpPr>
          <p:spPr bwMode="auto">
            <a:xfrm rot="21061620" flipH="1">
              <a:off x="6986890" y="507214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169"/>
            <p:cNvSpPr>
              <a:spLocks/>
            </p:cNvSpPr>
            <p:nvPr/>
          </p:nvSpPr>
          <p:spPr bwMode="auto">
            <a:xfrm rot="21061620" flipH="1">
              <a:off x="7025689" y="499221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170"/>
            <p:cNvSpPr>
              <a:spLocks/>
            </p:cNvSpPr>
            <p:nvPr/>
          </p:nvSpPr>
          <p:spPr bwMode="auto">
            <a:xfrm rot="21061620" flipH="1">
              <a:off x="7043381" y="49523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171"/>
            <p:cNvSpPr>
              <a:spLocks/>
            </p:cNvSpPr>
            <p:nvPr/>
          </p:nvSpPr>
          <p:spPr bwMode="auto">
            <a:xfrm rot="21061620" flipH="1">
              <a:off x="6928633" y="489664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172"/>
            <p:cNvSpPr>
              <a:spLocks/>
            </p:cNvSpPr>
            <p:nvPr/>
          </p:nvSpPr>
          <p:spPr bwMode="auto">
            <a:xfrm rot="21061620" flipH="1">
              <a:off x="6850508" y="486062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173"/>
            <p:cNvSpPr>
              <a:spLocks/>
            </p:cNvSpPr>
            <p:nvPr/>
          </p:nvSpPr>
          <p:spPr bwMode="auto">
            <a:xfrm rot="21061620" flipH="1">
              <a:off x="6831237" y="49006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174"/>
            <p:cNvSpPr>
              <a:spLocks/>
            </p:cNvSpPr>
            <p:nvPr/>
          </p:nvSpPr>
          <p:spPr bwMode="auto">
            <a:xfrm rot="21061620" flipH="1">
              <a:off x="6871613" y="4822179"/>
              <a:ext cx="55563" cy="55563"/>
            </a:xfrm>
            <a:custGeom>
              <a:avLst/>
              <a:gdLst>
                <a:gd name="T0" fmla="*/ 20 w 35"/>
                <a:gd name="T1" fmla="*/ 0 h 35"/>
                <a:gd name="T2" fmla="*/ 35 w 35"/>
                <a:gd name="T3" fmla="*/ 20 h 35"/>
                <a:gd name="T4" fmla="*/ 14 w 35"/>
                <a:gd name="T5" fmla="*/ 35 h 35"/>
                <a:gd name="T6" fmla="*/ 0 w 35"/>
                <a:gd name="T7" fmla="*/ 14 h 35"/>
                <a:gd name="T8" fmla="*/ 20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0" y="0"/>
                  </a:moveTo>
                  <a:lnTo>
                    <a:pt x="35" y="20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175"/>
            <p:cNvSpPr>
              <a:spLocks/>
            </p:cNvSpPr>
            <p:nvPr/>
          </p:nvSpPr>
          <p:spPr bwMode="auto">
            <a:xfrm rot="21061620" flipH="1">
              <a:off x="6755568" y="4960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176"/>
            <p:cNvSpPr>
              <a:spLocks/>
            </p:cNvSpPr>
            <p:nvPr/>
          </p:nvSpPr>
          <p:spPr bwMode="auto">
            <a:xfrm rot="21061620" flipH="1">
              <a:off x="6909816" y="483854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177"/>
            <p:cNvSpPr>
              <a:spLocks/>
            </p:cNvSpPr>
            <p:nvPr/>
          </p:nvSpPr>
          <p:spPr bwMode="auto">
            <a:xfrm rot="21061620" flipH="1">
              <a:off x="6813298" y="4940559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178"/>
            <p:cNvSpPr>
              <a:spLocks/>
            </p:cNvSpPr>
            <p:nvPr/>
          </p:nvSpPr>
          <p:spPr bwMode="auto">
            <a:xfrm rot="21061620" flipH="1">
              <a:off x="6773631" y="49225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179"/>
            <p:cNvSpPr>
              <a:spLocks/>
            </p:cNvSpPr>
            <p:nvPr/>
          </p:nvSpPr>
          <p:spPr bwMode="auto">
            <a:xfrm rot="21061620" flipH="1">
              <a:off x="6794016" y="498045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180"/>
            <p:cNvSpPr>
              <a:spLocks/>
            </p:cNvSpPr>
            <p:nvPr/>
          </p:nvSpPr>
          <p:spPr bwMode="auto">
            <a:xfrm rot="21061620" flipH="1">
              <a:off x="6792902" y="488258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181"/>
            <p:cNvSpPr>
              <a:spLocks/>
            </p:cNvSpPr>
            <p:nvPr/>
          </p:nvSpPr>
          <p:spPr bwMode="auto">
            <a:xfrm rot="21061620" flipH="1">
              <a:off x="6754690" y="486450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182"/>
            <p:cNvSpPr>
              <a:spLocks/>
            </p:cNvSpPr>
            <p:nvPr/>
          </p:nvSpPr>
          <p:spPr bwMode="auto">
            <a:xfrm rot="21061620" flipH="1">
              <a:off x="6888843" y="487869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183"/>
            <p:cNvSpPr>
              <a:spLocks/>
            </p:cNvSpPr>
            <p:nvPr/>
          </p:nvSpPr>
          <p:spPr bwMode="auto">
            <a:xfrm rot="21061620" flipH="1">
              <a:off x="6775672" y="482448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184"/>
            <p:cNvSpPr>
              <a:spLocks/>
            </p:cNvSpPr>
            <p:nvPr/>
          </p:nvSpPr>
          <p:spPr bwMode="auto">
            <a:xfrm rot="21061620" flipH="1">
              <a:off x="6794942" y="47828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185"/>
            <p:cNvSpPr>
              <a:spLocks/>
            </p:cNvSpPr>
            <p:nvPr/>
          </p:nvSpPr>
          <p:spPr bwMode="auto">
            <a:xfrm rot="21061620" flipH="1">
              <a:off x="6735172" y="490295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186"/>
            <p:cNvSpPr>
              <a:spLocks/>
            </p:cNvSpPr>
            <p:nvPr/>
          </p:nvSpPr>
          <p:spPr bwMode="auto">
            <a:xfrm rot="21061620" flipH="1">
              <a:off x="6812306" y="48426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4 w 36"/>
                <a:gd name="T5" fmla="*/ 36 h 36"/>
                <a:gd name="T6" fmla="*/ 0 w 36"/>
                <a:gd name="T7" fmla="*/ 15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187"/>
            <p:cNvSpPr>
              <a:spLocks/>
            </p:cNvSpPr>
            <p:nvPr/>
          </p:nvSpPr>
          <p:spPr bwMode="auto">
            <a:xfrm rot="21061620" flipH="1">
              <a:off x="6833278" y="4802527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188"/>
            <p:cNvSpPr>
              <a:spLocks/>
            </p:cNvSpPr>
            <p:nvPr/>
          </p:nvSpPr>
          <p:spPr bwMode="auto">
            <a:xfrm rot="21061620" flipH="1">
              <a:off x="6716025" y="494455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189"/>
            <p:cNvSpPr>
              <a:spLocks/>
            </p:cNvSpPr>
            <p:nvPr/>
          </p:nvSpPr>
          <p:spPr bwMode="auto">
            <a:xfrm rot="21061620" flipH="1">
              <a:off x="6928045" y="499464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190"/>
            <p:cNvSpPr>
              <a:spLocks/>
            </p:cNvSpPr>
            <p:nvPr/>
          </p:nvSpPr>
          <p:spPr bwMode="auto">
            <a:xfrm rot="21061620" flipH="1">
              <a:off x="6910477" y="503611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191"/>
            <p:cNvSpPr>
              <a:spLocks/>
            </p:cNvSpPr>
            <p:nvPr/>
          </p:nvSpPr>
          <p:spPr bwMode="auto">
            <a:xfrm rot="21061620" flipH="1">
              <a:off x="6948679" y="5055656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192"/>
            <p:cNvSpPr>
              <a:spLocks/>
            </p:cNvSpPr>
            <p:nvPr/>
          </p:nvSpPr>
          <p:spPr bwMode="auto">
            <a:xfrm rot="21061620" flipH="1">
              <a:off x="7024575" y="4894341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193"/>
            <p:cNvSpPr>
              <a:spLocks/>
            </p:cNvSpPr>
            <p:nvPr/>
          </p:nvSpPr>
          <p:spPr bwMode="auto">
            <a:xfrm rot="21061620" flipH="1">
              <a:off x="6966958" y="491617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194"/>
            <p:cNvSpPr>
              <a:spLocks/>
            </p:cNvSpPr>
            <p:nvPr/>
          </p:nvSpPr>
          <p:spPr bwMode="auto">
            <a:xfrm rot="21061620" flipH="1">
              <a:off x="6870903" y="491860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195"/>
            <p:cNvSpPr>
              <a:spLocks/>
            </p:cNvSpPr>
            <p:nvPr/>
          </p:nvSpPr>
          <p:spPr bwMode="auto">
            <a:xfrm rot="21061620" flipH="1">
              <a:off x="6968083" y="5014165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196"/>
            <p:cNvSpPr>
              <a:spLocks/>
            </p:cNvSpPr>
            <p:nvPr/>
          </p:nvSpPr>
          <p:spPr bwMode="auto">
            <a:xfrm rot="21061620" flipH="1">
              <a:off x="6985775" y="49742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197"/>
            <p:cNvSpPr>
              <a:spLocks/>
            </p:cNvSpPr>
            <p:nvPr/>
          </p:nvSpPr>
          <p:spPr bwMode="auto">
            <a:xfrm rot="21061620" flipH="1">
              <a:off x="7005169" y="493424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198"/>
            <p:cNvSpPr>
              <a:spLocks/>
            </p:cNvSpPr>
            <p:nvPr/>
          </p:nvSpPr>
          <p:spPr bwMode="auto">
            <a:xfrm rot="21061620" flipH="1">
              <a:off x="6947440" y="4956207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5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199"/>
            <p:cNvSpPr>
              <a:spLocks/>
            </p:cNvSpPr>
            <p:nvPr/>
          </p:nvSpPr>
          <p:spPr bwMode="auto">
            <a:xfrm rot="21061620" flipH="1">
              <a:off x="6986239" y="4874689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200"/>
            <p:cNvSpPr>
              <a:spLocks/>
            </p:cNvSpPr>
            <p:nvPr/>
          </p:nvSpPr>
          <p:spPr bwMode="auto">
            <a:xfrm rot="21061620" flipH="1">
              <a:off x="6697962" y="4982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201"/>
            <p:cNvSpPr>
              <a:spLocks/>
            </p:cNvSpPr>
            <p:nvPr/>
          </p:nvSpPr>
          <p:spPr bwMode="auto">
            <a:xfrm rot="21061620" flipH="1">
              <a:off x="6946573" y="485831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202"/>
            <p:cNvSpPr>
              <a:spLocks/>
            </p:cNvSpPr>
            <p:nvPr/>
          </p:nvSpPr>
          <p:spPr bwMode="auto">
            <a:xfrm rot="21061620" flipH="1">
              <a:off x="6851622" y="49584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203"/>
            <p:cNvSpPr>
              <a:spLocks/>
            </p:cNvSpPr>
            <p:nvPr/>
          </p:nvSpPr>
          <p:spPr bwMode="auto">
            <a:xfrm rot="21061620" flipH="1">
              <a:off x="6832475" y="500009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204"/>
            <p:cNvSpPr>
              <a:spLocks/>
            </p:cNvSpPr>
            <p:nvPr/>
          </p:nvSpPr>
          <p:spPr bwMode="auto">
            <a:xfrm rot="21061620" flipH="1">
              <a:off x="6909228" y="49365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206"/>
            <p:cNvSpPr>
              <a:spLocks/>
            </p:cNvSpPr>
            <p:nvPr/>
          </p:nvSpPr>
          <p:spPr bwMode="auto">
            <a:xfrm rot="21061620" flipH="1">
              <a:off x="6870440" y="501660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207"/>
            <p:cNvSpPr>
              <a:spLocks/>
            </p:cNvSpPr>
            <p:nvPr/>
          </p:nvSpPr>
          <p:spPr bwMode="auto">
            <a:xfrm rot="21061620" flipH="1">
              <a:off x="6889834" y="497816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208"/>
            <p:cNvSpPr>
              <a:spLocks/>
            </p:cNvSpPr>
            <p:nvPr/>
          </p:nvSpPr>
          <p:spPr bwMode="auto">
            <a:xfrm rot="21061620" flipH="1">
              <a:off x="6581748" y="493037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09"/>
            <p:cNvSpPr>
              <a:spLocks/>
            </p:cNvSpPr>
            <p:nvPr/>
          </p:nvSpPr>
          <p:spPr bwMode="auto">
            <a:xfrm rot="21061620" flipH="1">
              <a:off x="6467462" y="477512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10"/>
            <p:cNvSpPr>
              <a:spLocks/>
            </p:cNvSpPr>
            <p:nvPr/>
          </p:nvSpPr>
          <p:spPr bwMode="auto">
            <a:xfrm rot="21061620" flipH="1">
              <a:off x="6504807" y="4696891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211"/>
            <p:cNvSpPr>
              <a:spLocks/>
            </p:cNvSpPr>
            <p:nvPr/>
          </p:nvSpPr>
          <p:spPr bwMode="auto">
            <a:xfrm rot="21061620" flipH="1">
              <a:off x="6485279" y="473521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212"/>
            <p:cNvSpPr>
              <a:spLocks/>
            </p:cNvSpPr>
            <p:nvPr/>
          </p:nvSpPr>
          <p:spPr bwMode="auto">
            <a:xfrm rot="21061620" flipH="1">
              <a:off x="6427086" y="485517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213"/>
            <p:cNvSpPr>
              <a:spLocks/>
            </p:cNvSpPr>
            <p:nvPr/>
          </p:nvSpPr>
          <p:spPr bwMode="auto">
            <a:xfrm rot="21061620" flipH="1">
              <a:off x="6448068" y="4816735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214"/>
            <p:cNvSpPr>
              <a:spLocks/>
            </p:cNvSpPr>
            <p:nvPr/>
          </p:nvSpPr>
          <p:spPr bwMode="auto">
            <a:xfrm rot="21061620" flipH="1">
              <a:off x="6427549" y="4757180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215"/>
            <p:cNvSpPr>
              <a:spLocks/>
            </p:cNvSpPr>
            <p:nvPr/>
          </p:nvSpPr>
          <p:spPr bwMode="auto">
            <a:xfrm rot="21061620" flipH="1">
              <a:off x="6409856" y="479707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216"/>
            <p:cNvSpPr>
              <a:spLocks/>
            </p:cNvSpPr>
            <p:nvPr/>
          </p:nvSpPr>
          <p:spPr bwMode="auto">
            <a:xfrm rot="21061620" flipH="1">
              <a:off x="6369480" y="487712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217"/>
            <p:cNvSpPr>
              <a:spLocks/>
            </p:cNvSpPr>
            <p:nvPr/>
          </p:nvSpPr>
          <p:spPr bwMode="auto">
            <a:xfrm rot="21061620" flipH="1">
              <a:off x="6524077" y="46552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218"/>
            <p:cNvSpPr>
              <a:spLocks/>
            </p:cNvSpPr>
            <p:nvPr/>
          </p:nvSpPr>
          <p:spPr bwMode="auto">
            <a:xfrm rot="21061620" flipH="1">
              <a:off x="6388884" y="4838813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219"/>
            <p:cNvSpPr>
              <a:spLocks/>
            </p:cNvSpPr>
            <p:nvPr/>
          </p:nvSpPr>
          <p:spPr bwMode="auto">
            <a:xfrm rot="21061620" flipH="1">
              <a:off x="6486271" y="483309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220"/>
            <p:cNvSpPr>
              <a:spLocks/>
            </p:cNvSpPr>
            <p:nvPr/>
          </p:nvSpPr>
          <p:spPr bwMode="auto">
            <a:xfrm rot="21061620" flipH="1">
              <a:off x="6447482" y="491315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221"/>
            <p:cNvSpPr>
              <a:spLocks/>
            </p:cNvSpPr>
            <p:nvPr/>
          </p:nvSpPr>
          <p:spPr bwMode="auto">
            <a:xfrm rot="21061620" flipH="1">
              <a:off x="6465546" y="487481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222"/>
            <p:cNvSpPr>
              <a:spLocks/>
            </p:cNvSpPr>
            <p:nvPr/>
          </p:nvSpPr>
          <p:spPr bwMode="auto">
            <a:xfrm rot="21061620" flipH="1">
              <a:off x="6563403" y="4772819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223"/>
            <p:cNvSpPr>
              <a:spLocks/>
            </p:cNvSpPr>
            <p:nvPr/>
          </p:nvSpPr>
          <p:spPr bwMode="auto">
            <a:xfrm rot="21061620" flipH="1">
              <a:off x="6542885" y="471326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224"/>
            <p:cNvSpPr>
              <a:spLocks/>
            </p:cNvSpPr>
            <p:nvPr/>
          </p:nvSpPr>
          <p:spPr bwMode="auto">
            <a:xfrm rot="21061620" flipH="1">
              <a:off x="6407816" y="489678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225"/>
            <p:cNvSpPr>
              <a:spLocks/>
            </p:cNvSpPr>
            <p:nvPr/>
          </p:nvSpPr>
          <p:spPr bwMode="auto">
            <a:xfrm rot="21061620" flipH="1">
              <a:off x="6562289" y="4674947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226"/>
            <p:cNvSpPr>
              <a:spLocks/>
            </p:cNvSpPr>
            <p:nvPr/>
          </p:nvSpPr>
          <p:spPr bwMode="auto">
            <a:xfrm rot="21061620" flipH="1">
              <a:off x="6525192" y="475474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227"/>
            <p:cNvSpPr>
              <a:spLocks/>
            </p:cNvSpPr>
            <p:nvPr/>
          </p:nvSpPr>
          <p:spPr bwMode="auto">
            <a:xfrm rot="21061620" flipH="1">
              <a:off x="6505674" y="4794782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5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228"/>
            <p:cNvSpPr>
              <a:spLocks/>
            </p:cNvSpPr>
            <p:nvPr/>
          </p:nvSpPr>
          <p:spPr bwMode="auto">
            <a:xfrm rot="21061620" flipH="1">
              <a:off x="6582798" y="473279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229"/>
            <p:cNvSpPr>
              <a:spLocks/>
            </p:cNvSpPr>
            <p:nvPr/>
          </p:nvSpPr>
          <p:spPr bwMode="auto">
            <a:xfrm rot="21061620" flipH="1">
              <a:off x="6351136" y="4721156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230"/>
            <p:cNvSpPr>
              <a:spLocks/>
            </p:cNvSpPr>
            <p:nvPr/>
          </p:nvSpPr>
          <p:spPr bwMode="auto">
            <a:xfrm rot="21061620" flipH="1">
              <a:off x="6331856" y="476105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231"/>
            <p:cNvSpPr>
              <a:spLocks/>
            </p:cNvSpPr>
            <p:nvPr/>
          </p:nvSpPr>
          <p:spPr bwMode="auto">
            <a:xfrm rot="21061620" flipH="1">
              <a:off x="6313791" y="47993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5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232"/>
            <p:cNvSpPr>
              <a:spLocks/>
            </p:cNvSpPr>
            <p:nvPr/>
          </p:nvSpPr>
          <p:spPr bwMode="auto">
            <a:xfrm rot="21061620" flipH="1">
              <a:off x="6291489" y="484122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4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233"/>
            <p:cNvSpPr>
              <a:spLocks/>
            </p:cNvSpPr>
            <p:nvPr/>
          </p:nvSpPr>
          <p:spPr bwMode="auto">
            <a:xfrm rot="21061620" flipH="1">
              <a:off x="6388347" y="4641225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234"/>
            <p:cNvSpPr>
              <a:spLocks/>
            </p:cNvSpPr>
            <p:nvPr/>
          </p:nvSpPr>
          <p:spPr bwMode="auto">
            <a:xfrm rot="21061620" flipH="1">
              <a:off x="6407626" y="45997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235"/>
            <p:cNvSpPr>
              <a:spLocks/>
            </p:cNvSpPr>
            <p:nvPr/>
          </p:nvSpPr>
          <p:spPr bwMode="auto">
            <a:xfrm rot="21061620" flipH="1">
              <a:off x="6370406" y="467955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236"/>
            <p:cNvSpPr>
              <a:spLocks/>
            </p:cNvSpPr>
            <p:nvPr/>
          </p:nvSpPr>
          <p:spPr bwMode="auto">
            <a:xfrm rot="21061620" flipH="1">
              <a:off x="6446077" y="461926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237"/>
            <p:cNvSpPr>
              <a:spLocks/>
            </p:cNvSpPr>
            <p:nvPr/>
          </p:nvSpPr>
          <p:spPr bwMode="auto">
            <a:xfrm rot="21061620" flipH="1">
              <a:off x="6352250" y="481902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238"/>
            <p:cNvSpPr>
              <a:spLocks/>
            </p:cNvSpPr>
            <p:nvPr/>
          </p:nvSpPr>
          <p:spPr bwMode="auto">
            <a:xfrm rot="21061620" flipH="1">
              <a:off x="6485618" y="46356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239"/>
            <p:cNvSpPr>
              <a:spLocks/>
            </p:cNvSpPr>
            <p:nvPr/>
          </p:nvSpPr>
          <p:spPr bwMode="auto">
            <a:xfrm rot="21061620" flipH="1">
              <a:off x="6447077" y="4717267"/>
              <a:ext cx="55563" cy="58738"/>
            </a:xfrm>
            <a:custGeom>
              <a:avLst/>
              <a:gdLst>
                <a:gd name="T0" fmla="*/ 20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0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0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240"/>
            <p:cNvSpPr>
              <a:spLocks/>
            </p:cNvSpPr>
            <p:nvPr/>
          </p:nvSpPr>
          <p:spPr bwMode="auto">
            <a:xfrm rot="21061620" flipH="1">
              <a:off x="6331279" y="4860766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241"/>
            <p:cNvSpPr>
              <a:spLocks/>
            </p:cNvSpPr>
            <p:nvPr/>
          </p:nvSpPr>
          <p:spPr bwMode="auto">
            <a:xfrm rot="21061620" flipH="1">
              <a:off x="6466471" y="467723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242"/>
            <p:cNvSpPr>
              <a:spLocks/>
            </p:cNvSpPr>
            <p:nvPr/>
          </p:nvSpPr>
          <p:spPr bwMode="auto">
            <a:xfrm rot="21061620" flipH="1">
              <a:off x="6389462" y="473909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243"/>
            <p:cNvSpPr>
              <a:spLocks/>
            </p:cNvSpPr>
            <p:nvPr/>
          </p:nvSpPr>
          <p:spPr bwMode="auto">
            <a:xfrm rot="21061620" flipH="1">
              <a:off x="6369943" y="477913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244"/>
            <p:cNvSpPr>
              <a:spLocks/>
            </p:cNvSpPr>
            <p:nvPr/>
          </p:nvSpPr>
          <p:spPr bwMode="auto">
            <a:xfrm rot="21061620" flipH="1">
              <a:off x="6408742" y="469920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245"/>
            <p:cNvSpPr>
              <a:spLocks/>
            </p:cNvSpPr>
            <p:nvPr/>
          </p:nvSpPr>
          <p:spPr bwMode="auto">
            <a:xfrm rot="21061620" flipH="1">
              <a:off x="6428012" y="465759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246"/>
            <p:cNvSpPr>
              <a:spLocks/>
            </p:cNvSpPr>
            <p:nvPr/>
          </p:nvSpPr>
          <p:spPr bwMode="auto">
            <a:xfrm rot="21061620" flipH="1">
              <a:off x="6600491" y="469131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247"/>
            <p:cNvSpPr>
              <a:spLocks/>
            </p:cNvSpPr>
            <p:nvPr/>
          </p:nvSpPr>
          <p:spPr bwMode="auto">
            <a:xfrm rot="21061620" flipH="1">
              <a:off x="6658759" y="4866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248"/>
            <p:cNvSpPr>
              <a:spLocks/>
            </p:cNvSpPr>
            <p:nvPr/>
          </p:nvSpPr>
          <p:spPr bwMode="auto">
            <a:xfrm rot="21061620" flipH="1">
              <a:off x="6601153" y="4888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249"/>
            <p:cNvSpPr>
              <a:spLocks/>
            </p:cNvSpPr>
            <p:nvPr/>
          </p:nvSpPr>
          <p:spPr bwMode="auto">
            <a:xfrm rot="21061620" flipH="1">
              <a:off x="6679607" y="482679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50"/>
            <p:cNvSpPr>
              <a:spLocks/>
            </p:cNvSpPr>
            <p:nvPr/>
          </p:nvSpPr>
          <p:spPr bwMode="auto">
            <a:xfrm rot="21061620" flipH="1">
              <a:off x="6639354" y="4908425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51"/>
            <p:cNvSpPr>
              <a:spLocks/>
            </p:cNvSpPr>
            <p:nvPr/>
          </p:nvSpPr>
          <p:spPr bwMode="auto">
            <a:xfrm rot="21061620" flipH="1">
              <a:off x="6562354" y="496881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52"/>
            <p:cNvSpPr>
              <a:spLocks/>
            </p:cNvSpPr>
            <p:nvPr/>
          </p:nvSpPr>
          <p:spPr bwMode="auto">
            <a:xfrm rot="21061620" flipH="1">
              <a:off x="6697671" y="4788457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53"/>
            <p:cNvSpPr>
              <a:spLocks/>
            </p:cNvSpPr>
            <p:nvPr/>
          </p:nvSpPr>
          <p:spPr bwMode="auto">
            <a:xfrm rot="21061620" flipH="1">
              <a:off x="6716951" y="47469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54"/>
            <p:cNvSpPr>
              <a:spLocks/>
            </p:cNvSpPr>
            <p:nvPr/>
          </p:nvSpPr>
          <p:spPr bwMode="auto">
            <a:xfrm rot="21061620" flipH="1">
              <a:off x="6619960" y="494686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55"/>
            <p:cNvSpPr>
              <a:spLocks/>
            </p:cNvSpPr>
            <p:nvPr/>
          </p:nvSpPr>
          <p:spPr bwMode="auto">
            <a:xfrm rot="21061620" flipH="1">
              <a:off x="6544000" y="481272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56"/>
            <p:cNvSpPr>
              <a:spLocks/>
            </p:cNvSpPr>
            <p:nvPr/>
          </p:nvSpPr>
          <p:spPr bwMode="auto">
            <a:xfrm rot="21061620" flipH="1">
              <a:off x="6696960" y="488647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57"/>
            <p:cNvSpPr>
              <a:spLocks/>
            </p:cNvSpPr>
            <p:nvPr/>
          </p:nvSpPr>
          <p:spPr bwMode="auto">
            <a:xfrm rot="21061620" flipH="1">
              <a:off x="6658419" y="496650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58"/>
            <p:cNvSpPr>
              <a:spLocks/>
            </p:cNvSpPr>
            <p:nvPr/>
          </p:nvSpPr>
          <p:spPr bwMode="auto">
            <a:xfrm rot="21061620" flipH="1">
              <a:off x="6602267" y="498834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59"/>
            <p:cNvSpPr>
              <a:spLocks/>
            </p:cNvSpPr>
            <p:nvPr/>
          </p:nvSpPr>
          <p:spPr bwMode="auto">
            <a:xfrm rot="21061620" flipH="1">
              <a:off x="6716489" y="484655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60"/>
            <p:cNvSpPr>
              <a:spLocks/>
            </p:cNvSpPr>
            <p:nvPr/>
          </p:nvSpPr>
          <p:spPr bwMode="auto">
            <a:xfrm rot="21061620" flipH="1">
              <a:off x="6755277" y="476650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1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1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61"/>
            <p:cNvSpPr>
              <a:spLocks/>
            </p:cNvSpPr>
            <p:nvPr/>
          </p:nvSpPr>
          <p:spPr bwMode="auto">
            <a:xfrm rot="21061620" flipH="1">
              <a:off x="6737336" y="480482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62"/>
            <p:cNvSpPr>
              <a:spLocks/>
            </p:cNvSpPr>
            <p:nvPr/>
          </p:nvSpPr>
          <p:spPr bwMode="auto">
            <a:xfrm rot="21061620" flipH="1">
              <a:off x="6677565" y="492491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263"/>
            <p:cNvSpPr>
              <a:spLocks/>
            </p:cNvSpPr>
            <p:nvPr/>
          </p:nvSpPr>
          <p:spPr bwMode="auto">
            <a:xfrm rot="21061620" flipH="1">
              <a:off x="6618845" y="48489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64"/>
            <p:cNvSpPr>
              <a:spLocks/>
            </p:cNvSpPr>
            <p:nvPr/>
          </p:nvSpPr>
          <p:spPr bwMode="auto">
            <a:xfrm rot="21061620" flipH="1">
              <a:off x="6601606" y="479076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65"/>
            <p:cNvSpPr>
              <a:spLocks/>
            </p:cNvSpPr>
            <p:nvPr/>
          </p:nvSpPr>
          <p:spPr bwMode="auto">
            <a:xfrm rot="21061620" flipH="1">
              <a:off x="6640527" y="4710828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66"/>
            <p:cNvSpPr>
              <a:spLocks/>
            </p:cNvSpPr>
            <p:nvPr/>
          </p:nvSpPr>
          <p:spPr bwMode="auto">
            <a:xfrm rot="21061620" flipH="1">
              <a:off x="6485941" y="493279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67"/>
            <p:cNvSpPr>
              <a:spLocks/>
            </p:cNvSpPr>
            <p:nvPr/>
          </p:nvSpPr>
          <p:spPr bwMode="auto">
            <a:xfrm rot="21061620" flipH="1">
              <a:off x="6582336" y="483078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68"/>
            <p:cNvSpPr>
              <a:spLocks/>
            </p:cNvSpPr>
            <p:nvPr/>
          </p:nvSpPr>
          <p:spPr bwMode="auto">
            <a:xfrm rot="21061620" flipH="1">
              <a:off x="6523151" y="485286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269"/>
            <p:cNvSpPr>
              <a:spLocks/>
            </p:cNvSpPr>
            <p:nvPr/>
          </p:nvSpPr>
          <p:spPr bwMode="auto">
            <a:xfrm rot="21061620" flipH="1">
              <a:off x="6503510" y="489132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270"/>
            <p:cNvSpPr>
              <a:spLocks/>
            </p:cNvSpPr>
            <p:nvPr/>
          </p:nvSpPr>
          <p:spPr bwMode="auto">
            <a:xfrm rot="21061620" flipH="1">
              <a:off x="6621009" y="475086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271"/>
            <p:cNvSpPr>
              <a:spLocks/>
            </p:cNvSpPr>
            <p:nvPr/>
          </p:nvSpPr>
          <p:spPr bwMode="auto">
            <a:xfrm rot="21061620" flipH="1">
              <a:off x="6659221" y="4768939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272"/>
            <p:cNvSpPr>
              <a:spLocks/>
            </p:cNvSpPr>
            <p:nvPr/>
          </p:nvSpPr>
          <p:spPr bwMode="auto">
            <a:xfrm rot="21061620" flipH="1">
              <a:off x="6639942" y="480883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273"/>
            <p:cNvSpPr>
              <a:spLocks/>
            </p:cNvSpPr>
            <p:nvPr/>
          </p:nvSpPr>
          <p:spPr bwMode="auto">
            <a:xfrm rot="21061620" flipH="1">
              <a:off x="6678491" y="472733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274"/>
            <p:cNvSpPr>
              <a:spLocks/>
            </p:cNvSpPr>
            <p:nvPr/>
          </p:nvSpPr>
          <p:spPr bwMode="auto">
            <a:xfrm rot="21061620" flipH="1">
              <a:off x="6524266" y="495232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275"/>
            <p:cNvSpPr>
              <a:spLocks/>
            </p:cNvSpPr>
            <p:nvPr/>
          </p:nvSpPr>
          <p:spPr bwMode="auto">
            <a:xfrm rot="21061620" flipH="1">
              <a:off x="6543547" y="4910841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276"/>
            <p:cNvSpPr>
              <a:spLocks/>
            </p:cNvSpPr>
            <p:nvPr/>
          </p:nvSpPr>
          <p:spPr bwMode="auto">
            <a:xfrm rot="21061620" flipH="1">
              <a:off x="6561239" y="487094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277"/>
            <p:cNvSpPr>
              <a:spLocks noEditPoints="1"/>
            </p:cNvSpPr>
            <p:nvPr/>
          </p:nvSpPr>
          <p:spPr bwMode="auto">
            <a:xfrm rot="21061620" flipH="1">
              <a:off x="6305083" y="4550523"/>
              <a:ext cx="919163" cy="765175"/>
            </a:xfrm>
            <a:custGeom>
              <a:avLst/>
              <a:gdLst>
                <a:gd name="T0" fmla="*/ 80 w 579"/>
                <a:gd name="T1" fmla="*/ 436 h 482"/>
                <a:gd name="T2" fmla="*/ 139 w 579"/>
                <a:gd name="T3" fmla="*/ 428 h 482"/>
                <a:gd name="T4" fmla="*/ 146 w 579"/>
                <a:gd name="T5" fmla="*/ 390 h 482"/>
                <a:gd name="T6" fmla="*/ 163 w 579"/>
                <a:gd name="T7" fmla="*/ 412 h 482"/>
                <a:gd name="T8" fmla="*/ 130 w 579"/>
                <a:gd name="T9" fmla="*/ 368 h 482"/>
                <a:gd name="T10" fmla="*/ 131 w 579"/>
                <a:gd name="T11" fmla="*/ 366 h 482"/>
                <a:gd name="T12" fmla="*/ 228 w 579"/>
                <a:gd name="T13" fmla="*/ 366 h 482"/>
                <a:gd name="T14" fmla="*/ 76 w 579"/>
                <a:gd name="T15" fmla="*/ 336 h 482"/>
                <a:gd name="T16" fmla="*/ 131 w 579"/>
                <a:gd name="T17" fmla="*/ 365 h 482"/>
                <a:gd name="T18" fmla="*/ 197 w 579"/>
                <a:gd name="T19" fmla="*/ 322 h 482"/>
                <a:gd name="T20" fmla="*/ 138 w 579"/>
                <a:gd name="T21" fmla="*/ 329 h 482"/>
                <a:gd name="T22" fmla="*/ 235 w 579"/>
                <a:gd name="T23" fmla="*/ 329 h 482"/>
                <a:gd name="T24" fmla="*/ 279 w 579"/>
                <a:gd name="T25" fmla="*/ 300 h 482"/>
                <a:gd name="T26" fmla="*/ 77 w 579"/>
                <a:gd name="T27" fmla="*/ 335 h 482"/>
                <a:gd name="T28" fmla="*/ 143 w 579"/>
                <a:gd name="T29" fmla="*/ 291 h 482"/>
                <a:gd name="T30" fmla="*/ 182 w 579"/>
                <a:gd name="T31" fmla="*/ 298 h 482"/>
                <a:gd name="T32" fmla="*/ 185 w 579"/>
                <a:gd name="T33" fmla="*/ 398 h 482"/>
                <a:gd name="T34" fmla="*/ 333 w 579"/>
                <a:gd name="T35" fmla="*/ 330 h 482"/>
                <a:gd name="T36" fmla="*/ 144 w 579"/>
                <a:gd name="T37" fmla="*/ 291 h 482"/>
                <a:gd name="T38" fmla="*/ 339 w 579"/>
                <a:gd name="T39" fmla="*/ 291 h 482"/>
                <a:gd name="T40" fmla="*/ 384 w 579"/>
                <a:gd name="T41" fmla="*/ 262 h 482"/>
                <a:gd name="T42" fmla="*/ 182 w 579"/>
                <a:gd name="T43" fmla="*/ 297 h 482"/>
                <a:gd name="T44" fmla="*/ 346 w 579"/>
                <a:gd name="T45" fmla="*/ 254 h 482"/>
                <a:gd name="T46" fmla="*/ 385 w 579"/>
                <a:gd name="T47" fmla="*/ 260 h 482"/>
                <a:gd name="T48" fmla="*/ 225 w 579"/>
                <a:gd name="T49" fmla="*/ 267 h 482"/>
                <a:gd name="T50" fmla="*/ 270 w 579"/>
                <a:gd name="T51" fmla="*/ 238 h 482"/>
                <a:gd name="T52" fmla="*/ 423 w 579"/>
                <a:gd name="T53" fmla="*/ 268 h 482"/>
                <a:gd name="T54" fmla="*/ 232 w 579"/>
                <a:gd name="T55" fmla="*/ 230 h 482"/>
                <a:gd name="T56" fmla="*/ 271 w 579"/>
                <a:gd name="T57" fmla="*/ 237 h 482"/>
                <a:gd name="T58" fmla="*/ 466 w 579"/>
                <a:gd name="T59" fmla="*/ 238 h 482"/>
                <a:gd name="T60" fmla="*/ 156 w 579"/>
                <a:gd name="T61" fmla="*/ 215 h 482"/>
                <a:gd name="T62" fmla="*/ 308 w 579"/>
                <a:gd name="T63" fmla="*/ 243 h 482"/>
                <a:gd name="T64" fmla="*/ 473 w 579"/>
                <a:gd name="T65" fmla="*/ 200 h 482"/>
                <a:gd name="T66" fmla="*/ 157 w 579"/>
                <a:gd name="T67" fmla="*/ 213 h 482"/>
                <a:gd name="T68" fmla="*/ 352 w 579"/>
                <a:gd name="T69" fmla="*/ 215 h 482"/>
                <a:gd name="T70" fmla="*/ 397 w 579"/>
                <a:gd name="T71" fmla="*/ 185 h 482"/>
                <a:gd name="T72" fmla="*/ 194 w 579"/>
                <a:gd name="T73" fmla="*/ 220 h 482"/>
                <a:gd name="T74" fmla="*/ 359 w 579"/>
                <a:gd name="T75" fmla="*/ 177 h 482"/>
                <a:gd name="T76" fmla="*/ 398 w 579"/>
                <a:gd name="T77" fmla="*/ 185 h 482"/>
                <a:gd name="T78" fmla="*/ 237 w 579"/>
                <a:gd name="T79" fmla="*/ 191 h 482"/>
                <a:gd name="T80" fmla="*/ 283 w 579"/>
                <a:gd name="T81" fmla="*/ 161 h 482"/>
                <a:gd name="T82" fmla="*/ 435 w 579"/>
                <a:gd name="T83" fmla="*/ 191 h 482"/>
                <a:gd name="T84" fmla="*/ 245 w 579"/>
                <a:gd name="T85" fmla="*/ 153 h 482"/>
                <a:gd name="T86" fmla="*/ 284 w 579"/>
                <a:gd name="T87" fmla="*/ 161 h 482"/>
                <a:gd name="T88" fmla="*/ 478 w 579"/>
                <a:gd name="T89" fmla="*/ 161 h 482"/>
                <a:gd name="T90" fmla="*/ 524 w 579"/>
                <a:gd name="T91" fmla="*/ 132 h 482"/>
                <a:gd name="T92" fmla="*/ 321 w 579"/>
                <a:gd name="T93" fmla="*/ 167 h 482"/>
                <a:gd name="T94" fmla="*/ 388 w 579"/>
                <a:gd name="T95" fmla="*/ 124 h 482"/>
                <a:gd name="T96" fmla="*/ 427 w 579"/>
                <a:gd name="T97" fmla="*/ 131 h 482"/>
                <a:gd name="T98" fmla="*/ 523 w 579"/>
                <a:gd name="T99" fmla="*/ 131 h 482"/>
                <a:gd name="T100" fmla="*/ 470 w 579"/>
                <a:gd name="T101" fmla="*/ 101 h 482"/>
                <a:gd name="T102" fmla="*/ 524 w 579"/>
                <a:gd name="T103" fmla="*/ 131 h 482"/>
                <a:gd name="T104" fmla="*/ 334 w 579"/>
                <a:gd name="T105" fmla="*/ 93 h 482"/>
                <a:gd name="T106" fmla="*/ 434 w 579"/>
                <a:gd name="T107" fmla="*/ 93 h 482"/>
                <a:gd name="T108" fmla="*/ 529 w 579"/>
                <a:gd name="T109" fmla="*/ 93 h 482"/>
                <a:gd name="T110" fmla="*/ 379 w 579"/>
                <a:gd name="T111" fmla="*/ 63 h 482"/>
                <a:gd name="T112" fmla="*/ 492 w 579"/>
                <a:gd name="T113" fmla="*/ 84 h 482"/>
                <a:gd name="T114" fmla="*/ 461 w 579"/>
                <a:gd name="T115" fmla="*/ 39 h 482"/>
                <a:gd name="T116" fmla="*/ 424 w 579"/>
                <a:gd name="T117" fmla="*/ 31 h 482"/>
                <a:gd name="T118" fmla="*/ 0 w 579"/>
                <a:gd name="T119" fmla="*/ 3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9" h="482">
                  <a:moveTo>
                    <a:pt x="118" y="444"/>
                  </a:moveTo>
                  <a:lnTo>
                    <a:pt x="96" y="458"/>
                  </a:lnTo>
                  <a:lnTo>
                    <a:pt x="111" y="480"/>
                  </a:lnTo>
                  <a:lnTo>
                    <a:pt x="132" y="466"/>
                  </a:lnTo>
                  <a:lnTo>
                    <a:pt x="118" y="444"/>
                  </a:lnTo>
                  <a:close/>
                  <a:moveTo>
                    <a:pt x="140" y="429"/>
                  </a:moveTo>
                  <a:lnTo>
                    <a:pt x="118" y="444"/>
                  </a:lnTo>
                  <a:lnTo>
                    <a:pt x="134" y="465"/>
                  </a:lnTo>
                  <a:lnTo>
                    <a:pt x="155" y="450"/>
                  </a:lnTo>
                  <a:lnTo>
                    <a:pt x="140" y="429"/>
                  </a:lnTo>
                  <a:close/>
                  <a:moveTo>
                    <a:pt x="102" y="421"/>
                  </a:moveTo>
                  <a:lnTo>
                    <a:pt x="80" y="436"/>
                  </a:lnTo>
                  <a:lnTo>
                    <a:pt x="96" y="457"/>
                  </a:lnTo>
                  <a:lnTo>
                    <a:pt x="117" y="442"/>
                  </a:lnTo>
                  <a:lnTo>
                    <a:pt x="102" y="421"/>
                  </a:lnTo>
                  <a:close/>
                  <a:moveTo>
                    <a:pt x="163" y="414"/>
                  </a:moveTo>
                  <a:lnTo>
                    <a:pt x="140" y="428"/>
                  </a:lnTo>
                  <a:lnTo>
                    <a:pt x="156" y="450"/>
                  </a:lnTo>
                  <a:lnTo>
                    <a:pt x="177" y="436"/>
                  </a:lnTo>
                  <a:lnTo>
                    <a:pt x="163" y="414"/>
                  </a:lnTo>
                  <a:close/>
                  <a:moveTo>
                    <a:pt x="125" y="406"/>
                  </a:moveTo>
                  <a:lnTo>
                    <a:pt x="102" y="420"/>
                  </a:lnTo>
                  <a:lnTo>
                    <a:pt x="118" y="442"/>
                  </a:lnTo>
                  <a:lnTo>
                    <a:pt x="139" y="428"/>
                  </a:lnTo>
                  <a:lnTo>
                    <a:pt x="125" y="406"/>
                  </a:lnTo>
                  <a:close/>
                  <a:moveTo>
                    <a:pt x="185" y="398"/>
                  </a:moveTo>
                  <a:lnTo>
                    <a:pt x="163" y="412"/>
                  </a:lnTo>
                  <a:lnTo>
                    <a:pt x="178" y="435"/>
                  </a:lnTo>
                  <a:lnTo>
                    <a:pt x="199" y="420"/>
                  </a:lnTo>
                  <a:lnTo>
                    <a:pt x="185" y="398"/>
                  </a:lnTo>
                  <a:close/>
                  <a:moveTo>
                    <a:pt x="85" y="398"/>
                  </a:moveTo>
                  <a:lnTo>
                    <a:pt x="64" y="412"/>
                  </a:lnTo>
                  <a:lnTo>
                    <a:pt x="80" y="435"/>
                  </a:lnTo>
                  <a:lnTo>
                    <a:pt x="101" y="420"/>
                  </a:lnTo>
                  <a:lnTo>
                    <a:pt x="85" y="398"/>
                  </a:lnTo>
                  <a:close/>
                  <a:moveTo>
                    <a:pt x="146" y="390"/>
                  </a:moveTo>
                  <a:lnTo>
                    <a:pt x="125" y="404"/>
                  </a:lnTo>
                  <a:lnTo>
                    <a:pt x="140" y="427"/>
                  </a:lnTo>
                  <a:lnTo>
                    <a:pt x="161" y="412"/>
                  </a:lnTo>
                  <a:lnTo>
                    <a:pt x="146" y="390"/>
                  </a:lnTo>
                  <a:close/>
                  <a:moveTo>
                    <a:pt x="108" y="382"/>
                  </a:moveTo>
                  <a:lnTo>
                    <a:pt x="87" y="397"/>
                  </a:lnTo>
                  <a:lnTo>
                    <a:pt x="102" y="419"/>
                  </a:lnTo>
                  <a:lnTo>
                    <a:pt x="123" y="404"/>
                  </a:lnTo>
                  <a:lnTo>
                    <a:pt x="108" y="382"/>
                  </a:lnTo>
                  <a:close/>
                  <a:moveTo>
                    <a:pt x="168" y="376"/>
                  </a:moveTo>
                  <a:lnTo>
                    <a:pt x="147" y="390"/>
                  </a:lnTo>
                  <a:lnTo>
                    <a:pt x="163" y="412"/>
                  </a:lnTo>
                  <a:lnTo>
                    <a:pt x="183" y="398"/>
                  </a:lnTo>
                  <a:lnTo>
                    <a:pt x="168" y="376"/>
                  </a:lnTo>
                  <a:close/>
                  <a:moveTo>
                    <a:pt x="70" y="374"/>
                  </a:moveTo>
                  <a:lnTo>
                    <a:pt x="49" y="389"/>
                  </a:lnTo>
                  <a:lnTo>
                    <a:pt x="64" y="411"/>
                  </a:lnTo>
                  <a:lnTo>
                    <a:pt x="85" y="397"/>
                  </a:lnTo>
                  <a:lnTo>
                    <a:pt x="70" y="374"/>
                  </a:lnTo>
                  <a:close/>
                  <a:moveTo>
                    <a:pt x="130" y="368"/>
                  </a:moveTo>
                  <a:lnTo>
                    <a:pt x="109" y="382"/>
                  </a:lnTo>
                  <a:lnTo>
                    <a:pt x="125" y="404"/>
                  </a:lnTo>
                  <a:lnTo>
                    <a:pt x="146" y="390"/>
                  </a:lnTo>
                  <a:lnTo>
                    <a:pt x="130" y="368"/>
                  </a:lnTo>
                  <a:close/>
                  <a:moveTo>
                    <a:pt x="190" y="360"/>
                  </a:moveTo>
                  <a:lnTo>
                    <a:pt x="169" y="374"/>
                  </a:lnTo>
                  <a:lnTo>
                    <a:pt x="185" y="397"/>
                  </a:lnTo>
                  <a:lnTo>
                    <a:pt x="206" y="382"/>
                  </a:lnTo>
                  <a:lnTo>
                    <a:pt x="190" y="360"/>
                  </a:lnTo>
                  <a:close/>
                  <a:moveTo>
                    <a:pt x="92" y="360"/>
                  </a:moveTo>
                  <a:lnTo>
                    <a:pt x="71" y="374"/>
                  </a:lnTo>
                  <a:lnTo>
                    <a:pt x="87" y="397"/>
                  </a:lnTo>
                  <a:lnTo>
                    <a:pt x="108" y="382"/>
                  </a:lnTo>
                  <a:lnTo>
                    <a:pt x="92" y="360"/>
                  </a:lnTo>
                  <a:close/>
                  <a:moveTo>
                    <a:pt x="152" y="352"/>
                  </a:moveTo>
                  <a:lnTo>
                    <a:pt x="131" y="366"/>
                  </a:lnTo>
                  <a:lnTo>
                    <a:pt x="147" y="389"/>
                  </a:lnTo>
                  <a:lnTo>
                    <a:pt x="168" y="374"/>
                  </a:lnTo>
                  <a:lnTo>
                    <a:pt x="152" y="352"/>
                  </a:lnTo>
                  <a:close/>
                  <a:moveTo>
                    <a:pt x="54" y="352"/>
                  </a:moveTo>
                  <a:lnTo>
                    <a:pt x="33" y="366"/>
                  </a:lnTo>
                  <a:lnTo>
                    <a:pt x="49" y="389"/>
                  </a:lnTo>
                  <a:lnTo>
                    <a:pt x="70" y="373"/>
                  </a:lnTo>
                  <a:lnTo>
                    <a:pt x="54" y="352"/>
                  </a:lnTo>
                  <a:close/>
                  <a:moveTo>
                    <a:pt x="212" y="346"/>
                  </a:moveTo>
                  <a:lnTo>
                    <a:pt x="191" y="360"/>
                  </a:lnTo>
                  <a:lnTo>
                    <a:pt x="207" y="381"/>
                  </a:lnTo>
                  <a:lnTo>
                    <a:pt x="228" y="366"/>
                  </a:lnTo>
                  <a:lnTo>
                    <a:pt x="212" y="346"/>
                  </a:lnTo>
                  <a:close/>
                  <a:moveTo>
                    <a:pt x="114" y="344"/>
                  </a:moveTo>
                  <a:lnTo>
                    <a:pt x="93" y="359"/>
                  </a:lnTo>
                  <a:lnTo>
                    <a:pt x="109" y="381"/>
                  </a:lnTo>
                  <a:lnTo>
                    <a:pt x="130" y="366"/>
                  </a:lnTo>
                  <a:lnTo>
                    <a:pt x="114" y="344"/>
                  </a:lnTo>
                  <a:close/>
                  <a:moveTo>
                    <a:pt x="174" y="338"/>
                  </a:moveTo>
                  <a:lnTo>
                    <a:pt x="153" y="352"/>
                  </a:lnTo>
                  <a:lnTo>
                    <a:pt x="169" y="373"/>
                  </a:lnTo>
                  <a:lnTo>
                    <a:pt x="190" y="359"/>
                  </a:lnTo>
                  <a:lnTo>
                    <a:pt x="174" y="338"/>
                  </a:lnTo>
                  <a:close/>
                  <a:moveTo>
                    <a:pt x="76" y="336"/>
                  </a:moveTo>
                  <a:lnTo>
                    <a:pt x="55" y="351"/>
                  </a:lnTo>
                  <a:lnTo>
                    <a:pt x="71" y="373"/>
                  </a:lnTo>
                  <a:lnTo>
                    <a:pt x="92" y="359"/>
                  </a:lnTo>
                  <a:lnTo>
                    <a:pt x="76" y="336"/>
                  </a:lnTo>
                  <a:close/>
                  <a:moveTo>
                    <a:pt x="235" y="330"/>
                  </a:moveTo>
                  <a:lnTo>
                    <a:pt x="214" y="344"/>
                  </a:lnTo>
                  <a:lnTo>
                    <a:pt x="229" y="366"/>
                  </a:lnTo>
                  <a:lnTo>
                    <a:pt x="250" y="352"/>
                  </a:lnTo>
                  <a:lnTo>
                    <a:pt x="235" y="330"/>
                  </a:lnTo>
                  <a:close/>
                  <a:moveTo>
                    <a:pt x="136" y="329"/>
                  </a:moveTo>
                  <a:lnTo>
                    <a:pt x="115" y="344"/>
                  </a:lnTo>
                  <a:lnTo>
                    <a:pt x="131" y="365"/>
                  </a:lnTo>
                  <a:lnTo>
                    <a:pt x="152" y="351"/>
                  </a:lnTo>
                  <a:lnTo>
                    <a:pt x="136" y="329"/>
                  </a:lnTo>
                  <a:close/>
                  <a:moveTo>
                    <a:pt x="38" y="329"/>
                  </a:moveTo>
                  <a:lnTo>
                    <a:pt x="17" y="343"/>
                  </a:lnTo>
                  <a:lnTo>
                    <a:pt x="33" y="365"/>
                  </a:lnTo>
                  <a:lnTo>
                    <a:pt x="54" y="351"/>
                  </a:lnTo>
                  <a:lnTo>
                    <a:pt x="38" y="329"/>
                  </a:lnTo>
                  <a:close/>
                  <a:moveTo>
                    <a:pt x="197" y="322"/>
                  </a:moveTo>
                  <a:lnTo>
                    <a:pt x="176" y="336"/>
                  </a:lnTo>
                  <a:lnTo>
                    <a:pt x="191" y="359"/>
                  </a:lnTo>
                  <a:lnTo>
                    <a:pt x="212" y="344"/>
                  </a:lnTo>
                  <a:lnTo>
                    <a:pt x="197" y="322"/>
                  </a:lnTo>
                  <a:close/>
                  <a:moveTo>
                    <a:pt x="98" y="321"/>
                  </a:moveTo>
                  <a:lnTo>
                    <a:pt x="77" y="335"/>
                  </a:lnTo>
                  <a:lnTo>
                    <a:pt x="93" y="357"/>
                  </a:lnTo>
                  <a:lnTo>
                    <a:pt x="114" y="343"/>
                  </a:lnTo>
                  <a:lnTo>
                    <a:pt x="98" y="321"/>
                  </a:lnTo>
                  <a:close/>
                  <a:moveTo>
                    <a:pt x="257" y="314"/>
                  </a:moveTo>
                  <a:lnTo>
                    <a:pt x="236" y="329"/>
                  </a:lnTo>
                  <a:lnTo>
                    <a:pt x="252" y="351"/>
                  </a:lnTo>
                  <a:lnTo>
                    <a:pt x="272" y="336"/>
                  </a:lnTo>
                  <a:lnTo>
                    <a:pt x="257" y="314"/>
                  </a:lnTo>
                  <a:close/>
                  <a:moveTo>
                    <a:pt x="159" y="314"/>
                  </a:moveTo>
                  <a:lnTo>
                    <a:pt x="138" y="329"/>
                  </a:lnTo>
                  <a:lnTo>
                    <a:pt x="153" y="351"/>
                  </a:lnTo>
                  <a:lnTo>
                    <a:pt x="174" y="336"/>
                  </a:lnTo>
                  <a:lnTo>
                    <a:pt x="159" y="314"/>
                  </a:lnTo>
                  <a:close/>
                  <a:moveTo>
                    <a:pt x="60" y="313"/>
                  </a:moveTo>
                  <a:lnTo>
                    <a:pt x="39" y="327"/>
                  </a:lnTo>
                  <a:lnTo>
                    <a:pt x="55" y="349"/>
                  </a:lnTo>
                  <a:lnTo>
                    <a:pt x="76" y="335"/>
                  </a:lnTo>
                  <a:lnTo>
                    <a:pt x="60" y="313"/>
                  </a:lnTo>
                  <a:close/>
                  <a:moveTo>
                    <a:pt x="219" y="306"/>
                  </a:moveTo>
                  <a:lnTo>
                    <a:pt x="198" y="321"/>
                  </a:lnTo>
                  <a:lnTo>
                    <a:pt x="214" y="343"/>
                  </a:lnTo>
                  <a:lnTo>
                    <a:pt x="235" y="329"/>
                  </a:lnTo>
                  <a:lnTo>
                    <a:pt x="219" y="306"/>
                  </a:lnTo>
                  <a:close/>
                  <a:moveTo>
                    <a:pt x="121" y="306"/>
                  </a:moveTo>
                  <a:lnTo>
                    <a:pt x="100" y="321"/>
                  </a:lnTo>
                  <a:lnTo>
                    <a:pt x="115" y="343"/>
                  </a:lnTo>
                  <a:lnTo>
                    <a:pt x="136" y="329"/>
                  </a:lnTo>
                  <a:lnTo>
                    <a:pt x="121" y="306"/>
                  </a:lnTo>
                  <a:close/>
                  <a:moveTo>
                    <a:pt x="22" y="305"/>
                  </a:moveTo>
                  <a:lnTo>
                    <a:pt x="2" y="319"/>
                  </a:lnTo>
                  <a:lnTo>
                    <a:pt x="17" y="342"/>
                  </a:lnTo>
                  <a:lnTo>
                    <a:pt x="38" y="327"/>
                  </a:lnTo>
                  <a:lnTo>
                    <a:pt x="22" y="305"/>
                  </a:lnTo>
                  <a:close/>
                  <a:moveTo>
                    <a:pt x="279" y="300"/>
                  </a:moveTo>
                  <a:lnTo>
                    <a:pt x="258" y="314"/>
                  </a:lnTo>
                  <a:lnTo>
                    <a:pt x="274" y="336"/>
                  </a:lnTo>
                  <a:lnTo>
                    <a:pt x="295" y="322"/>
                  </a:lnTo>
                  <a:lnTo>
                    <a:pt x="279" y="300"/>
                  </a:lnTo>
                  <a:close/>
                  <a:moveTo>
                    <a:pt x="181" y="298"/>
                  </a:moveTo>
                  <a:lnTo>
                    <a:pt x="160" y="313"/>
                  </a:lnTo>
                  <a:lnTo>
                    <a:pt x="176" y="335"/>
                  </a:lnTo>
                  <a:lnTo>
                    <a:pt x="197" y="321"/>
                  </a:lnTo>
                  <a:lnTo>
                    <a:pt x="181" y="298"/>
                  </a:lnTo>
                  <a:close/>
                  <a:moveTo>
                    <a:pt x="83" y="298"/>
                  </a:moveTo>
                  <a:lnTo>
                    <a:pt x="62" y="313"/>
                  </a:lnTo>
                  <a:lnTo>
                    <a:pt x="77" y="335"/>
                  </a:lnTo>
                  <a:lnTo>
                    <a:pt x="98" y="321"/>
                  </a:lnTo>
                  <a:lnTo>
                    <a:pt x="83" y="298"/>
                  </a:lnTo>
                  <a:close/>
                  <a:moveTo>
                    <a:pt x="241" y="292"/>
                  </a:moveTo>
                  <a:lnTo>
                    <a:pt x="220" y="306"/>
                  </a:lnTo>
                  <a:lnTo>
                    <a:pt x="236" y="329"/>
                  </a:lnTo>
                  <a:lnTo>
                    <a:pt x="257" y="313"/>
                  </a:lnTo>
                  <a:lnTo>
                    <a:pt x="241" y="292"/>
                  </a:lnTo>
                  <a:close/>
                  <a:moveTo>
                    <a:pt x="143" y="291"/>
                  </a:moveTo>
                  <a:lnTo>
                    <a:pt x="122" y="305"/>
                  </a:lnTo>
                  <a:lnTo>
                    <a:pt x="138" y="327"/>
                  </a:lnTo>
                  <a:lnTo>
                    <a:pt x="159" y="313"/>
                  </a:lnTo>
                  <a:lnTo>
                    <a:pt x="143" y="291"/>
                  </a:lnTo>
                  <a:close/>
                  <a:moveTo>
                    <a:pt x="45" y="291"/>
                  </a:moveTo>
                  <a:lnTo>
                    <a:pt x="24" y="305"/>
                  </a:lnTo>
                  <a:lnTo>
                    <a:pt x="39" y="327"/>
                  </a:lnTo>
                  <a:lnTo>
                    <a:pt x="60" y="313"/>
                  </a:lnTo>
                  <a:lnTo>
                    <a:pt x="45" y="291"/>
                  </a:lnTo>
                  <a:close/>
                  <a:moveTo>
                    <a:pt x="301" y="284"/>
                  </a:moveTo>
                  <a:lnTo>
                    <a:pt x="280" y="298"/>
                  </a:lnTo>
                  <a:lnTo>
                    <a:pt x="296" y="321"/>
                  </a:lnTo>
                  <a:lnTo>
                    <a:pt x="317" y="306"/>
                  </a:lnTo>
                  <a:lnTo>
                    <a:pt x="301" y="284"/>
                  </a:lnTo>
                  <a:close/>
                  <a:moveTo>
                    <a:pt x="203" y="284"/>
                  </a:moveTo>
                  <a:lnTo>
                    <a:pt x="182" y="298"/>
                  </a:lnTo>
                  <a:lnTo>
                    <a:pt x="198" y="319"/>
                  </a:lnTo>
                  <a:lnTo>
                    <a:pt x="219" y="305"/>
                  </a:lnTo>
                  <a:lnTo>
                    <a:pt x="203" y="284"/>
                  </a:lnTo>
                  <a:close/>
                  <a:moveTo>
                    <a:pt x="105" y="283"/>
                  </a:moveTo>
                  <a:lnTo>
                    <a:pt x="84" y="297"/>
                  </a:lnTo>
                  <a:lnTo>
                    <a:pt x="100" y="319"/>
                  </a:lnTo>
                  <a:lnTo>
                    <a:pt x="121" y="305"/>
                  </a:lnTo>
                  <a:lnTo>
                    <a:pt x="105" y="283"/>
                  </a:lnTo>
                  <a:close/>
                  <a:moveTo>
                    <a:pt x="362" y="277"/>
                  </a:moveTo>
                  <a:lnTo>
                    <a:pt x="206" y="383"/>
                  </a:lnTo>
                  <a:lnTo>
                    <a:pt x="206" y="383"/>
                  </a:lnTo>
                  <a:lnTo>
                    <a:pt x="185" y="398"/>
                  </a:lnTo>
                  <a:lnTo>
                    <a:pt x="200" y="420"/>
                  </a:lnTo>
                  <a:lnTo>
                    <a:pt x="221" y="406"/>
                  </a:lnTo>
                  <a:lnTo>
                    <a:pt x="223" y="404"/>
                  </a:lnTo>
                  <a:lnTo>
                    <a:pt x="244" y="390"/>
                  </a:lnTo>
                  <a:lnTo>
                    <a:pt x="245" y="389"/>
                  </a:lnTo>
                  <a:lnTo>
                    <a:pt x="266" y="374"/>
                  </a:lnTo>
                  <a:lnTo>
                    <a:pt x="267" y="374"/>
                  </a:lnTo>
                  <a:lnTo>
                    <a:pt x="288" y="360"/>
                  </a:lnTo>
                  <a:lnTo>
                    <a:pt x="290" y="359"/>
                  </a:lnTo>
                  <a:lnTo>
                    <a:pt x="310" y="344"/>
                  </a:lnTo>
                  <a:lnTo>
                    <a:pt x="312" y="344"/>
                  </a:lnTo>
                  <a:lnTo>
                    <a:pt x="333" y="330"/>
                  </a:lnTo>
                  <a:lnTo>
                    <a:pt x="334" y="329"/>
                  </a:lnTo>
                  <a:lnTo>
                    <a:pt x="355" y="314"/>
                  </a:lnTo>
                  <a:lnTo>
                    <a:pt x="356" y="313"/>
                  </a:lnTo>
                  <a:lnTo>
                    <a:pt x="377" y="298"/>
                  </a:lnTo>
                  <a:lnTo>
                    <a:pt x="362" y="277"/>
                  </a:lnTo>
                  <a:close/>
                  <a:moveTo>
                    <a:pt x="263" y="276"/>
                  </a:moveTo>
                  <a:lnTo>
                    <a:pt x="242" y="291"/>
                  </a:lnTo>
                  <a:lnTo>
                    <a:pt x="258" y="313"/>
                  </a:lnTo>
                  <a:lnTo>
                    <a:pt x="279" y="298"/>
                  </a:lnTo>
                  <a:lnTo>
                    <a:pt x="263" y="276"/>
                  </a:lnTo>
                  <a:close/>
                  <a:moveTo>
                    <a:pt x="165" y="276"/>
                  </a:moveTo>
                  <a:lnTo>
                    <a:pt x="144" y="291"/>
                  </a:lnTo>
                  <a:lnTo>
                    <a:pt x="160" y="311"/>
                  </a:lnTo>
                  <a:lnTo>
                    <a:pt x="181" y="297"/>
                  </a:lnTo>
                  <a:lnTo>
                    <a:pt x="165" y="276"/>
                  </a:lnTo>
                  <a:close/>
                  <a:moveTo>
                    <a:pt x="67" y="275"/>
                  </a:moveTo>
                  <a:lnTo>
                    <a:pt x="46" y="289"/>
                  </a:lnTo>
                  <a:lnTo>
                    <a:pt x="62" y="311"/>
                  </a:lnTo>
                  <a:lnTo>
                    <a:pt x="83" y="297"/>
                  </a:lnTo>
                  <a:lnTo>
                    <a:pt x="67" y="275"/>
                  </a:lnTo>
                  <a:close/>
                  <a:moveTo>
                    <a:pt x="324" y="268"/>
                  </a:moveTo>
                  <a:lnTo>
                    <a:pt x="303" y="284"/>
                  </a:lnTo>
                  <a:lnTo>
                    <a:pt x="318" y="305"/>
                  </a:lnTo>
                  <a:lnTo>
                    <a:pt x="339" y="291"/>
                  </a:lnTo>
                  <a:lnTo>
                    <a:pt x="324" y="268"/>
                  </a:lnTo>
                  <a:close/>
                  <a:moveTo>
                    <a:pt x="225" y="268"/>
                  </a:moveTo>
                  <a:lnTo>
                    <a:pt x="204" y="283"/>
                  </a:lnTo>
                  <a:lnTo>
                    <a:pt x="220" y="305"/>
                  </a:lnTo>
                  <a:lnTo>
                    <a:pt x="241" y="291"/>
                  </a:lnTo>
                  <a:lnTo>
                    <a:pt x="225" y="268"/>
                  </a:lnTo>
                  <a:close/>
                  <a:moveTo>
                    <a:pt x="127" y="268"/>
                  </a:moveTo>
                  <a:lnTo>
                    <a:pt x="106" y="283"/>
                  </a:lnTo>
                  <a:lnTo>
                    <a:pt x="122" y="304"/>
                  </a:lnTo>
                  <a:lnTo>
                    <a:pt x="143" y="289"/>
                  </a:lnTo>
                  <a:lnTo>
                    <a:pt x="127" y="268"/>
                  </a:lnTo>
                  <a:close/>
                  <a:moveTo>
                    <a:pt x="384" y="262"/>
                  </a:moveTo>
                  <a:lnTo>
                    <a:pt x="363" y="276"/>
                  </a:lnTo>
                  <a:lnTo>
                    <a:pt x="379" y="298"/>
                  </a:lnTo>
                  <a:lnTo>
                    <a:pt x="399" y="284"/>
                  </a:lnTo>
                  <a:lnTo>
                    <a:pt x="384" y="262"/>
                  </a:lnTo>
                  <a:close/>
                  <a:moveTo>
                    <a:pt x="286" y="260"/>
                  </a:moveTo>
                  <a:lnTo>
                    <a:pt x="265" y="275"/>
                  </a:lnTo>
                  <a:lnTo>
                    <a:pt x="280" y="297"/>
                  </a:lnTo>
                  <a:lnTo>
                    <a:pt x="301" y="283"/>
                  </a:lnTo>
                  <a:lnTo>
                    <a:pt x="286" y="260"/>
                  </a:lnTo>
                  <a:close/>
                  <a:moveTo>
                    <a:pt x="187" y="260"/>
                  </a:moveTo>
                  <a:lnTo>
                    <a:pt x="166" y="275"/>
                  </a:lnTo>
                  <a:lnTo>
                    <a:pt x="182" y="297"/>
                  </a:lnTo>
                  <a:lnTo>
                    <a:pt x="203" y="283"/>
                  </a:lnTo>
                  <a:lnTo>
                    <a:pt x="187" y="260"/>
                  </a:lnTo>
                  <a:close/>
                  <a:moveTo>
                    <a:pt x="89" y="260"/>
                  </a:moveTo>
                  <a:lnTo>
                    <a:pt x="68" y="275"/>
                  </a:lnTo>
                  <a:lnTo>
                    <a:pt x="83" y="296"/>
                  </a:lnTo>
                  <a:lnTo>
                    <a:pt x="105" y="281"/>
                  </a:lnTo>
                  <a:lnTo>
                    <a:pt x="89" y="260"/>
                  </a:lnTo>
                  <a:close/>
                  <a:moveTo>
                    <a:pt x="346" y="254"/>
                  </a:moveTo>
                  <a:lnTo>
                    <a:pt x="325" y="268"/>
                  </a:lnTo>
                  <a:lnTo>
                    <a:pt x="341" y="291"/>
                  </a:lnTo>
                  <a:lnTo>
                    <a:pt x="362" y="276"/>
                  </a:lnTo>
                  <a:lnTo>
                    <a:pt x="346" y="254"/>
                  </a:lnTo>
                  <a:close/>
                  <a:moveTo>
                    <a:pt x="248" y="253"/>
                  </a:moveTo>
                  <a:lnTo>
                    <a:pt x="227" y="267"/>
                  </a:lnTo>
                  <a:lnTo>
                    <a:pt x="242" y="289"/>
                  </a:lnTo>
                  <a:lnTo>
                    <a:pt x="263" y="275"/>
                  </a:lnTo>
                  <a:lnTo>
                    <a:pt x="248" y="253"/>
                  </a:lnTo>
                  <a:close/>
                  <a:moveTo>
                    <a:pt x="149" y="253"/>
                  </a:moveTo>
                  <a:lnTo>
                    <a:pt x="128" y="267"/>
                  </a:lnTo>
                  <a:lnTo>
                    <a:pt x="143" y="289"/>
                  </a:lnTo>
                  <a:lnTo>
                    <a:pt x="165" y="275"/>
                  </a:lnTo>
                  <a:lnTo>
                    <a:pt x="149" y="253"/>
                  </a:lnTo>
                  <a:close/>
                  <a:moveTo>
                    <a:pt x="406" y="246"/>
                  </a:moveTo>
                  <a:lnTo>
                    <a:pt x="385" y="260"/>
                  </a:lnTo>
                  <a:lnTo>
                    <a:pt x="401" y="283"/>
                  </a:lnTo>
                  <a:lnTo>
                    <a:pt x="422" y="268"/>
                  </a:lnTo>
                  <a:lnTo>
                    <a:pt x="406" y="246"/>
                  </a:lnTo>
                  <a:close/>
                  <a:moveTo>
                    <a:pt x="308" y="246"/>
                  </a:moveTo>
                  <a:lnTo>
                    <a:pt x="287" y="260"/>
                  </a:lnTo>
                  <a:lnTo>
                    <a:pt x="303" y="283"/>
                  </a:lnTo>
                  <a:lnTo>
                    <a:pt x="324" y="268"/>
                  </a:lnTo>
                  <a:lnTo>
                    <a:pt x="308" y="246"/>
                  </a:lnTo>
                  <a:close/>
                  <a:moveTo>
                    <a:pt x="210" y="245"/>
                  </a:moveTo>
                  <a:lnTo>
                    <a:pt x="189" y="259"/>
                  </a:lnTo>
                  <a:lnTo>
                    <a:pt x="203" y="281"/>
                  </a:lnTo>
                  <a:lnTo>
                    <a:pt x="225" y="267"/>
                  </a:lnTo>
                  <a:lnTo>
                    <a:pt x="210" y="245"/>
                  </a:lnTo>
                  <a:close/>
                  <a:moveTo>
                    <a:pt x="111" y="245"/>
                  </a:moveTo>
                  <a:lnTo>
                    <a:pt x="91" y="259"/>
                  </a:lnTo>
                  <a:lnTo>
                    <a:pt x="105" y="281"/>
                  </a:lnTo>
                  <a:lnTo>
                    <a:pt x="127" y="267"/>
                  </a:lnTo>
                  <a:lnTo>
                    <a:pt x="111" y="245"/>
                  </a:lnTo>
                  <a:close/>
                  <a:moveTo>
                    <a:pt x="368" y="238"/>
                  </a:moveTo>
                  <a:lnTo>
                    <a:pt x="347" y="253"/>
                  </a:lnTo>
                  <a:lnTo>
                    <a:pt x="363" y="275"/>
                  </a:lnTo>
                  <a:lnTo>
                    <a:pt x="384" y="260"/>
                  </a:lnTo>
                  <a:lnTo>
                    <a:pt x="368" y="238"/>
                  </a:lnTo>
                  <a:close/>
                  <a:moveTo>
                    <a:pt x="270" y="238"/>
                  </a:moveTo>
                  <a:lnTo>
                    <a:pt x="249" y="253"/>
                  </a:lnTo>
                  <a:lnTo>
                    <a:pt x="265" y="275"/>
                  </a:lnTo>
                  <a:lnTo>
                    <a:pt x="286" y="260"/>
                  </a:lnTo>
                  <a:lnTo>
                    <a:pt x="270" y="238"/>
                  </a:lnTo>
                  <a:close/>
                  <a:moveTo>
                    <a:pt x="172" y="237"/>
                  </a:moveTo>
                  <a:lnTo>
                    <a:pt x="151" y="251"/>
                  </a:lnTo>
                  <a:lnTo>
                    <a:pt x="165" y="274"/>
                  </a:lnTo>
                  <a:lnTo>
                    <a:pt x="187" y="259"/>
                  </a:lnTo>
                  <a:lnTo>
                    <a:pt x="172" y="237"/>
                  </a:lnTo>
                  <a:close/>
                  <a:moveTo>
                    <a:pt x="428" y="232"/>
                  </a:moveTo>
                  <a:lnTo>
                    <a:pt x="407" y="246"/>
                  </a:lnTo>
                  <a:lnTo>
                    <a:pt x="423" y="268"/>
                  </a:lnTo>
                  <a:lnTo>
                    <a:pt x="444" y="253"/>
                  </a:lnTo>
                  <a:lnTo>
                    <a:pt x="428" y="232"/>
                  </a:lnTo>
                  <a:close/>
                  <a:moveTo>
                    <a:pt x="330" y="230"/>
                  </a:moveTo>
                  <a:lnTo>
                    <a:pt x="309" y="245"/>
                  </a:lnTo>
                  <a:lnTo>
                    <a:pt x="325" y="267"/>
                  </a:lnTo>
                  <a:lnTo>
                    <a:pt x="346" y="253"/>
                  </a:lnTo>
                  <a:lnTo>
                    <a:pt x="330" y="230"/>
                  </a:lnTo>
                  <a:close/>
                  <a:moveTo>
                    <a:pt x="232" y="230"/>
                  </a:moveTo>
                  <a:lnTo>
                    <a:pt x="211" y="245"/>
                  </a:lnTo>
                  <a:lnTo>
                    <a:pt x="225" y="267"/>
                  </a:lnTo>
                  <a:lnTo>
                    <a:pt x="248" y="253"/>
                  </a:lnTo>
                  <a:lnTo>
                    <a:pt x="232" y="230"/>
                  </a:lnTo>
                  <a:close/>
                  <a:moveTo>
                    <a:pt x="134" y="229"/>
                  </a:moveTo>
                  <a:lnTo>
                    <a:pt x="113" y="243"/>
                  </a:lnTo>
                  <a:lnTo>
                    <a:pt x="127" y="266"/>
                  </a:lnTo>
                  <a:lnTo>
                    <a:pt x="149" y="251"/>
                  </a:lnTo>
                  <a:lnTo>
                    <a:pt x="134" y="229"/>
                  </a:lnTo>
                  <a:close/>
                  <a:moveTo>
                    <a:pt x="390" y="224"/>
                  </a:moveTo>
                  <a:lnTo>
                    <a:pt x="369" y="238"/>
                  </a:lnTo>
                  <a:lnTo>
                    <a:pt x="385" y="259"/>
                  </a:lnTo>
                  <a:lnTo>
                    <a:pt x="406" y="245"/>
                  </a:lnTo>
                  <a:lnTo>
                    <a:pt x="390" y="224"/>
                  </a:lnTo>
                  <a:close/>
                  <a:moveTo>
                    <a:pt x="292" y="222"/>
                  </a:moveTo>
                  <a:lnTo>
                    <a:pt x="271" y="237"/>
                  </a:lnTo>
                  <a:lnTo>
                    <a:pt x="286" y="259"/>
                  </a:lnTo>
                  <a:lnTo>
                    <a:pt x="308" y="245"/>
                  </a:lnTo>
                  <a:lnTo>
                    <a:pt x="292" y="222"/>
                  </a:lnTo>
                  <a:close/>
                  <a:moveTo>
                    <a:pt x="194" y="222"/>
                  </a:moveTo>
                  <a:lnTo>
                    <a:pt x="173" y="237"/>
                  </a:lnTo>
                  <a:lnTo>
                    <a:pt x="187" y="259"/>
                  </a:lnTo>
                  <a:lnTo>
                    <a:pt x="210" y="245"/>
                  </a:lnTo>
                  <a:lnTo>
                    <a:pt x="194" y="222"/>
                  </a:lnTo>
                  <a:close/>
                  <a:moveTo>
                    <a:pt x="451" y="216"/>
                  </a:moveTo>
                  <a:lnTo>
                    <a:pt x="430" y="230"/>
                  </a:lnTo>
                  <a:lnTo>
                    <a:pt x="445" y="253"/>
                  </a:lnTo>
                  <a:lnTo>
                    <a:pt x="466" y="238"/>
                  </a:lnTo>
                  <a:lnTo>
                    <a:pt x="451" y="216"/>
                  </a:lnTo>
                  <a:close/>
                  <a:moveTo>
                    <a:pt x="352" y="216"/>
                  </a:moveTo>
                  <a:lnTo>
                    <a:pt x="331" y="230"/>
                  </a:lnTo>
                  <a:lnTo>
                    <a:pt x="346" y="251"/>
                  </a:lnTo>
                  <a:lnTo>
                    <a:pt x="368" y="237"/>
                  </a:lnTo>
                  <a:lnTo>
                    <a:pt x="352" y="216"/>
                  </a:lnTo>
                  <a:close/>
                  <a:moveTo>
                    <a:pt x="254" y="215"/>
                  </a:moveTo>
                  <a:lnTo>
                    <a:pt x="233" y="229"/>
                  </a:lnTo>
                  <a:lnTo>
                    <a:pt x="248" y="251"/>
                  </a:lnTo>
                  <a:lnTo>
                    <a:pt x="270" y="237"/>
                  </a:lnTo>
                  <a:lnTo>
                    <a:pt x="254" y="215"/>
                  </a:lnTo>
                  <a:close/>
                  <a:moveTo>
                    <a:pt x="156" y="215"/>
                  </a:moveTo>
                  <a:lnTo>
                    <a:pt x="135" y="229"/>
                  </a:lnTo>
                  <a:lnTo>
                    <a:pt x="149" y="251"/>
                  </a:lnTo>
                  <a:lnTo>
                    <a:pt x="172" y="237"/>
                  </a:lnTo>
                  <a:lnTo>
                    <a:pt x="156" y="215"/>
                  </a:lnTo>
                  <a:close/>
                  <a:moveTo>
                    <a:pt x="413" y="208"/>
                  </a:moveTo>
                  <a:lnTo>
                    <a:pt x="392" y="222"/>
                  </a:lnTo>
                  <a:lnTo>
                    <a:pt x="406" y="245"/>
                  </a:lnTo>
                  <a:lnTo>
                    <a:pt x="428" y="230"/>
                  </a:lnTo>
                  <a:lnTo>
                    <a:pt x="413" y="208"/>
                  </a:lnTo>
                  <a:close/>
                  <a:moveTo>
                    <a:pt x="314" y="208"/>
                  </a:moveTo>
                  <a:lnTo>
                    <a:pt x="293" y="222"/>
                  </a:lnTo>
                  <a:lnTo>
                    <a:pt x="308" y="243"/>
                  </a:lnTo>
                  <a:lnTo>
                    <a:pt x="330" y="229"/>
                  </a:lnTo>
                  <a:lnTo>
                    <a:pt x="314" y="208"/>
                  </a:lnTo>
                  <a:close/>
                  <a:moveTo>
                    <a:pt x="216" y="207"/>
                  </a:moveTo>
                  <a:lnTo>
                    <a:pt x="195" y="221"/>
                  </a:lnTo>
                  <a:lnTo>
                    <a:pt x="210" y="243"/>
                  </a:lnTo>
                  <a:lnTo>
                    <a:pt x="232" y="229"/>
                  </a:lnTo>
                  <a:lnTo>
                    <a:pt x="216" y="207"/>
                  </a:lnTo>
                  <a:close/>
                  <a:moveTo>
                    <a:pt x="473" y="200"/>
                  </a:moveTo>
                  <a:lnTo>
                    <a:pt x="452" y="216"/>
                  </a:lnTo>
                  <a:lnTo>
                    <a:pt x="466" y="237"/>
                  </a:lnTo>
                  <a:lnTo>
                    <a:pt x="488" y="222"/>
                  </a:lnTo>
                  <a:lnTo>
                    <a:pt x="473" y="200"/>
                  </a:lnTo>
                  <a:close/>
                  <a:moveTo>
                    <a:pt x="375" y="200"/>
                  </a:moveTo>
                  <a:lnTo>
                    <a:pt x="354" y="215"/>
                  </a:lnTo>
                  <a:lnTo>
                    <a:pt x="368" y="237"/>
                  </a:lnTo>
                  <a:lnTo>
                    <a:pt x="390" y="222"/>
                  </a:lnTo>
                  <a:lnTo>
                    <a:pt x="375" y="200"/>
                  </a:lnTo>
                  <a:close/>
                  <a:moveTo>
                    <a:pt x="276" y="200"/>
                  </a:moveTo>
                  <a:lnTo>
                    <a:pt x="255" y="215"/>
                  </a:lnTo>
                  <a:lnTo>
                    <a:pt x="270" y="236"/>
                  </a:lnTo>
                  <a:lnTo>
                    <a:pt x="292" y="221"/>
                  </a:lnTo>
                  <a:lnTo>
                    <a:pt x="276" y="200"/>
                  </a:lnTo>
                  <a:close/>
                  <a:moveTo>
                    <a:pt x="178" y="199"/>
                  </a:moveTo>
                  <a:lnTo>
                    <a:pt x="157" y="213"/>
                  </a:lnTo>
                  <a:lnTo>
                    <a:pt x="172" y="236"/>
                  </a:lnTo>
                  <a:lnTo>
                    <a:pt x="193" y="221"/>
                  </a:lnTo>
                  <a:lnTo>
                    <a:pt x="178" y="199"/>
                  </a:lnTo>
                  <a:close/>
                  <a:moveTo>
                    <a:pt x="435" y="192"/>
                  </a:moveTo>
                  <a:lnTo>
                    <a:pt x="414" y="207"/>
                  </a:lnTo>
                  <a:lnTo>
                    <a:pt x="428" y="229"/>
                  </a:lnTo>
                  <a:lnTo>
                    <a:pt x="451" y="215"/>
                  </a:lnTo>
                  <a:lnTo>
                    <a:pt x="435" y="192"/>
                  </a:lnTo>
                  <a:close/>
                  <a:moveTo>
                    <a:pt x="337" y="192"/>
                  </a:moveTo>
                  <a:lnTo>
                    <a:pt x="316" y="207"/>
                  </a:lnTo>
                  <a:lnTo>
                    <a:pt x="330" y="229"/>
                  </a:lnTo>
                  <a:lnTo>
                    <a:pt x="352" y="215"/>
                  </a:lnTo>
                  <a:lnTo>
                    <a:pt x="337" y="192"/>
                  </a:lnTo>
                  <a:close/>
                  <a:moveTo>
                    <a:pt x="238" y="192"/>
                  </a:moveTo>
                  <a:lnTo>
                    <a:pt x="218" y="207"/>
                  </a:lnTo>
                  <a:lnTo>
                    <a:pt x="232" y="228"/>
                  </a:lnTo>
                  <a:lnTo>
                    <a:pt x="254" y="213"/>
                  </a:lnTo>
                  <a:lnTo>
                    <a:pt x="238" y="192"/>
                  </a:lnTo>
                  <a:close/>
                  <a:moveTo>
                    <a:pt x="495" y="186"/>
                  </a:moveTo>
                  <a:lnTo>
                    <a:pt x="474" y="200"/>
                  </a:lnTo>
                  <a:lnTo>
                    <a:pt x="488" y="222"/>
                  </a:lnTo>
                  <a:lnTo>
                    <a:pt x="511" y="208"/>
                  </a:lnTo>
                  <a:lnTo>
                    <a:pt x="495" y="186"/>
                  </a:lnTo>
                  <a:close/>
                  <a:moveTo>
                    <a:pt x="397" y="185"/>
                  </a:moveTo>
                  <a:lnTo>
                    <a:pt x="376" y="199"/>
                  </a:lnTo>
                  <a:lnTo>
                    <a:pt x="390" y="221"/>
                  </a:lnTo>
                  <a:lnTo>
                    <a:pt x="413" y="207"/>
                  </a:lnTo>
                  <a:lnTo>
                    <a:pt x="397" y="185"/>
                  </a:lnTo>
                  <a:close/>
                  <a:moveTo>
                    <a:pt x="299" y="185"/>
                  </a:moveTo>
                  <a:lnTo>
                    <a:pt x="278" y="199"/>
                  </a:lnTo>
                  <a:lnTo>
                    <a:pt x="292" y="221"/>
                  </a:lnTo>
                  <a:lnTo>
                    <a:pt x="314" y="207"/>
                  </a:lnTo>
                  <a:lnTo>
                    <a:pt x="299" y="185"/>
                  </a:lnTo>
                  <a:close/>
                  <a:moveTo>
                    <a:pt x="200" y="185"/>
                  </a:moveTo>
                  <a:lnTo>
                    <a:pt x="180" y="199"/>
                  </a:lnTo>
                  <a:lnTo>
                    <a:pt x="194" y="220"/>
                  </a:lnTo>
                  <a:lnTo>
                    <a:pt x="215" y="205"/>
                  </a:lnTo>
                  <a:lnTo>
                    <a:pt x="200" y="185"/>
                  </a:lnTo>
                  <a:close/>
                  <a:moveTo>
                    <a:pt x="457" y="178"/>
                  </a:moveTo>
                  <a:lnTo>
                    <a:pt x="436" y="192"/>
                  </a:lnTo>
                  <a:lnTo>
                    <a:pt x="451" y="215"/>
                  </a:lnTo>
                  <a:lnTo>
                    <a:pt x="473" y="200"/>
                  </a:lnTo>
                  <a:lnTo>
                    <a:pt x="457" y="178"/>
                  </a:lnTo>
                  <a:close/>
                  <a:moveTo>
                    <a:pt x="359" y="177"/>
                  </a:moveTo>
                  <a:lnTo>
                    <a:pt x="338" y="191"/>
                  </a:lnTo>
                  <a:lnTo>
                    <a:pt x="352" y="213"/>
                  </a:lnTo>
                  <a:lnTo>
                    <a:pt x="375" y="199"/>
                  </a:lnTo>
                  <a:lnTo>
                    <a:pt x="359" y="177"/>
                  </a:lnTo>
                  <a:close/>
                  <a:moveTo>
                    <a:pt x="261" y="177"/>
                  </a:moveTo>
                  <a:lnTo>
                    <a:pt x="240" y="191"/>
                  </a:lnTo>
                  <a:lnTo>
                    <a:pt x="254" y="213"/>
                  </a:lnTo>
                  <a:lnTo>
                    <a:pt x="275" y="199"/>
                  </a:lnTo>
                  <a:lnTo>
                    <a:pt x="261" y="177"/>
                  </a:lnTo>
                  <a:close/>
                  <a:moveTo>
                    <a:pt x="517" y="170"/>
                  </a:moveTo>
                  <a:lnTo>
                    <a:pt x="496" y="185"/>
                  </a:lnTo>
                  <a:lnTo>
                    <a:pt x="511" y="207"/>
                  </a:lnTo>
                  <a:lnTo>
                    <a:pt x="533" y="192"/>
                  </a:lnTo>
                  <a:lnTo>
                    <a:pt x="517" y="170"/>
                  </a:lnTo>
                  <a:close/>
                  <a:moveTo>
                    <a:pt x="419" y="170"/>
                  </a:moveTo>
                  <a:lnTo>
                    <a:pt x="398" y="185"/>
                  </a:lnTo>
                  <a:lnTo>
                    <a:pt x="413" y="207"/>
                  </a:lnTo>
                  <a:lnTo>
                    <a:pt x="435" y="192"/>
                  </a:lnTo>
                  <a:lnTo>
                    <a:pt x="419" y="170"/>
                  </a:lnTo>
                  <a:close/>
                  <a:moveTo>
                    <a:pt x="321" y="169"/>
                  </a:moveTo>
                  <a:lnTo>
                    <a:pt x="300" y="183"/>
                  </a:lnTo>
                  <a:lnTo>
                    <a:pt x="314" y="205"/>
                  </a:lnTo>
                  <a:lnTo>
                    <a:pt x="335" y="191"/>
                  </a:lnTo>
                  <a:lnTo>
                    <a:pt x="321" y="169"/>
                  </a:lnTo>
                  <a:close/>
                  <a:moveTo>
                    <a:pt x="223" y="169"/>
                  </a:moveTo>
                  <a:lnTo>
                    <a:pt x="202" y="183"/>
                  </a:lnTo>
                  <a:lnTo>
                    <a:pt x="216" y="205"/>
                  </a:lnTo>
                  <a:lnTo>
                    <a:pt x="237" y="191"/>
                  </a:lnTo>
                  <a:lnTo>
                    <a:pt x="223" y="169"/>
                  </a:lnTo>
                  <a:close/>
                  <a:moveTo>
                    <a:pt x="479" y="162"/>
                  </a:moveTo>
                  <a:lnTo>
                    <a:pt x="458" y="177"/>
                  </a:lnTo>
                  <a:lnTo>
                    <a:pt x="473" y="199"/>
                  </a:lnTo>
                  <a:lnTo>
                    <a:pt x="495" y="185"/>
                  </a:lnTo>
                  <a:lnTo>
                    <a:pt x="479" y="162"/>
                  </a:lnTo>
                  <a:close/>
                  <a:moveTo>
                    <a:pt x="381" y="162"/>
                  </a:moveTo>
                  <a:lnTo>
                    <a:pt x="360" y="177"/>
                  </a:lnTo>
                  <a:lnTo>
                    <a:pt x="375" y="199"/>
                  </a:lnTo>
                  <a:lnTo>
                    <a:pt x="396" y="185"/>
                  </a:lnTo>
                  <a:lnTo>
                    <a:pt x="381" y="162"/>
                  </a:lnTo>
                  <a:close/>
                  <a:moveTo>
                    <a:pt x="283" y="161"/>
                  </a:moveTo>
                  <a:lnTo>
                    <a:pt x="262" y="175"/>
                  </a:lnTo>
                  <a:lnTo>
                    <a:pt x="276" y="198"/>
                  </a:lnTo>
                  <a:lnTo>
                    <a:pt x="297" y="183"/>
                  </a:lnTo>
                  <a:lnTo>
                    <a:pt x="283" y="161"/>
                  </a:lnTo>
                  <a:close/>
                  <a:moveTo>
                    <a:pt x="540" y="156"/>
                  </a:moveTo>
                  <a:lnTo>
                    <a:pt x="519" y="170"/>
                  </a:lnTo>
                  <a:lnTo>
                    <a:pt x="533" y="191"/>
                  </a:lnTo>
                  <a:lnTo>
                    <a:pt x="555" y="177"/>
                  </a:lnTo>
                  <a:lnTo>
                    <a:pt x="540" y="156"/>
                  </a:lnTo>
                  <a:close/>
                  <a:moveTo>
                    <a:pt x="441" y="154"/>
                  </a:moveTo>
                  <a:lnTo>
                    <a:pt x="420" y="169"/>
                  </a:lnTo>
                  <a:lnTo>
                    <a:pt x="435" y="191"/>
                  </a:lnTo>
                  <a:lnTo>
                    <a:pt x="456" y="177"/>
                  </a:lnTo>
                  <a:lnTo>
                    <a:pt x="441" y="154"/>
                  </a:lnTo>
                  <a:close/>
                  <a:moveTo>
                    <a:pt x="343" y="154"/>
                  </a:moveTo>
                  <a:lnTo>
                    <a:pt x="322" y="169"/>
                  </a:lnTo>
                  <a:lnTo>
                    <a:pt x="337" y="191"/>
                  </a:lnTo>
                  <a:lnTo>
                    <a:pt x="358" y="177"/>
                  </a:lnTo>
                  <a:lnTo>
                    <a:pt x="343" y="154"/>
                  </a:lnTo>
                  <a:close/>
                  <a:moveTo>
                    <a:pt x="245" y="153"/>
                  </a:moveTo>
                  <a:lnTo>
                    <a:pt x="224" y="167"/>
                  </a:lnTo>
                  <a:lnTo>
                    <a:pt x="238" y="190"/>
                  </a:lnTo>
                  <a:lnTo>
                    <a:pt x="259" y="175"/>
                  </a:lnTo>
                  <a:lnTo>
                    <a:pt x="245" y="153"/>
                  </a:lnTo>
                  <a:close/>
                  <a:moveTo>
                    <a:pt x="502" y="148"/>
                  </a:moveTo>
                  <a:lnTo>
                    <a:pt x="481" y="162"/>
                  </a:lnTo>
                  <a:lnTo>
                    <a:pt x="495" y="183"/>
                  </a:lnTo>
                  <a:lnTo>
                    <a:pt x="517" y="169"/>
                  </a:lnTo>
                  <a:lnTo>
                    <a:pt x="502" y="148"/>
                  </a:lnTo>
                  <a:close/>
                  <a:moveTo>
                    <a:pt x="403" y="147"/>
                  </a:moveTo>
                  <a:lnTo>
                    <a:pt x="382" y="161"/>
                  </a:lnTo>
                  <a:lnTo>
                    <a:pt x="397" y="183"/>
                  </a:lnTo>
                  <a:lnTo>
                    <a:pt x="418" y="169"/>
                  </a:lnTo>
                  <a:lnTo>
                    <a:pt x="403" y="147"/>
                  </a:lnTo>
                  <a:close/>
                  <a:moveTo>
                    <a:pt x="305" y="147"/>
                  </a:moveTo>
                  <a:lnTo>
                    <a:pt x="284" y="161"/>
                  </a:lnTo>
                  <a:lnTo>
                    <a:pt x="299" y="183"/>
                  </a:lnTo>
                  <a:lnTo>
                    <a:pt x="320" y="169"/>
                  </a:lnTo>
                  <a:lnTo>
                    <a:pt x="305" y="147"/>
                  </a:lnTo>
                  <a:close/>
                  <a:moveTo>
                    <a:pt x="562" y="140"/>
                  </a:moveTo>
                  <a:lnTo>
                    <a:pt x="541" y="154"/>
                  </a:lnTo>
                  <a:lnTo>
                    <a:pt x="555" y="177"/>
                  </a:lnTo>
                  <a:lnTo>
                    <a:pt x="578" y="162"/>
                  </a:lnTo>
                  <a:lnTo>
                    <a:pt x="562" y="140"/>
                  </a:lnTo>
                  <a:close/>
                  <a:moveTo>
                    <a:pt x="464" y="140"/>
                  </a:moveTo>
                  <a:lnTo>
                    <a:pt x="443" y="154"/>
                  </a:lnTo>
                  <a:lnTo>
                    <a:pt x="457" y="175"/>
                  </a:lnTo>
                  <a:lnTo>
                    <a:pt x="478" y="161"/>
                  </a:lnTo>
                  <a:lnTo>
                    <a:pt x="464" y="140"/>
                  </a:lnTo>
                  <a:close/>
                  <a:moveTo>
                    <a:pt x="365" y="139"/>
                  </a:moveTo>
                  <a:lnTo>
                    <a:pt x="344" y="153"/>
                  </a:lnTo>
                  <a:lnTo>
                    <a:pt x="359" y="175"/>
                  </a:lnTo>
                  <a:lnTo>
                    <a:pt x="380" y="161"/>
                  </a:lnTo>
                  <a:lnTo>
                    <a:pt x="365" y="139"/>
                  </a:lnTo>
                  <a:close/>
                  <a:moveTo>
                    <a:pt x="267" y="139"/>
                  </a:moveTo>
                  <a:lnTo>
                    <a:pt x="246" y="153"/>
                  </a:lnTo>
                  <a:lnTo>
                    <a:pt x="261" y="175"/>
                  </a:lnTo>
                  <a:lnTo>
                    <a:pt x="282" y="160"/>
                  </a:lnTo>
                  <a:lnTo>
                    <a:pt x="267" y="139"/>
                  </a:lnTo>
                  <a:close/>
                  <a:moveTo>
                    <a:pt x="524" y="132"/>
                  </a:moveTo>
                  <a:lnTo>
                    <a:pt x="503" y="147"/>
                  </a:lnTo>
                  <a:lnTo>
                    <a:pt x="517" y="169"/>
                  </a:lnTo>
                  <a:lnTo>
                    <a:pt x="538" y="154"/>
                  </a:lnTo>
                  <a:lnTo>
                    <a:pt x="524" y="132"/>
                  </a:lnTo>
                  <a:close/>
                  <a:moveTo>
                    <a:pt x="426" y="132"/>
                  </a:moveTo>
                  <a:lnTo>
                    <a:pt x="405" y="147"/>
                  </a:lnTo>
                  <a:lnTo>
                    <a:pt x="419" y="167"/>
                  </a:lnTo>
                  <a:lnTo>
                    <a:pt x="440" y="153"/>
                  </a:lnTo>
                  <a:lnTo>
                    <a:pt x="426" y="132"/>
                  </a:lnTo>
                  <a:close/>
                  <a:moveTo>
                    <a:pt x="327" y="131"/>
                  </a:moveTo>
                  <a:lnTo>
                    <a:pt x="307" y="145"/>
                  </a:lnTo>
                  <a:lnTo>
                    <a:pt x="321" y="167"/>
                  </a:lnTo>
                  <a:lnTo>
                    <a:pt x="342" y="153"/>
                  </a:lnTo>
                  <a:lnTo>
                    <a:pt x="327" y="131"/>
                  </a:lnTo>
                  <a:close/>
                  <a:moveTo>
                    <a:pt x="486" y="124"/>
                  </a:moveTo>
                  <a:lnTo>
                    <a:pt x="465" y="139"/>
                  </a:lnTo>
                  <a:lnTo>
                    <a:pt x="479" y="161"/>
                  </a:lnTo>
                  <a:lnTo>
                    <a:pt x="500" y="147"/>
                  </a:lnTo>
                  <a:lnTo>
                    <a:pt x="486" y="124"/>
                  </a:lnTo>
                  <a:close/>
                  <a:moveTo>
                    <a:pt x="388" y="124"/>
                  </a:moveTo>
                  <a:lnTo>
                    <a:pt x="367" y="139"/>
                  </a:lnTo>
                  <a:lnTo>
                    <a:pt x="381" y="160"/>
                  </a:lnTo>
                  <a:lnTo>
                    <a:pt x="402" y="145"/>
                  </a:lnTo>
                  <a:lnTo>
                    <a:pt x="388" y="124"/>
                  </a:lnTo>
                  <a:close/>
                  <a:moveTo>
                    <a:pt x="290" y="123"/>
                  </a:moveTo>
                  <a:lnTo>
                    <a:pt x="269" y="137"/>
                  </a:lnTo>
                  <a:lnTo>
                    <a:pt x="283" y="160"/>
                  </a:lnTo>
                  <a:lnTo>
                    <a:pt x="304" y="145"/>
                  </a:lnTo>
                  <a:lnTo>
                    <a:pt x="290" y="123"/>
                  </a:lnTo>
                  <a:close/>
                  <a:moveTo>
                    <a:pt x="546" y="116"/>
                  </a:moveTo>
                  <a:lnTo>
                    <a:pt x="525" y="131"/>
                  </a:lnTo>
                  <a:lnTo>
                    <a:pt x="540" y="153"/>
                  </a:lnTo>
                  <a:lnTo>
                    <a:pt x="560" y="139"/>
                  </a:lnTo>
                  <a:lnTo>
                    <a:pt x="546" y="116"/>
                  </a:lnTo>
                  <a:close/>
                  <a:moveTo>
                    <a:pt x="448" y="116"/>
                  </a:moveTo>
                  <a:lnTo>
                    <a:pt x="427" y="131"/>
                  </a:lnTo>
                  <a:lnTo>
                    <a:pt x="441" y="153"/>
                  </a:lnTo>
                  <a:lnTo>
                    <a:pt x="462" y="139"/>
                  </a:lnTo>
                  <a:lnTo>
                    <a:pt x="448" y="116"/>
                  </a:lnTo>
                  <a:close/>
                  <a:moveTo>
                    <a:pt x="350" y="116"/>
                  </a:moveTo>
                  <a:lnTo>
                    <a:pt x="329" y="131"/>
                  </a:lnTo>
                  <a:lnTo>
                    <a:pt x="343" y="152"/>
                  </a:lnTo>
                  <a:lnTo>
                    <a:pt x="364" y="137"/>
                  </a:lnTo>
                  <a:lnTo>
                    <a:pt x="350" y="116"/>
                  </a:lnTo>
                  <a:close/>
                  <a:moveTo>
                    <a:pt x="508" y="109"/>
                  </a:moveTo>
                  <a:lnTo>
                    <a:pt x="487" y="123"/>
                  </a:lnTo>
                  <a:lnTo>
                    <a:pt x="502" y="145"/>
                  </a:lnTo>
                  <a:lnTo>
                    <a:pt x="523" y="131"/>
                  </a:lnTo>
                  <a:lnTo>
                    <a:pt x="508" y="109"/>
                  </a:lnTo>
                  <a:close/>
                  <a:moveTo>
                    <a:pt x="410" y="109"/>
                  </a:moveTo>
                  <a:lnTo>
                    <a:pt x="389" y="123"/>
                  </a:lnTo>
                  <a:lnTo>
                    <a:pt x="403" y="145"/>
                  </a:lnTo>
                  <a:lnTo>
                    <a:pt x="424" y="131"/>
                  </a:lnTo>
                  <a:lnTo>
                    <a:pt x="410" y="109"/>
                  </a:lnTo>
                  <a:close/>
                  <a:moveTo>
                    <a:pt x="312" y="107"/>
                  </a:moveTo>
                  <a:lnTo>
                    <a:pt x="291" y="123"/>
                  </a:lnTo>
                  <a:lnTo>
                    <a:pt x="305" y="144"/>
                  </a:lnTo>
                  <a:lnTo>
                    <a:pt x="326" y="130"/>
                  </a:lnTo>
                  <a:lnTo>
                    <a:pt x="312" y="107"/>
                  </a:lnTo>
                  <a:close/>
                  <a:moveTo>
                    <a:pt x="470" y="101"/>
                  </a:moveTo>
                  <a:lnTo>
                    <a:pt x="449" y="115"/>
                  </a:lnTo>
                  <a:lnTo>
                    <a:pt x="464" y="137"/>
                  </a:lnTo>
                  <a:lnTo>
                    <a:pt x="485" y="123"/>
                  </a:lnTo>
                  <a:lnTo>
                    <a:pt x="470" y="101"/>
                  </a:lnTo>
                  <a:close/>
                  <a:moveTo>
                    <a:pt x="372" y="101"/>
                  </a:moveTo>
                  <a:lnTo>
                    <a:pt x="351" y="115"/>
                  </a:lnTo>
                  <a:lnTo>
                    <a:pt x="365" y="137"/>
                  </a:lnTo>
                  <a:lnTo>
                    <a:pt x="386" y="123"/>
                  </a:lnTo>
                  <a:lnTo>
                    <a:pt x="372" y="101"/>
                  </a:lnTo>
                  <a:close/>
                  <a:moveTo>
                    <a:pt x="530" y="94"/>
                  </a:moveTo>
                  <a:lnTo>
                    <a:pt x="509" y="109"/>
                  </a:lnTo>
                  <a:lnTo>
                    <a:pt x="524" y="131"/>
                  </a:lnTo>
                  <a:lnTo>
                    <a:pt x="545" y="116"/>
                  </a:lnTo>
                  <a:lnTo>
                    <a:pt x="530" y="94"/>
                  </a:lnTo>
                  <a:close/>
                  <a:moveTo>
                    <a:pt x="432" y="93"/>
                  </a:moveTo>
                  <a:lnTo>
                    <a:pt x="411" y="107"/>
                  </a:lnTo>
                  <a:lnTo>
                    <a:pt x="426" y="130"/>
                  </a:lnTo>
                  <a:lnTo>
                    <a:pt x="447" y="115"/>
                  </a:lnTo>
                  <a:lnTo>
                    <a:pt x="432" y="93"/>
                  </a:lnTo>
                  <a:close/>
                  <a:moveTo>
                    <a:pt x="334" y="93"/>
                  </a:moveTo>
                  <a:lnTo>
                    <a:pt x="313" y="107"/>
                  </a:lnTo>
                  <a:lnTo>
                    <a:pt x="327" y="130"/>
                  </a:lnTo>
                  <a:lnTo>
                    <a:pt x="348" y="115"/>
                  </a:lnTo>
                  <a:lnTo>
                    <a:pt x="334" y="93"/>
                  </a:lnTo>
                  <a:close/>
                  <a:moveTo>
                    <a:pt x="492" y="86"/>
                  </a:moveTo>
                  <a:lnTo>
                    <a:pt x="471" y="101"/>
                  </a:lnTo>
                  <a:lnTo>
                    <a:pt x="486" y="123"/>
                  </a:lnTo>
                  <a:lnTo>
                    <a:pt x="507" y="109"/>
                  </a:lnTo>
                  <a:lnTo>
                    <a:pt x="492" y="86"/>
                  </a:lnTo>
                  <a:close/>
                  <a:moveTo>
                    <a:pt x="394" y="85"/>
                  </a:moveTo>
                  <a:lnTo>
                    <a:pt x="373" y="99"/>
                  </a:lnTo>
                  <a:lnTo>
                    <a:pt x="388" y="122"/>
                  </a:lnTo>
                  <a:lnTo>
                    <a:pt x="409" y="107"/>
                  </a:lnTo>
                  <a:lnTo>
                    <a:pt x="394" y="85"/>
                  </a:lnTo>
                  <a:close/>
                  <a:moveTo>
                    <a:pt x="454" y="78"/>
                  </a:moveTo>
                  <a:lnTo>
                    <a:pt x="434" y="93"/>
                  </a:lnTo>
                  <a:lnTo>
                    <a:pt x="448" y="115"/>
                  </a:lnTo>
                  <a:lnTo>
                    <a:pt x="469" y="101"/>
                  </a:lnTo>
                  <a:lnTo>
                    <a:pt x="454" y="78"/>
                  </a:lnTo>
                  <a:close/>
                  <a:moveTo>
                    <a:pt x="356" y="77"/>
                  </a:moveTo>
                  <a:lnTo>
                    <a:pt x="335" y="92"/>
                  </a:lnTo>
                  <a:lnTo>
                    <a:pt x="350" y="114"/>
                  </a:lnTo>
                  <a:lnTo>
                    <a:pt x="371" y="99"/>
                  </a:lnTo>
                  <a:lnTo>
                    <a:pt x="356" y="77"/>
                  </a:lnTo>
                  <a:close/>
                  <a:moveTo>
                    <a:pt x="515" y="71"/>
                  </a:moveTo>
                  <a:lnTo>
                    <a:pt x="494" y="85"/>
                  </a:lnTo>
                  <a:lnTo>
                    <a:pt x="508" y="107"/>
                  </a:lnTo>
                  <a:lnTo>
                    <a:pt x="529" y="93"/>
                  </a:lnTo>
                  <a:lnTo>
                    <a:pt x="515" y="71"/>
                  </a:lnTo>
                  <a:close/>
                  <a:moveTo>
                    <a:pt x="416" y="71"/>
                  </a:moveTo>
                  <a:lnTo>
                    <a:pt x="396" y="85"/>
                  </a:lnTo>
                  <a:lnTo>
                    <a:pt x="410" y="107"/>
                  </a:lnTo>
                  <a:lnTo>
                    <a:pt x="431" y="92"/>
                  </a:lnTo>
                  <a:lnTo>
                    <a:pt x="416" y="71"/>
                  </a:lnTo>
                  <a:close/>
                  <a:moveTo>
                    <a:pt x="477" y="63"/>
                  </a:moveTo>
                  <a:lnTo>
                    <a:pt x="456" y="77"/>
                  </a:lnTo>
                  <a:lnTo>
                    <a:pt x="470" y="99"/>
                  </a:lnTo>
                  <a:lnTo>
                    <a:pt x="491" y="85"/>
                  </a:lnTo>
                  <a:lnTo>
                    <a:pt x="477" y="63"/>
                  </a:lnTo>
                  <a:close/>
                  <a:moveTo>
                    <a:pt x="379" y="63"/>
                  </a:moveTo>
                  <a:lnTo>
                    <a:pt x="358" y="77"/>
                  </a:lnTo>
                  <a:lnTo>
                    <a:pt x="372" y="98"/>
                  </a:lnTo>
                  <a:lnTo>
                    <a:pt x="393" y="84"/>
                  </a:lnTo>
                  <a:lnTo>
                    <a:pt x="379" y="63"/>
                  </a:lnTo>
                  <a:close/>
                  <a:moveTo>
                    <a:pt x="439" y="55"/>
                  </a:moveTo>
                  <a:lnTo>
                    <a:pt x="418" y="69"/>
                  </a:lnTo>
                  <a:lnTo>
                    <a:pt x="432" y="92"/>
                  </a:lnTo>
                  <a:lnTo>
                    <a:pt x="453" y="77"/>
                  </a:lnTo>
                  <a:lnTo>
                    <a:pt x="439" y="55"/>
                  </a:lnTo>
                  <a:close/>
                  <a:moveTo>
                    <a:pt x="499" y="47"/>
                  </a:moveTo>
                  <a:lnTo>
                    <a:pt x="478" y="63"/>
                  </a:lnTo>
                  <a:lnTo>
                    <a:pt x="492" y="84"/>
                  </a:lnTo>
                  <a:lnTo>
                    <a:pt x="513" y="69"/>
                  </a:lnTo>
                  <a:lnTo>
                    <a:pt x="499" y="47"/>
                  </a:lnTo>
                  <a:close/>
                  <a:moveTo>
                    <a:pt x="401" y="47"/>
                  </a:moveTo>
                  <a:lnTo>
                    <a:pt x="380" y="61"/>
                  </a:lnTo>
                  <a:lnTo>
                    <a:pt x="394" y="84"/>
                  </a:lnTo>
                  <a:lnTo>
                    <a:pt x="415" y="69"/>
                  </a:lnTo>
                  <a:lnTo>
                    <a:pt x="401" y="47"/>
                  </a:lnTo>
                  <a:close/>
                  <a:moveTo>
                    <a:pt x="461" y="39"/>
                  </a:moveTo>
                  <a:lnTo>
                    <a:pt x="440" y="54"/>
                  </a:lnTo>
                  <a:lnTo>
                    <a:pt x="454" y="76"/>
                  </a:lnTo>
                  <a:lnTo>
                    <a:pt x="475" y="61"/>
                  </a:lnTo>
                  <a:lnTo>
                    <a:pt x="461" y="39"/>
                  </a:lnTo>
                  <a:close/>
                  <a:moveTo>
                    <a:pt x="423" y="31"/>
                  </a:moveTo>
                  <a:lnTo>
                    <a:pt x="402" y="46"/>
                  </a:lnTo>
                  <a:lnTo>
                    <a:pt x="416" y="68"/>
                  </a:lnTo>
                  <a:lnTo>
                    <a:pt x="437" y="54"/>
                  </a:lnTo>
                  <a:lnTo>
                    <a:pt x="423" y="31"/>
                  </a:lnTo>
                  <a:close/>
                  <a:moveTo>
                    <a:pt x="483" y="25"/>
                  </a:moveTo>
                  <a:lnTo>
                    <a:pt x="462" y="39"/>
                  </a:lnTo>
                  <a:lnTo>
                    <a:pt x="477" y="61"/>
                  </a:lnTo>
                  <a:lnTo>
                    <a:pt x="498" y="47"/>
                  </a:lnTo>
                  <a:lnTo>
                    <a:pt x="483" y="25"/>
                  </a:lnTo>
                  <a:close/>
                  <a:moveTo>
                    <a:pt x="445" y="17"/>
                  </a:moveTo>
                  <a:lnTo>
                    <a:pt x="424" y="31"/>
                  </a:lnTo>
                  <a:lnTo>
                    <a:pt x="439" y="54"/>
                  </a:lnTo>
                  <a:lnTo>
                    <a:pt x="460" y="39"/>
                  </a:lnTo>
                  <a:lnTo>
                    <a:pt x="445" y="17"/>
                  </a:lnTo>
                  <a:close/>
                  <a:moveTo>
                    <a:pt x="468" y="1"/>
                  </a:moveTo>
                  <a:lnTo>
                    <a:pt x="447" y="16"/>
                  </a:lnTo>
                  <a:lnTo>
                    <a:pt x="461" y="38"/>
                  </a:lnTo>
                  <a:lnTo>
                    <a:pt x="482" y="23"/>
                  </a:lnTo>
                  <a:lnTo>
                    <a:pt x="468" y="1"/>
                  </a:lnTo>
                  <a:close/>
                  <a:moveTo>
                    <a:pt x="468" y="0"/>
                  </a:moveTo>
                  <a:lnTo>
                    <a:pt x="579" y="162"/>
                  </a:lnTo>
                  <a:lnTo>
                    <a:pt x="111" y="482"/>
                  </a:lnTo>
                  <a:lnTo>
                    <a:pt x="0" y="31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278"/>
            <p:cNvSpPr>
              <a:spLocks/>
            </p:cNvSpPr>
            <p:nvPr/>
          </p:nvSpPr>
          <p:spPr bwMode="auto">
            <a:xfrm rot="21061620" flipH="1">
              <a:off x="6288362" y="4801381"/>
              <a:ext cx="84138" cy="96838"/>
            </a:xfrm>
            <a:custGeom>
              <a:avLst/>
              <a:gdLst>
                <a:gd name="T0" fmla="*/ 21 w 53"/>
                <a:gd name="T1" fmla="*/ 0 h 61"/>
                <a:gd name="T2" fmla="*/ 53 w 53"/>
                <a:gd name="T3" fmla="*/ 46 h 61"/>
                <a:gd name="T4" fmla="*/ 30 w 53"/>
                <a:gd name="T5" fmla="*/ 61 h 61"/>
                <a:gd name="T6" fmla="*/ 0 w 53"/>
                <a:gd name="T7" fmla="*/ 15 h 61"/>
                <a:gd name="T8" fmla="*/ 21 w 5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21" y="0"/>
                  </a:moveTo>
                  <a:lnTo>
                    <a:pt x="53" y="46"/>
                  </a:lnTo>
                  <a:lnTo>
                    <a:pt x="30" y="61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279"/>
            <p:cNvSpPr>
              <a:spLocks/>
            </p:cNvSpPr>
            <p:nvPr/>
          </p:nvSpPr>
          <p:spPr bwMode="auto">
            <a:xfrm rot="21061620" flipH="1">
              <a:off x="6328862" y="4722903"/>
              <a:ext cx="80963" cy="95250"/>
            </a:xfrm>
            <a:custGeom>
              <a:avLst/>
              <a:gdLst>
                <a:gd name="T0" fmla="*/ 21 w 51"/>
                <a:gd name="T1" fmla="*/ 0 h 60"/>
                <a:gd name="T2" fmla="*/ 51 w 51"/>
                <a:gd name="T3" fmla="*/ 45 h 60"/>
                <a:gd name="T4" fmla="*/ 30 w 51"/>
                <a:gd name="T5" fmla="*/ 60 h 60"/>
                <a:gd name="T6" fmla="*/ 0 w 51"/>
                <a:gd name="T7" fmla="*/ 14 h 60"/>
                <a:gd name="T8" fmla="*/ 21 w 5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21" y="0"/>
                  </a:moveTo>
                  <a:lnTo>
                    <a:pt x="51" y="45"/>
                  </a:lnTo>
                  <a:lnTo>
                    <a:pt x="30" y="60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280"/>
            <p:cNvSpPr>
              <a:spLocks/>
            </p:cNvSpPr>
            <p:nvPr/>
          </p:nvSpPr>
          <p:spPr bwMode="auto">
            <a:xfrm rot="21061620" flipH="1">
              <a:off x="6468982" y="4772261"/>
              <a:ext cx="90488" cy="80963"/>
            </a:xfrm>
            <a:custGeom>
              <a:avLst/>
              <a:gdLst>
                <a:gd name="T0" fmla="*/ 43 w 57"/>
                <a:gd name="T1" fmla="*/ 0 h 51"/>
                <a:gd name="T2" fmla="*/ 57 w 57"/>
                <a:gd name="T3" fmla="*/ 23 h 51"/>
                <a:gd name="T4" fmla="*/ 14 w 57"/>
                <a:gd name="T5" fmla="*/ 51 h 51"/>
                <a:gd name="T6" fmla="*/ 0 w 57"/>
                <a:gd name="T7" fmla="*/ 31 h 51"/>
                <a:gd name="T8" fmla="*/ 43 w 5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1">
                  <a:moveTo>
                    <a:pt x="43" y="0"/>
                  </a:moveTo>
                  <a:lnTo>
                    <a:pt x="57" y="23"/>
                  </a:lnTo>
                  <a:lnTo>
                    <a:pt x="14" y="51"/>
                  </a:lnTo>
                  <a:lnTo>
                    <a:pt x="0" y="3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281"/>
            <p:cNvSpPr>
              <a:spLocks/>
            </p:cNvSpPr>
            <p:nvPr/>
          </p:nvSpPr>
          <p:spPr bwMode="auto">
            <a:xfrm rot="21061620" flipH="1">
              <a:off x="7047254" y="5146779"/>
              <a:ext cx="93663" cy="80963"/>
            </a:xfrm>
            <a:custGeom>
              <a:avLst/>
              <a:gdLst>
                <a:gd name="T0" fmla="*/ 45 w 59"/>
                <a:gd name="T1" fmla="*/ 0 h 51"/>
                <a:gd name="T2" fmla="*/ 59 w 59"/>
                <a:gd name="T3" fmla="*/ 22 h 51"/>
                <a:gd name="T4" fmla="*/ 16 w 59"/>
                <a:gd name="T5" fmla="*/ 51 h 51"/>
                <a:gd name="T6" fmla="*/ 0 w 59"/>
                <a:gd name="T7" fmla="*/ 30 h 51"/>
                <a:gd name="T8" fmla="*/ 45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5" y="0"/>
                  </a:moveTo>
                  <a:lnTo>
                    <a:pt x="59" y="22"/>
                  </a:lnTo>
                  <a:lnTo>
                    <a:pt x="16" y="51"/>
                  </a:lnTo>
                  <a:lnTo>
                    <a:pt x="0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282"/>
            <p:cNvSpPr>
              <a:spLocks/>
            </p:cNvSpPr>
            <p:nvPr/>
          </p:nvSpPr>
          <p:spPr bwMode="auto">
            <a:xfrm rot="21061620" flipH="1">
              <a:off x="7066648" y="5105164"/>
              <a:ext cx="93663" cy="84138"/>
            </a:xfrm>
            <a:custGeom>
              <a:avLst/>
              <a:gdLst>
                <a:gd name="T0" fmla="*/ 44 w 59"/>
                <a:gd name="T1" fmla="*/ 0 h 53"/>
                <a:gd name="T2" fmla="*/ 59 w 59"/>
                <a:gd name="T3" fmla="*/ 22 h 53"/>
                <a:gd name="T4" fmla="*/ 16 w 59"/>
                <a:gd name="T5" fmla="*/ 53 h 53"/>
                <a:gd name="T6" fmla="*/ 0 w 59"/>
                <a:gd name="T7" fmla="*/ 30 h 53"/>
                <a:gd name="T8" fmla="*/ 44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4" y="0"/>
                  </a:moveTo>
                  <a:lnTo>
                    <a:pt x="59" y="22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283"/>
            <p:cNvSpPr>
              <a:spLocks/>
            </p:cNvSpPr>
            <p:nvPr/>
          </p:nvSpPr>
          <p:spPr bwMode="auto">
            <a:xfrm rot="21061620" flipH="1">
              <a:off x="7084474" y="5066972"/>
              <a:ext cx="93663" cy="80963"/>
            </a:xfrm>
            <a:custGeom>
              <a:avLst/>
              <a:gdLst>
                <a:gd name="T0" fmla="*/ 43 w 59"/>
                <a:gd name="T1" fmla="*/ 0 h 51"/>
                <a:gd name="T2" fmla="*/ 59 w 59"/>
                <a:gd name="T3" fmla="*/ 22 h 51"/>
                <a:gd name="T4" fmla="*/ 15 w 59"/>
                <a:gd name="T5" fmla="*/ 51 h 51"/>
                <a:gd name="T6" fmla="*/ 0 w 59"/>
                <a:gd name="T7" fmla="*/ 29 h 51"/>
                <a:gd name="T8" fmla="*/ 43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3" y="0"/>
                  </a:moveTo>
                  <a:lnTo>
                    <a:pt x="59" y="22"/>
                  </a:lnTo>
                  <a:lnTo>
                    <a:pt x="15" y="51"/>
                  </a:lnTo>
                  <a:lnTo>
                    <a:pt x="0" y="2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284"/>
            <p:cNvSpPr>
              <a:spLocks/>
            </p:cNvSpPr>
            <p:nvPr/>
          </p:nvSpPr>
          <p:spPr bwMode="auto">
            <a:xfrm rot="21061620" flipH="1">
              <a:off x="7103869" y="5025358"/>
              <a:ext cx="93663" cy="84138"/>
            </a:xfrm>
            <a:custGeom>
              <a:avLst/>
              <a:gdLst>
                <a:gd name="T0" fmla="*/ 43 w 59"/>
                <a:gd name="T1" fmla="*/ 0 h 53"/>
                <a:gd name="T2" fmla="*/ 59 w 59"/>
                <a:gd name="T3" fmla="*/ 23 h 53"/>
                <a:gd name="T4" fmla="*/ 16 w 59"/>
                <a:gd name="T5" fmla="*/ 53 h 53"/>
                <a:gd name="T6" fmla="*/ 0 w 59"/>
                <a:gd name="T7" fmla="*/ 30 h 53"/>
                <a:gd name="T8" fmla="*/ 43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3" y="0"/>
                  </a:moveTo>
                  <a:lnTo>
                    <a:pt x="59" y="23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285"/>
            <p:cNvSpPr>
              <a:spLocks/>
            </p:cNvSpPr>
            <p:nvPr/>
          </p:nvSpPr>
          <p:spPr bwMode="auto">
            <a:xfrm rot="21061620" flipH="1">
              <a:off x="6652210" y="4986067"/>
              <a:ext cx="304800" cy="227013"/>
            </a:xfrm>
            <a:custGeom>
              <a:avLst/>
              <a:gdLst>
                <a:gd name="T0" fmla="*/ 177 w 192"/>
                <a:gd name="T1" fmla="*/ 0 h 143"/>
                <a:gd name="T2" fmla="*/ 192 w 192"/>
                <a:gd name="T3" fmla="*/ 21 h 143"/>
                <a:gd name="T4" fmla="*/ 15 w 192"/>
                <a:gd name="T5" fmla="*/ 143 h 143"/>
                <a:gd name="T6" fmla="*/ 0 w 192"/>
                <a:gd name="T7" fmla="*/ 121 h 143"/>
                <a:gd name="T8" fmla="*/ 177 w 19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3">
                  <a:moveTo>
                    <a:pt x="177" y="0"/>
                  </a:moveTo>
                  <a:lnTo>
                    <a:pt x="192" y="21"/>
                  </a:lnTo>
                  <a:lnTo>
                    <a:pt x="15" y="143"/>
                  </a:lnTo>
                  <a:lnTo>
                    <a:pt x="0" y="12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286"/>
            <p:cNvSpPr>
              <a:spLocks/>
            </p:cNvSpPr>
            <p:nvPr/>
          </p:nvSpPr>
          <p:spPr bwMode="auto">
            <a:xfrm rot="21061620" flipH="1">
              <a:off x="6544598" y="5033613"/>
              <a:ext cx="242888" cy="219075"/>
            </a:xfrm>
            <a:custGeom>
              <a:avLst/>
              <a:gdLst>
                <a:gd name="T0" fmla="*/ 108 w 153"/>
                <a:gd name="T1" fmla="*/ 0 h 138"/>
                <a:gd name="T2" fmla="*/ 111 w 153"/>
                <a:gd name="T3" fmla="*/ 0 h 138"/>
                <a:gd name="T4" fmla="*/ 112 w 153"/>
                <a:gd name="T5" fmla="*/ 1 h 138"/>
                <a:gd name="T6" fmla="*/ 152 w 153"/>
                <a:gd name="T7" fmla="*/ 59 h 138"/>
                <a:gd name="T8" fmla="*/ 153 w 153"/>
                <a:gd name="T9" fmla="*/ 60 h 138"/>
                <a:gd name="T10" fmla="*/ 152 w 153"/>
                <a:gd name="T11" fmla="*/ 63 h 138"/>
                <a:gd name="T12" fmla="*/ 150 w 153"/>
                <a:gd name="T13" fmla="*/ 64 h 138"/>
                <a:gd name="T14" fmla="*/ 46 w 153"/>
                <a:gd name="T15" fmla="*/ 136 h 138"/>
                <a:gd name="T16" fmla="*/ 43 w 153"/>
                <a:gd name="T17" fmla="*/ 138 h 138"/>
                <a:gd name="T18" fmla="*/ 42 w 153"/>
                <a:gd name="T19" fmla="*/ 138 h 138"/>
                <a:gd name="T20" fmla="*/ 39 w 153"/>
                <a:gd name="T21" fmla="*/ 136 h 138"/>
                <a:gd name="T22" fmla="*/ 0 w 153"/>
                <a:gd name="T23" fmla="*/ 79 h 138"/>
                <a:gd name="T24" fmla="*/ 0 w 153"/>
                <a:gd name="T25" fmla="*/ 76 h 138"/>
                <a:gd name="T26" fmla="*/ 0 w 153"/>
                <a:gd name="T27" fmla="*/ 73 h 138"/>
                <a:gd name="T28" fmla="*/ 1 w 153"/>
                <a:gd name="T29" fmla="*/ 72 h 138"/>
                <a:gd name="T30" fmla="*/ 107 w 153"/>
                <a:gd name="T31" fmla="*/ 0 h 138"/>
                <a:gd name="T32" fmla="*/ 108 w 153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38">
                  <a:moveTo>
                    <a:pt x="108" y="0"/>
                  </a:moveTo>
                  <a:lnTo>
                    <a:pt x="111" y="0"/>
                  </a:lnTo>
                  <a:lnTo>
                    <a:pt x="112" y="1"/>
                  </a:lnTo>
                  <a:lnTo>
                    <a:pt x="152" y="59"/>
                  </a:lnTo>
                  <a:lnTo>
                    <a:pt x="153" y="60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46" y="136"/>
                  </a:lnTo>
                  <a:lnTo>
                    <a:pt x="43" y="138"/>
                  </a:lnTo>
                  <a:lnTo>
                    <a:pt x="42" y="138"/>
                  </a:lnTo>
                  <a:lnTo>
                    <a:pt x="39" y="136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2"/>
                  </a:lnTo>
                  <a:lnTo>
                    <a:pt x="107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287"/>
            <p:cNvSpPr>
              <a:spLocks/>
            </p:cNvSpPr>
            <p:nvPr/>
          </p:nvSpPr>
          <p:spPr bwMode="auto">
            <a:xfrm rot="21061620" flipH="1">
              <a:off x="7051461" y="4664968"/>
              <a:ext cx="93663" cy="242888"/>
            </a:xfrm>
            <a:custGeom>
              <a:avLst/>
              <a:gdLst>
                <a:gd name="T0" fmla="*/ 53 w 59"/>
                <a:gd name="T1" fmla="*/ 0 h 153"/>
                <a:gd name="T2" fmla="*/ 59 w 59"/>
                <a:gd name="T3" fmla="*/ 118 h 153"/>
                <a:gd name="T4" fmla="*/ 8 w 59"/>
                <a:gd name="T5" fmla="*/ 153 h 153"/>
                <a:gd name="T6" fmla="*/ 0 w 59"/>
                <a:gd name="T7" fmla="*/ 35 h 153"/>
                <a:gd name="T8" fmla="*/ 53 w 5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3">
                  <a:moveTo>
                    <a:pt x="53" y="0"/>
                  </a:moveTo>
                  <a:lnTo>
                    <a:pt x="59" y="118"/>
                  </a:lnTo>
                  <a:lnTo>
                    <a:pt x="8" y="153"/>
                  </a:lnTo>
                  <a:lnTo>
                    <a:pt x="0" y="3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288"/>
            <p:cNvSpPr>
              <a:spLocks/>
            </p:cNvSpPr>
            <p:nvPr/>
          </p:nvSpPr>
          <p:spPr bwMode="auto">
            <a:xfrm rot="21061620" flipH="1">
              <a:off x="6525854" y="4421286"/>
              <a:ext cx="34925" cy="204788"/>
            </a:xfrm>
            <a:custGeom>
              <a:avLst/>
              <a:gdLst>
                <a:gd name="T0" fmla="*/ 14 w 22"/>
                <a:gd name="T1" fmla="*/ 0 h 129"/>
                <a:gd name="T2" fmla="*/ 22 w 22"/>
                <a:gd name="T3" fmla="*/ 118 h 129"/>
                <a:gd name="T4" fmla="*/ 8 w 22"/>
                <a:gd name="T5" fmla="*/ 129 h 129"/>
                <a:gd name="T6" fmla="*/ 0 w 22"/>
                <a:gd name="T7" fmla="*/ 11 h 129"/>
                <a:gd name="T8" fmla="*/ 14 w 2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9">
                  <a:moveTo>
                    <a:pt x="14" y="0"/>
                  </a:moveTo>
                  <a:lnTo>
                    <a:pt x="22" y="118"/>
                  </a:lnTo>
                  <a:lnTo>
                    <a:pt x="8" y="129"/>
                  </a:ln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289"/>
            <p:cNvSpPr>
              <a:spLocks/>
            </p:cNvSpPr>
            <p:nvPr/>
          </p:nvSpPr>
          <p:spPr bwMode="auto">
            <a:xfrm rot="21061620" flipH="1">
              <a:off x="7318143" y="4794846"/>
              <a:ext cx="82550" cy="104775"/>
            </a:xfrm>
            <a:custGeom>
              <a:avLst/>
              <a:gdLst>
                <a:gd name="T0" fmla="*/ 48 w 52"/>
                <a:gd name="T1" fmla="*/ 0 h 66"/>
                <a:gd name="T2" fmla="*/ 52 w 52"/>
                <a:gd name="T3" fmla="*/ 66 h 66"/>
                <a:gd name="T4" fmla="*/ 0 w 52"/>
                <a:gd name="T5" fmla="*/ 33 h 66"/>
                <a:gd name="T6" fmla="*/ 48 w 5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6">
                  <a:moveTo>
                    <a:pt x="48" y="0"/>
                  </a:moveTo>
                  <a:lnTo>
                    <a:pt x="52" y="66"/>
                  </a:lnTo>
                  <a:lnTo>
                    <a:pt x="0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290"/>
            <p:cNvSpPr>
              <a:spLocks/>
            </p:cNvSpPr>
            <p:nvPr/>
          </p:nvSpPr>
          <p:spPr bwMode="auto">
            <a:xfrm rot="21061620" flipH="1">
              <a:off x="6419156" y="4380541"/>
              <a:ext cx="73025" cy="214313"/>
            </a:xfrm>
            <a:custGeom>
              <a:avLst/>
              <a:gdLst>
                <a:gd name="T0" fmla="*/ 25 w 46"/>
                <a:gd name="T1" fmla="*/ 0 h 135"/>
                <a:gd name="T2" fmla="*/ 46 w 46"/>
                <a:gd name="T3" fmla="*/ 109 h 135"/>
                <a:gd name="T4" fmla="*/ 8 w 46"/>
                <a:gd name="T5" fmla="*/ 135 h 135"/>
                <a:gd name="T6" fmla="*/ 0 w 46"/>
                <a:gd name="T7" fmla="*/ 19 h 135"/>
                <a:gd name="T8" fmla="*/ 25 w 4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5">
                  <a:moveTo>
                    <a:pt x="25" y="0"/>
                  </a:moveTo>
                  <a:lnTo>
                    <a:pt x="46" y="109"/>
                  </a:lnTo>
                  <a:lnTo>
                    <a:pt x="8" y="135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291"/>
            <p:cNvSpPr>
              <a:spLocks/>
            </p:cNvSpPr>
            <p:nvPr/>
          </p:nvSpPr>
          <p:spPr bwMode="auto">
            <a:xfrm rot="21061620" flipH="1">
              <a:off x="6743377" y="4503345"/>
              <a:ext cx="261938" cy="355600"/>
            </a:xfrm>
            <a:custGeom>
              <a:avLst/>
              <a:gdLst>
                <a:gd name="T0" fmla="*/ 157 w 165"/>
                <a:gd name="T1" fmla="*/ 0 h 224"/>
                <a:gd name="T2" fmla="*/ 165 w 165"/>
                <a:gd name="T3" fmla="*/ 116 h 224"/>
                <a:gd name="T4" fmla="*/ 106 w 165"/>
                <a:gd name="T5" fmla="*/ 157 h 224"/>
                <a:gd name="T6" fmla="*/ 8 w 165"/>
                <a:gd name="T7" fmla="*/ 224 h 224"/>
                <a:gd name="T8" fmla="*/ 0 w 165"/>
                <a:gd name="T9" fmla="*/ 106 h 224"/>
                <a:gd name="T10" fmla="*/ 46 w 165"/>
                <a:gd name="T11" fmla="*/ 76 h 224"/>
                <a:gd name="T12" fmla="*/ 157 w 165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4">
                  <a:moveTo>
                    <a:pt x="157" y="0"/>
                  </a:moveTo>
                  <a:lnTo>
                    <a:pt x="165" y="116"/>
                  </a:lnTo>
                  <a:lnTo>
                    <a:pt x="106" y="157"/>
                  </a:lnTo>
                  <a:lnTo>
                    <a:pt x="8" y="224"/>
                  </a:lnTo>
                  <a:lnTo>
                    <a:pt x="0" y="106"/>
                  </a:lnTo>
                  <a:lnTo>
                    <a:pt x="46" y="7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293"/>
            <p:cNvSpPr>
              <a:spLocks/>
            </p:cNvSpPr>
            <p:nvPr/>
          </p:nvSpPr>
          <p:spPr bwMode="auto">
            <a:xfrm rot="21061620" flipH="1">
              <a:off x="6924465" y="3759919"/>
              <a:ext cx="750888" cy="677863"/>
            </a:xfrm>
            <a:custGeom>
              <a:avLst/>
              <a:gdLst>
                <a:gd name="T0" fmla="*/ 459 w 473"/>
                <a:gd name="T1" fmla="*/ 0 h 427"/>
                <a:gd name="T2" fmla="*/ 473 w 473"/>
                <a:gd name="T3" fmla="*/ 40 h 427"/>
                <a:gd name="T4" fmla="*/ 257 w 473"/>
                <a:gd name="T5" fmla="*/ 224 h 427"/>
                <a:gd name="T6" fmla="*/ 13 w 473"/>
                <a:gd name="T7" fmla="*/ 427 h 427"/>
                <a:gd name="T8" fmla="*/ 0 w 473"/>
                <a:gd name="T9" fmla="*/ 381 h 427"/>
                <a:gd name="T10" fmla="*/ 230 w 473"/>
                <a:gd name="T11" fmla="*/ 192 h 427"/>
                <a:gd name="T12" fmla="*/ 459 w 473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27">
                  <a:moveTo>
                    <a:pt x="459" y="0"/>
                  </a:moveTo>
                  <a:lnTo>
                    <a:pt x="473" y="40"/>
                  </a:lnTo>
                  <a:lnTo>
                    <a:pt x="257" y="224"/>
                  </a:lnTo>
                  <a:lnTo>
                    <a:pt x="13" y="427"/>
                  </a:lnTo>
                  <a:lnTo>
                    <a:pt x="0" y="381"/>
                  </a:lnTo>
                  <a:lnTo>
                    <a:pt x="230" y="19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6A955"/>
            </a:solidFill>
            <a:ln w="0">
              <a:solidFill>
                <a:srgbClr val="C6A95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94"/>
            <p:cNvSpPr>
              <a:spLocks/>
            </p:cNvSpPr>
            <p:nvPr/>
          </p:nvSpPr>
          <p:spPr bwMode="auto">
            <a:xfrm rot="21061620" flipH="1">
              <a:off x="6930662" y="3348602"/>
              <a:ext cx="1046163" cy="985838"/>
            </a:xfrm>
            <a:custGeom>
              <a:avLst/>
              <a:gdLst>
                <a:gd name="T0" fmla="*/ 458 w 659"/>
                <a:gd name="T1" fmla="*/ 0 h 621"/>
                <a:gd name="T2" fmla="*/ 659 w 659"/>
                <a:gd name="T3" fmla="*/ 240 h 621"/>
                <a:gd name="T4" fmla="*/ 199 w 659"/>
                <a:gd name="T5" fmla="*/ 621 h 621"/>
                <a:gd name="T6" fmla="*/ 0 w 659"/>
                <a:gd name="T7" fmla="*/ 380 h 621"/>
                <a:gd name="T8" fmla="*/ 458 w 659"/>
                <a:gd name="T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21">
                  <a:moveTo>
                    <a:pt x="458" y="0"/>
                  </a:moveTo>
                  <a:lnTo>
                    <a:pt x="659" y="240"/>
                  </a:lnTo>
                  <a:lnTo>
                    <a:pt x="199" y="621"/>
                  </a:lnTo>
                  <a:lnTo>
                    <a:pt x="0" y="38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95"/>
            <p:cNvSpPr>
              <a:spLocks/>
            </p:cNvSpPr>
            <p:nvPr/>
          </p:nvSpPr>
          <p:spPr bwMode="auto">
            <a:xfrm rot="21061620" flipH="1">
              <a:off x="6975984" y="3494212"/>
              <a:ext cx="889000" cy="812800"/>
            </a:xfrm>
            <a:custGeom>
              <a:avLst/>
              <a:gdLst>
                <a:gd name="T0" fmla="*/ 435 w 560"/>
                <a:gd name="T1" fmla="*/ 0 h 512"/>
                <a:gd name="T2" fmla="*/ 560 w 560"/>
                <a:gd name="T3" fmla="*/ 150 h 512"/>
                <a:gd name="T4" fmla="*/ 124 w 560"/>
                <a:gd name="T5" fmla="*/ 512 h 512"/>
                <a:gd name="T6" fmla="*/ 0 w 560"/>
                <a:gd name="T7" fmla="*/ 360 h 512"/>
                <a:gd name="T8" fmla="*/ 435 w 560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12">
                  <a:moveTo>
                    <a:pt x="435" y="0"/>
                  </a:moveTo>
                  <a:lnTo>
                    <a:pt x="560" y="150"/>
                  </a:lnTo>
                  <a:lnTo>
                    <a:pt x="124" y="512"/>
                  </a:lnTo>
                  <a:lnTo>
                    <a:pt x="0" y="36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96"/>
            <p:cNvSpPr>
              <a:spLocks/>
            </p:cNvSpPr>
            <p:nvPr/>
          </p:nvSpPr>
          <p:spPr bwMode="auto">
            <a:xfrm rot="21061620" flipH="1">
              <a:off x="6793428" y="3765158"/>
              <a:ext cx="915988" cy="806450"/>
            </a:xfrm>
            <a:custGeom>
              <a:avLst/>
              <a:gdLst>
                <a:gd name="T0" fmla="*/ 460 w 577"/>
                <a:gd name="T1" fmla="*/ 0 h 508"/>
                <a:gd name="T2" fmla="*/ 577 w 577"/>
                <a:gd name="T3" fmla="*/ 59 h 508"/>
                <a:gd name="T4" fmla="*/ 307 w 577"/>
                <a:gd name="T5" fmla="*/ 283 h 508"/>
                <a:gd name="T6" fmla="*/ 36 w 577"/>
                <a:gd name="T7" fmla="*/ 508 h 508"/>
                <a:gd name="T8" fmla="*/ 0 w 577"/>
                <a:gd name="T9" fmla="*/ 381 h 508"/>
                <a:gd name="T10" fmla="*/ 229 w 577"/>
                <a:gd name="T11" fmla="*/ 191 h 508"/>
                <a:gd name="T12" fmla="*/ 460 w 577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" h="508">
                  <a:moveTo>
                    <a:pt x="460" y="0"/>
                  </a:moveTo>
                  <a:lnTo>
                    <a:pt x="577" y="59"/>
                  </a:lnTo>
                  <a:lnTo>
                    <a:pt x="307" y="283"/>
                  </a:lnTo>
                  <a:lnTo>
                    <a:pt x="36" y="508"/>
                  </a:lnTo>
                  <a:lnTo>
                    <a:pt x="0" y="381"/>
                  </a:lnTo>
                  <a:lnTo>
                    <a:pt x="229" y="19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97"/>
            <p:cNvSpPr>
              <a:spLocks/>
            </p:cNvSpPr>
            <p:nvPr/>
          </p:nvSpPr>
          <p:spPr bwMode="auto">
            <a:xfrm rot="21061620" flipH="1">
              <a:off x="6821070" y="3783409"/>
              <a:ext cx="869950" cy="757238"/>
            </a:xfrm>
            <a:custGeom>
              <a:avLst/>
              <a:gdLst>
                <a:gd name="T0" fmla="*/ 449 w 548"/>
                <a:gd name="T1" fmla="*/ 0 h 477"/>
                <a:gd name="T2" fmla="*/ 548 w 548"/>
                <a:gd name="T3" fmla="*/ 49 h 477"/>
                <a:gd name="T4" fmla="*/ 292 w 548"/>
                <a:gd name="T5" fmla="*/ 261 h 477"/>
                <a:gd name="T6" fmla="*/ 30 w 548"/>
                <a:gd name="T7" fmla="*/ 477 h 477"/>
                <a:gd name="T8" fmla="*/ 0 w 548"/>
                <a:gd name="T9" fmla="*/ 371 h 477"/>
                <a:gd name="T10" fmla="*/ 224 w 548"/>
                <a:gd name="T11" fmla="*/ 185 h 477"/>
                <a:gd name="T12" fmla="*/ 449 w 548"/>
                <a:gd name="T13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77">
                  <a:moveTo>
                    <a:pt x="449" y="0"/>
                  </a:moveTo>
                  <a:lnTo>
                    <a:pt x="548" y="49"/>
                  </a:lnTo>
                  <a:lnTo>
                    <a:pt x="292" y="261"/>
                  </a:lnTo>
                  <a:lnTo>
                    <a:pt x="30" y="477"/>
                  </a:lnTo>
                  <a:lnTo>
                    <a:pt x="0" y="371"/>
                  </a:lnTo>
                  <a:lnTo>
                    <a:pt x="224" y="18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98"/>
            <p:cNvSpPr>
              <a:spLocks/>
            </p:cNvSpPr>
            <p:nvPr/>
          </p:nvSpPr>
          <p:spPr bwMode="auto">
            <a:xfrm rot="21061620" flipH="1">
              <a:off x="6783882" y="3864054"/>
              <a:ext cx="877888" cy="735013"/>
            </a:xfrm>
            <a:custGeom>
              <a:avLst/>
              <a:gdLst>
                <a:gd name="T0" fmla="*/ 541 w 553"/>
                <a:gd name="T1" fmla="*/ 0 h 463"/>
                <a:gd name="T2" fmla="*/ 553 w 553"/>
                <a:gd name="T3" fmla="*/ 13 h 463"/>
                <a:gd name="T4" fmla="*/ 10 w 553"/>
                <a:gd name="T5" fmla="*/ 463 h 463"/>
                <a:gd name="T6" fmla="*/ 0 w 553"/>
                <a:gd name="T7" fmla="*/ 449 h 463"/>
                <a:gd name="T8" fmla="*/ 541 w 55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463">
                  <a:moveTo>
                    <a:pt x="541" y="0"/>
                  </a:moveTo>
                  <a:lnTo>
                    <a:pt x="553" y="13"/>
                  </a:lnTo>
                  <a:lnTo>
                    <a:pt x="10" y="463"/>
                  </a:lnTo>
                  <a:lnTo>
                    <a:pt x="0" y="44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99"/>
            <p:cNvSpPr>
              <a:spLocks/>
            </p:cNvSpPr>
            <p:nvPr/>
          </p:nvSpPr>
          <p:spPr bwMode="auto">
            <a:xfrm rot="21061620" flipH="1">
              <a:off x="7016055" y="375125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00"/>
            <p:cNvSpPr>
              <a:spLocks/>
            </p:cNvSpPr>
            <p:nvPr/>
          </p:nvSpPr>
          <p:spPr bwMode="auto">
            <a:xfrm rot="21061620" flipH="1">
              <a:off x="6993164" y="378875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01"/>
            <p:cNvSpPr>
              <a:spLocks/>
            </p:cNvSpPr>
            <p:nvPr/>
          </p:nvSpPr>
          <p:spPr bwMode="auto">
            <a:xfrm rot="21061620" flipH="1">
              <a:off x="7061746" y="367346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02"/>
            <p:cNvSpPr>
              <a:spLocks/>
            </p:cNvSpPr>
            <p:nvPr/>
          </p:nvSpPr>
          <p:spPr bwMode="auto">
            <a:xfrm rot="21061620" flipH="1">
              <a:off x="7037513" y="371411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03"/>
            <p:cNvSpPr>
              <a:spLocks/>
            </p:cNvSpPr>
            <p:nvPr/>
          </p:nvSpPr>
          <p:spPr bwMode="auto">
            <a:xfrm rot="21061620" flipH="1">
              <a:off x="7084772" y="363607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04"/>
            <p:cNvSpPr>
              <a:spLocks/>
            </p:cNvSpPr>
            <p:nvPr/>
          </p:nvSpPr>
          <p:spPr bwMode="auto">
            <a:xfrm rot="21061620" flipH="1">
              <a:off x="7091858" y="353840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05"/>
            <p:cNvSpPr>
              <a:spLocks/>
            </p:cNvSpPr>
            <p:nvPr/>
          </p:nvSpPr>
          <p:spPr bwMode="auto">
            <a:xfrm rot="21061620" flipH="1">
              <a:off x="7118764" y="365790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06"/>
            <p:cNvSpPr>
              <a:spLocks/>
            </p:cNvSpPr>
            <p:nvPr/>
          </p:nvSpPr>
          <p:spPr bwMode="auto">
            <a:xfrm rot="21061620" flipH="1">
              <a:off x="7143120" y="36188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07"/>
            <p:cNvSpPr>
              <a:spLocks/>
            </p:cNvSpPr>
            <p:nvPr/>
          </p:nvSpPr>
          <p:spPr bwMode="auto">
            <a:xfrm rot="21061620" flipH="1">
              <a:off x="7097306" y="369504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08"/>
            <p:cNvSpPr>
              <a:spLocks/>
            </p:cNvSpPr>
            <p:nvPr/>
          </p:nvSpPr>
          <p:spPr bwMode="auto">
            <a:xfrm rot="21061620" flipH="1">
              <a:off x="7105972" y="359724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09"/>
            <p:cNvSpPr>
              <a:spLocks/>
            </p:cNvSpPr>
            <p:nvPr/>
          </p:nvSpPr>
          <p:spPr bwMode="auto">
            <a:xfrm rot="21061620" flipH="1">
              <a:off x="7024607" y="365200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10"/>
            <p:cNvSpPr>
              <a:spLocks/>
            </p:cNvSpPr>
            <p:nvPr/>
          </p:nvSpPr>
          <p:spPr bwMode="auto">
            <a:xfrm rot="21061620" flipH="1">
              <a:off x="7047499" y="361291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11"/>
            <p:cNvSpPr>
              <a:spLocks/>
            </p:cNvSpPr>
            <p:nvPr/>
          </p:nvSpPr>
          <p:spPr bwMode="auto">
            <a:xfrm rot="21061620" flipH="1">
              <a:off x="7068832" y="357578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12"/>
            <p:cNvSpPr>
              <a:spLocks/>
            </p:cNvSpPr>
            <p:nvPr/>
          </p:nvSpPr>
          <p:spPr bwMode="auto">
            <a:xfrm rot="21061620" flipH="1">
              <a:off x="7000118" y="3689381"/>
              <a:ext cx="60325" cy="60325"/>
            </a:xfrm>
            <a:custGeom>
              <a:avLst/>
              <a:gdLst>
                <a:gd name="T0" fmla="*/ 21 w 38"/>
                <a:gd name="T1" fmla="*/ 0 h 38"/>
                <a:gd name="T2" fmla="*/ 38 w 38"/>
                <a:gd name="T3" fmla="*/ 21 h 38"/>
                <a:gd name="T4" fmla="*/ 17 w 38"/>
                <a:gd name="T5" fmla="*/ 38 h 38"/>
                <a:gd name="T6" fmla="*/ 0 w 38"/>
                <a:gd name="T7" fmla="*/ 17 h 38"/>
                <a:gd name="T8" fmla="*/ 21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0"/>
                  </a:moveTo>
                  <a:lnTo>
                    <a:pt x="38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13"/>
            <p:cNvSpPr>
              <a:spLocks/>
            </p:cNvSpPr>
            <p:nvPr/>
          </p:nvSpPr>
          <p:spPr bwMode="auto">
            <a:xfrm rot="21061620" flipH="1">
              <a:off x="7128997" y="355985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14"/>
            <p:cNvSpPr>
              <a:spLocks/>
            </p:cNvSpPr>
            <p:nvPr/>
          </p:nvSpPr>
          <p:spPr bwMode="auto">
            <a:xfrm rot="21061620" flipH="1">
              <a:off x="6955891" y="376718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15"/>
            <p:cNvSpPr>
              <a:spLocks/>
            </p:cNvSpPr>
            <p:nvPr/>
          </p:nvSpPr>
          <p:spPr bwMode="auto">
            <a:xfrm rot="21061620" flipH="1">
              <a:off x="6978917" y="372979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16"/>
            <p:cNvSpPr>
              <a:spLocks/>
            </p:cNvSpPr>
            <p:nvPr/>
          </p:nvSpPr>
          <p:spPr bwMode="auto">
            <a:xfrm rot="21061620" flipH="1">
              <a:off x="7166135" y="358131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17"/>
            <p:cNvSpPr>
              <a:spLocks/>
            </p:cNvSpPr>
            <p:nvPr/>
          </p:nvSpPr>
          <p:spPr bwMode="auto">
            <a:xfrm rot="21061620" flipH="1">
              <a:off x="7254908" y="3686346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19 h 36"/>
                <a:gd name="T4" fmla="*/ 17 w 36"/>
                <a:gd name="T5" fmla="*/ 36 h 36"/>
                <a:gd name="T6" fmla="*/ 0 w 36"/>
                <a:gd name="T7" fmla="*/ 15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18"/>
            <p:cNvSpPr>
              <a:spLocks/>
            </p:cNvSpPr>
            <p:nvPr/>
          </p:nvSpPr>
          <p:spPr bwMode="auto">
            <a:xfrm rot="21061620" flipH="1">
              <a:off x="7217522" y="366173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19"/>
            <p:cNvSpPr>
              <a:spLocks/>
            </p:cNvSpPr>
            <p:nvPr/>
          </p:nvSpPr>
          <p:spPr bwMode="auto">
            <a:xfrm rot="21061620" flipH="1">
              <a:off x="7288900" y="370817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20"/>
            <p:cNvSpPr>
              <a:spLocks/>
            </p:cNvSpPr>
            <p:nvPr/>
          </p:nvSpPr>
          <p:spPr bwMode="auto">
            <a:xfrm rot="21061620" flipH="1">
              <a:off x="7326039" y="372963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21"/>
            <p:cNvSpPr>
              <a:spLocks/>
            </p:cNvSpPr>
            <p:nvPr/>
          </p:nvSpPr>
          <p:spPr bwMode="auto">
            <a:xfrm rot="21061620" flipH="1">
              <a:off x="7400317" y="377254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2"/>
            <p:cNvSpPr>
              <a:spLocks/>
            </p:cNvSpPr>
            <p:nvPr/>
          </p:nvSpPr>
          <p:spPr bwMode="auto">
            <a:xfrm rot="21061620" flipH="1">
              <a:off x="7067689" y="383324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23"/>
            <p:cNvSpPr>
              <a:spLocks/>
            </p:cNvSpPr>
            <p:nvPr/>
          </p:nvSpPr>
          <p:spPr bwMode="auto">
            <a:xfrm rot="21061620" flipH="1">
              <a:off x="7363177" y="375108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24"/>
            <p:cNvSpPr>
              <a:spLocks/>
            </p:cNvSpPr>
            <p:nvPr/>
          </p:nvSpPr>
          <p:spPr bwMode="auto">
            <a:xfrm rot="21061620" flipH="1">
              <a:off x="7134445" y="371650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25"/>
            <p:cNvSpPr>
              <a:spLocks/>
            </p:cNvSpPr>
            <p:nvPr/>
          </p:nvSpPr>
          <p:spPr bwMode="auto">
            <a:xfrm rot="21061620" flipH="1">
              <a:off x="7030550" y="38117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19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19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26"/>
            <p:cNvSpPr>
              <a:spLocks/>
            </p:cNvSpPr>
            <p:nvPr/>
          </p:nvSpPr>
          <p:spPr bwMode="auto">
            <a:xfrm rot="21061620" flipH="1">
              <a:off x="7203275" y="360277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27"/>
            <p:cNvSpPr>
              <a:spLocks/>
            </p:cNvSpPr>
            <p:nvPr/>
          </p:nvSpPr>
          <p:spPr bwMode="auto">
            <a:xfrm rot="21061620" flipH="1">
              <a:off x="7053195" y="377271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28"/>
            <p:cNvSpPr>
              <a:spLocks/>
            </p:cNvSpPr>
            <p:nvPr/>
          </p:nvSpPr>
          <p:spPr bwMode="auto">
            <a:xfrm rot="21061620" flipH="1">
              <a:off x="7180382" y="364027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29"/>
            <p:cNvSpPr>
              <a:spLocks/>
            </p:cNvSpPr>
            <p:nvPr/>
          </p:nvSpPr>
          <p:spPr bwMode="auto">
            <a:xfrm rot="21061620" flipH="1">
              <a:off x="7074652" y="373557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330"/>
            <p:cNvSpPr>
              <a:spLocks/>
            </p:cNvSpPr>
            <p:nvPr/>
          </p:nvSpPr>
          <p:spPr bwMode="auto">
            <a:xfrm rot="21061620" flipH="1">
              <a:off x="7155902" y="367936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331"/>
            <p:cNvSpPr>
              <a:spLocks/>
            </p:cNvSpPr>
            <p:nvPr/>
          </p:nvSpPr>
          <p:spPr bwMode="auto">
            <a:xfrm rot="21061620" flipH="1">
              <a:off x="7111791" y="375703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332"/>
            <p:cNvSpPr>
              <a:spLocks/>
            </p:cNvSpPr>
            <p:nvPr/>
          </p:nvSpPr>
          <p:spPr bwMode="auto">
            <a:xfrm rot="21061620" flipH="1">
              <a:off x="7088775" y="3794543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333"/>
            <p:cNvSpPr>
              <a:spLocks/>
            </p:cNvSpPr>
            <p:nvPr/>
          </p:nvSpPr>
          <p:spPr bwMode="auto">
            <a:xfrm rot="21061620" flipH="1">
              <a:off x="7200563" y="386047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334"/>
            <p:cNvSpPr>
              <a:spLocks/>
            </p:cNvSpPr>
            <p:nvPr/>
          </p:nvSpPr>
          <p:spPr bwMode="auto">
            <a:xfrm rot="21061620" flipH="1">
              <a:off x="7273262" y="390351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335"/>
            <p:cNvSpPr>
              <a:spLocks/>
            </p:cNvSpPr>
            <p:nvPr/>
          </p:nvSpPr>
          <p:spPr bwMode="auto">
            <a:xfrm rot="21061620" flipH="1">
              <a:off x="7294348" y="3864816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19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336"/>
            <p:cNvSpPr>
              <a:spLocks/>
            </p:cNvSpPr>
            <p:nvPr/>
          </p:nvSpPr>
          <p:spPr bwMode="auto">
            <a:xfrm rot="21061620" flipH="1">
              <a:off x="7250237" y="394090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337"/>
            <p:cNvSpPr>
              <a:spLocks/>
            </p:cNvSpPr>
            <p:nvPr/>
          </p:nvSpPr>
          <p:spPr bwMode="auto">
            <a:xfrm rot="21061620" flipH="1">
              <a:off x="7377672" y="381161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338"/>
            <p:cNvSpPr>
              <a:spLocks/>
            </p:cNvSpPr>
            <p:nvPr/>
          </p:nvSpPr>
          <p:spPr bwMode="auto">
            <a:xfrm rot="21061620" flipH="1">
              <a:off x="7213097" y="391944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339"/>
            <p:cNvSpPr>
              <a:spLocks/>
            </p:cNvSpPr>
            <p:nvPr/>
          </p:nvSpPr>
          <p:spPr bwMode="auto">
            <a:xfrm rot="21061620" flipH="1">
              <a:off x="7318952" y="3827307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340"/>
            <p:cNvSpPr>
              <a:spLocks/>
            </p:cNvSpPr>
            <p:nvPr/>
          </p:nvSpPr>
          <p:spPr bwMode="auto">
            <a:xfrm rot="21061620" flipH="1">
              <a:off x="7356091" y="3848764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341"/>
            <p:cNvSpPr>
              <a:spLocks/>
            </p:cNvSpPr>
            <p:nvPr/>
          </p:nvSpPr>
          <p:spPr bwMode="auto">
            <a:xfrm rot="21061620" flipH="1">
              <a:off x="7340410" y="3788580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342"/>
            <p:cNvSpPr>
              <a:spLocks/>
            </p:cNvSpPr>
            <p:nvPr/>
          </p:nvSpPr>
          <p:spPr bwMode="auto">
            <a:xfrm rot="21061620" flipH="1">
              <a:off x="7331735" y="3886255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343"/>
            <p:cNvSpPr>
              <a:spLocks/>
            </p:cNvSpPr>
            <p:nvPr/>
          </p:nvSpPr>
          <p:spPr bwMode="auto">
            <a:xfrm rot="21061620" flipH="1">
              <a:off x="7368997" y="390929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344"/>
            <p:cNvSpPr>
              <a:spLocks/>
            </p:cNvSpPr>
            <p:nvPr/>
          </p:nvSpPr>
          <p:spPr bwMode="auto">
            <a:xfrm rot="21061620" flipH="1">
              <a:off x="7237701" y="388193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345"/>
            <p:cNvSpPr>
              <a:spLocks/>
            </p:cNvSpPr>
            <p:nvPr/>
          </p:nvSpPr>
          <p:spPr bwMode="auto">
            <a:xfrm rot="21061620" flipH="1">
              <a:off x="7345971" y="394667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346"/>
            <p:cNvSpPr>
              <a:spLocks/>
            </p:cNvSpPr>
            <p:nvPr/>
          </p:nvSpPr>
          <p:spPr bwMode="auto">
            <a:xfrm rot="21061620" flipH="1">
              <a:off x="7324638" y="398380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347"/>
            <p:cNvSpPr>
              <a:spLocks/>
            </p:cNvSpPr>
            <p:nvPr/>
          </p:nvSpPr>
          <p:spPr bwMode="auto">
            <a:xfrm rot="21061620" flipH="1">
              <a:off x="7390207" y="387058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348"/>
            <p:cNvSpPr>
              <a:spLocks/>
            </p:cNvSpPr>
            <p:nvPr/>
          </p:nvSpPr>
          <p:spPr bwMode="auto">
            <a:xfrm rot="21061620" flipH="1">
              <a:off x="7308833" y="392521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49"/>
            <p:cNvSpPr>
              <a:spLocks/>
            </p:cNvSpPr>
            <p:nvPr/>
          </p:nvSpPr>
          <p:spPr bwMode="auto">
            <a:xfrm rot="21061620" flipH="1">
              <a:off x="7287498" y="396234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50"/>
            <p:cNvSpPr>
              <a:spLocks/>
            </p:cNvSpPr>
            <p:nvPr/>
          </p:nvSpPr>
          <p:spPr bwMode="auto">
            <a:xfrm rot="21061620" flipH="1">
              <a:off x="7414811" y="383307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51"/>
            <p:cNvSpPr>
              <a:spLocks/>
            </p:cNvSpPr>
            <p:nvPr/>
          </p:nvSpPr>
          <p:spPr bwMode="auto">
            <a:xfrm rot="21061620" flipH="1">
              <a:off x="7207525" y="376281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52"/>
            <p:cNvSpPr>
              <a:spLocks/>
            </p:cNvSpPr>
            <p:nvPr/>
          </p:nvSpPr>
          <p:spPr bwMode="auto">
            <a:xfrm rot="21061620" flipH="1">
              <a:off x="7230303" y="37238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53"/>
            <p:cNvSpPr>
              <a:spLocks/>
            </p:cNvSpPr>
            <p:nvPr/>
          </p:nvSpPr>
          <p:spPr bwMode="auto">
            <a:xfrm rot="21061620" flipH="1">
              <a:off x="7193041" y="370082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54"/>
            <p:cNvSpPr>
              <a:spLocks/>
            </p:cNvSpPr>
            <p:nvPr/>
          </p:nvSpPr>
          <p:spPr bwMode="auto">
            <a:xfrm rot="21061620" flipH="1">
              <a:off x="7104828" y="385469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55"/>
            <p:cNvSpPr>
              <a:spLocks/>
            </p:cNvSpPr>
            <p:nvPr/>
          </p:nvSpPr>
          <p:spPr bwMode="auto">
            <a:xfrm rot="21061620" flipH="1">
              <a:off x="7163300" y="3837439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56"/>
            <p:cNvSpPr>
              <a:spLocks/>
            </p:cNvSpPr>
            <p:nvPr/>
          </p:nvSpPr>
          <p:spPr bwMode="auto">
            <a:xfrm rot="21061620" flipH="1">
              <a:off x="7258788" y="3843235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57"/>
            <p:cNvSpPr>
              <a:spLocks/>
            </p:cNvSpPr>
            <p:nvPr/>
          </p:nvSpPr>
          <p:spPr bwMode="auto">
            <a:xfrm rot="21061620" flipH="1">
              <a:off x="7170140" y="373819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58"/>
            <p:cNvSpPr>
              <a:spLocks/>
            </p:cNvSpPr>
            <p:nvPr/>
          </p:nvSpPr>
          <p:spPr bwMode="auto">
            <a:xfrm rot="21061620" flipH="1">
              <a:off x="7148929" y="37784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59"/>
            <p:cNvSpPr>
              <a:spLocks/>
            </p:cNvSpPr>
            <p:nvPr/>
          </p:nvSpPr>
          <p:spPr bwMode="auto">
            <a:xfrm rot="21061620" flipH="1">
              <a:off x="7125914" y="3816001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60"/>
            <p:cNvSpPr>
              <a:spLocks/>
            </p:cNvSpPr>
            <p:nvPr/>
          </p:nvSpPr>
          <p:spPr bwMode="auto">
            <a:xfrm rot="21061620" flipH="1">
              <a:off x="7186068" y="379994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61"/>
            <p:cNvSpPr>
              <a:spLocks/>
            </p:cNvSpPr>
            <p:nvPr/>
          </p:nvSpPr>
          <p:spPr bwMode="auto">
            <a:xfrm rot="21061620" flipH="1">
              <a:off x="7138820" y="387652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62"/>
            <p:cNvSpPr>
              <a:spLocks/>
            </p:cNvSpPr>
            <p:nvPr/>
          </p:nvSpPr>
          <p:spPr bwMode="auto">
            <a:xfrm rot="21061620" flipH="1">
              <a:off x="7437455" y="379400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63"/>
            <p:cNvSpPr>
              <a:spLocks/>
            </p:cNvSpPr>
            <p:nvPr/>
          </p:nvSpPr>
          <p:spPr bwMode="auto">
            <a:xfrm rot="21061620" flipH="1">
              <a:off x="7175959" y="389798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64"/>
            <p:cNvSpPr>
              <a:spLocks/>
            </p:cNvSpPr>
            <p:nvPr/>
          </p:nvSpPr>
          <p:spPr bwMode="auto">
            <a:xfrm rot="21061620" flipH="1">
              <a:off x="7281803" y="380572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65"/>
            <p:cNvSpPr>
              <a:spLocks/>
            </p:cNvSpPr>
            <p:nvPr/>
          </p:nvSpPr>
          <p:spPr bwMode="auto">
            <a:xfrm rot="21061620" flipH="1">
              <a:off x="7304581" y="376677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66"/>
            <p:cNvSpPr>
              <a:spLocks/>
            </p:cNvSpPr>
            <p:nvPr/>
          </p:nvSpPr>
          <p:spPr bwMode="auto">
            <a:xfrm rot="21061620" flipH="1">
              <a:off x="7221629" y="3821530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21 h 36"/>
                <a:gd name="T4" fmla="*/ 17 w 38"/>
                <a:gd name="T5" fmla="*/ 36 h 36"/>
                <a:gd name="T6" fmla="*/ 0 w 38"/>
                <a:gd name="T7" fmla="*/ 17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67"/>
            <p:cNvSpPr>
              <a:spLocks/>
            </p:cNvSpPr>
            <p:nvPr/>
          </p:nvSpPr>
          <p:spPr bwMode="auto">
            <a:xfrm rot="21061620" flipH="1">
              <a:off x="7267443" y="3745313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68"/>
            <p:cNvSpPr>
              <a:spLocks/>
            </p:cNvSpPr>
            <p:nvPr/>
          </p:nvSpPr>
          <p:spPr bwMode="auto">
            <a:xfrm rot="21061620" flipH="1">
              <a:off x="7244665" y="378426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69"/>
            <p:cNvSpPr>
              <a:spLocks/>
            </p:cNvSpPr>
            <p:nvPr/>
          </p:nvSpPr>
          <p:spPr bwMode="auto">
            <a:xfrm rot="21061620" flipH="1">
              <a:off x="7547685" y="386030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70"/>
            <p:cNvSpPr>
              <a:spLocks/>
            </p:cNvSpPr>
            <p:nvPr/>
          </p:nvSpPr>
          <p:spPr bwMode="auto">
            <a:xfrm rot="21061620" flipH="1">
              <a:off x="7648868" y="40227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71"/>
            <p:cNvSpPr>
              <a:spLocks/>
            </p:cNvSpPr>
            <p:nvPr/>
          </p:nvSpPr>
          <p:spPr bwMode="auto">
            <a:xfrm rot="21061620" flipH="1">
              <a:off x="7603054" y="409894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72"/>
            <p:cNvSpPr>
              <a:spLocks/>
            </p:cNvSpPr>
            <p:nvPr/>
          </p:nvSpPr>
          <p:spPr bwMode="auto">
            <a:xfrm rot="21061620" flipH="1">
              <a:off x="7627534" y="405985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73"/>
            <p:cNvSpPr>
              <a:spLocks/>
            </p:cNvSpPr>
            <p:nvPr/>
          </p:nvSpPr>
          <p:spPr bwMode="auto">
            <a:xfrm rot="21061620" flipH="1">
              <a:off x="7694662" y="394626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74"/>
            <p:cNvSpPr>
              <a:spLocks/>
            </p:cNvSpPr>
            <p:nvPr/>
          </p:nvSpPr>
          <p:spPr bwMode="auto">
            <a:xfrm rot="21061620" flipH="1">
              <a:off x="7671884" y="398521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75"/>
            <p:cNvSpPr>
              <a:spLocks/>
            </p:cNvSpPr>
            <p:nvPr/>
          </p:nvSpPr>
          <p:spPr bwMode="auto">
            <a:xfrm rot="21061620" flipH="1">
              <a:off x="7686007" y="40441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76"/>
            <p:cNvSpPr>
              <a:spLocks/>
            </p:cNvSpPr>
            <p:nvPr/>
          </p:nvSpPr>
          <p:spPr bwMode="auto">
            <a:xfrm rot="21061620" flipH="1">
              <a:off x="7709022" y="400667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77"/>
            <p:cNvSpPr>
              <a:spLocks/>
            </p:cNvSpPr>
            <p:nvPr/>
          </p:nvSpPr>
          <p:spPr bwMode="auto">
            <a:xfrm rot="21061620" flipH="1">
              <a:off x="7753258" y="393058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78"/>
            <p:cNvSpPr>
              <a:spLocks/>
            </p:cNvSpPr>
            <p:nvPr/>
          </p:nvSpPr>
          <p:spPr bwMode="auto">
            <a:xfrm rot="21061620" flipH="1">
              <a:off x="7580028" y="413633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79"/>
            <p:cNvSpPr>
              <a:spLocks/>
            </p:cNvSpPr>
            <p:nvPr/>
          </p:nvSpPr>
          <p:spPr bwMode="auto">
            <a:xfrm rot="21061620" flipH="1">
              <a:off x="7730232" y="39679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80"/>
            <p:cNvSpPr>
              <a:spLocks/>
            </p:cNvSpPr>
            <p:nvPr/>
          </p:nvSpPr>
          <p:spPr bwMode="auto">
            <a:xfrm rot="21061620" flipH="1">
              <a:off x="7634620" y="3962180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81"/>
            <p:cNvSpPr>
              <a:spLocks/>
            </p:cNvSpPr>
            <p:nvPr/>
          </p:nvSpPr>
          <p:spPr bwMode="auto">
            <a:xfrm rot="21061620" flipH="1">
              <a:off x="7678857" y="38860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82"/>
            <p:cNvSpPr>
              <a:spLocks/>
            </p:cNvSpPr>
            <p:nvPr/>
          </p:nvSpPr>
          <p:spPr bwMode="auto">
            <a:xfrm rot="21061620" flipH="1">
              <a:off x="7657522" y="392480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83"/>
            <p:cNvSpPr>
              <a:spLocks/>
            </p:cNvSpPr>
            <p:nvPr/>
          </p:nvSpPr>
          <p:spPr bwMode="auto">
            <a:xfrm rot="21061620" flipH="1">
              <a:off x="7553133" y="401694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84"/>
            <p:cNvSpPr>
              <a:spLocks/>
            </p:cNvSpPr>
            <p:nvPr/>
          </p:nvSpPr>
          <p:spPr bwMode="auto">
            <a:xfrm rot="21061620" flipH="1">
              <a:off x="7565915" y="407748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85"/>
            <p:cNvSpPr>
              <a:spLocks/>
            </p:cNvSpPr>
            <p:nvPr/>
          </p:nvSpPr>
          <p:spPr bwMode="auto">
            <a:xfrm rot="21061620" flipH="1">
              <a:off x="7716119" y="390912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86"/>
            <p:cNvSpPr>
              <a:spLocks/>
            </p:cNvSpPr>
            <p:nvPr/>
          </p:nvSpPr>
          <p:spPr bwMode="auto">
            <a:xfrm rot="21061620" flipH="1">
              <a:off x="7544458" y="41146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87"/>
            <p:cNvSpPr>
              <a:spLocks/>
            </p:cNvSpPr>
            <p:nvPr/>
          </p:nvSpPr>
          <p:spPr bwMode="auto">
            <a:xfrm rot="21061620" flipH="1">
              <a:off x="7590271" y="403840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88"/>
            <p:cNvSpPr>
              <a:spLocks/>
            </p:cNvSpPr>
            <p:nvPr/>
          </p:nvSpPr>
          <p:spPr bwMode="auto">
            <a:xfrm rot="21061620" flipH="1">
              <a:off x="7611729" y="400126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89"/>
            <p:cNvSpPr>
              <a:spLocks/>
            </p:cNvSpPr>
            <p:nvPr/>
          </p:nvSpPr>
          <p:spPr bwMode="auto">
            <a:xfrm rot="21061620" flipH="1">
              <a:off x="7528777" y="405602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90"/>
            <p:cNvSpPr>
              <a:spLocks/>
            </p:cNvSpPr>
            <p:nvPr/>
          </p:nvSpPr>
          <p:spPr bwMode="auto">
            <a:xfrm rot="21061620" flipH="1">
              <a:off x="7760284" y="408709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91"/>
            <p:cNvSpPr>
              <a:spLocks/>
            </p:cNvSpPr>
            <p:nvPr/>
          </p:nvSpPr>
          <p:spPr bwMode="auto">
            <a:xfrm rot="21061620" flipH="1">
              <a:off x="7781741" y="404996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92"/>
            <p:cNvSpPr>
              <a:spLocks/>
            </p:cNvSpPr>
            <p:nvPr/>
          </p:nvSpPr>
          <p:spPr bwMode="auto">
            <a:xfrm rot="21061620" flipH="1">
              <a:off x="7804634" y="4010873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93"/>
            <p:cNvSpPr>
              <a:spLocks/>
            </p:cNvSpPr>
            <p:nvPr/>
          </p:nvSpPr>
          <p:spPr bwMode="auto">
            <a:xfrm rot="21061620" flipH="1">
              <a:off x="7827535" y="397349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94"/>
            <p:cNvSpPr>
              <a:spLocks/>
            </p:cNvSpPr>
            <p:nvPr/>
          </p:nvSpPr>
          <p:spPr bwMode="auto">
            <a:xfrm rot="21061620" flipH="1">
              <a:off x="7714594" y="41648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95"/>
            <p:cNvSpPr>
              <a:spLocks/>
            </p:cNvSpPr>
            <p:nvPr/>
          </p:nvSpPr>
          <p:spPr bwMode="auto">
            <a:xfrm rot="21061620" flipH="1">
              <a:off x="7691815" y="420384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96"/>
            <p:cNvSpPr>
              <a:spLocks/>
            </p:cNvSpPr>
            <p:nvPr/>
          </p:nvSpPr>
          <p:spPr bwMode="auto">
            <a:xfrm rot="21061620" flipH="1">
              <a:off x="7736052" y="41277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97"/>
            <p:cNvSpPr>
              <a:spLocks/>
            </p:cNvSpPr>
            <p:nvPr/>
          </p:nvSpPr>
          <p:spPr bwMode="auto">
            <a:xfrm rot="21061620" flipH="1">
              <a:off x="7654677" y="41823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98"/>
            <p:cNvSpPr>
              <a:spLocks/>
            </p:cNvSpPr>
            <p:nvPr/>
          </p:nvSpPr>
          <p:spPr bwMode="auto">
            <a:xfrm rot="21061620" flipH="1">
              <a:off x="7767371" y="39894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99"/>
            <p:cNvSpPr>
              <a:spLocks/>
            </p:cNvSpPr>
            <p:nvPr/>
          </p:nvSpPr>
          <p:spPr bwMode="auto">
            <a:xfrm rot="21061620" flipH="1">
              <a:off x="7617290" y="415777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00"/>
            <p:cNvSpPr>
              <a:spLocks/>
            </p:cNvSpPr>
            <p:nvPr/>
          </p:nvSpPr>
          <p:spPr bwMode="auto">
            <a:xfrm rot="21061620" flipH="1">
              <a:off x="7661765" y="4084716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19 h 36"/>
                <a:gd name="T4" fmla="*/ 17 w 38"/>
                <a:gd name="T5" fmla="*/ 36 h 36"/>
                <a:gd name="T6" fmla="*/ 0 w 38"/>
                <a:gd name="T7" fmla="*/ 15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01"/>
            <p:cNvSpPr>
              <a:spLocks/>
            </p:cNvSpPr>
            <p:nvPr/>
          </p:nvSpPr>
          <p:spPr bwMode="auto">
            <a:xfrm rot="21061620" flipH="1">
              <a:off x="7790396" y="395203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02"/>
            <p:cNvSpPr>
              <a:spLocks/>
            </p:cNvSpPr>
            <p:nvPr/>
          </p:nvSpPr>
          <p:spPr bwMode="auto">
            <a:xfrm rot="21061620" flipH="1">
              <a:off x="7640316" y="412197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03"/>
            <p:cNvSpPr>
              <a:spLocks/>
            </p:cNvSpPr>
            <p:nvPr/>
          </p:nvSpPr>
          <p:spPr bwMode="auto">
            <a:xfrm rot="21061620" flipH="1">
              <a:off x="7723145" y="406564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04"/>
            <p:cNvSpPr>
              <a:spLocks/>
            </p:cNvSpPr>
            <p:nvPr/>
          </p:nvSpPr>
          <p:spPr bwMode="auto">
            <a:xfrm rot="21061620" flipH="1">
              <a:off x="7746161" y="402813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05"/>
            <p:cNvSpPr>
              <a:spLocks/>
            </p:cNvSpPr>
            <p:nvPr/>
          </p:nvSpPr>
          <p:spPr bwMode="auto">
            <a:xfrm rot="21061620" flipH="1">
              <a:off x="7698912" y="410629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7"/>
            <p:cNvSpPr>
              <a:spLocks/>
            </p:cNvSpPr>
            <p:nvPr/>
          </p:nvSpPr>
          <p:spPr bwMode="auto">
            <a:xfrm rot="21061620" flipH="1">
              <a:off x="7677455" y="414343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08"/>
            <p:cNvSpPr>
              <a:spLocks/>
            </p:cNvSpPr>
            <p:nvPr/>
          </p:nvSpPr>
          <p:spPr bwMode="auto">
            <a:xfrm rot="21061620" flipH="1">
              <a:off x="7507319" y="409316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09"/>
            <p:cNvSpPr>
              <a:spLocks/>
            </p:cNvSpPr>
            <p:nvPr/>
          </p:nvSpPr>
          <p:spPr bwMode="auto">
            <a:xfrm rot="21061620" flipH="1">
              <a:off x="7464608" y="39134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0"/>
            <p:cNvSpPr>
              <a:spLocks/>
            </p:cNvSpPr>
            <p:nvPr/>
          </p:nvSpPr>
          <p:spPr bwMode="auto">
            <a:xfrm rot="21061620" flipH="1">
              <a:off x="7526228" y="389744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1"/>
            <p:cNvSpPr>
              <a:spLocks/>
            </p:cNvSpPr>
            <p:nvPr/>
          </p:nvSpPr>
          <p:spPr bwMode="auto">
            <a:xfrm rot="21061620" flipH="1">
              <a:off x="7441698" y="3952328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0 h 37"/>
                <a:gd name="T4" fmla="*/ 17 w 38"/>
                <a:gd name="T5" fmla="*/ 37 h 37"/>
                <a:gd name="T6" fmla="*/ 0 w 38"/>
                <a:gd name="T7" fmla="*/ 16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2"/>
            <p:cNvSpPr>
              <a:spLocks/>
            </p:cNvSpPr>
            <p:nvPr/>
          </p:nvSpPr>
          <p:spPr bwMode="auto">
            <a:xfrm rot="21061620" flipH="1">
              <a:off x="7489089" y="387598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3"/>
            <p:cNvSpPr>
              <a:spLocks/>
            </p:cNvSpPr>
            <p:nvPr/>
          </p:nvSpPr>
          <p:spPr bwMode="auto">
            <a:xfrm rot="21061620" flipH="1">
              <a:off x="7570330" y="382123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4"/>
            <p:cNvSpPr>
              <a:spLocks/>
            </p:cNvSpPr>
            <p:nvPr/>
          </p:nvSpPr>
          <p:spPr bwMode="auto">
            <a:xfrm rot="21061620" flipH="1">
              <a:off x="7420249" y="398959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5"/>
            <p:cNvSpPr>
              <a:spLocks/>
            </p:cNvSpPr>
            <p:nvPr/>
          </p:nvSpPr>
          <p:spPr bwMode="auto">
            <a:xfrm rot="21061620" flipH="1">
              <a:off x="7397481" y="402867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6"/>
            <p:cNvSpPr>
              <a:spLocks/>
            </p:cNvSpPr>
            <p:nvPr/>
          </p:nvSpPr>
          <p:spPr bwMode="auto">
            <a:xfrm rot="21061620" flipH="1">
              <a:off x="7510423" y="383727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7"/>
            <p:cNvSpPr>
              <a:spLocks/>
            </p:cNvSpPr>
            <p:nvPr/>
          </p:nvSpPr>
          <p:spPr bwMode="auto">
            <a:xfrm rot="21061620" flipH="1">
              <a:off x="7576149" y="397943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18"/>
            <p:cNvSpPr>
              <a:spLocks/>
            </p:cNvSpPr>
            <p:nvPr/>
          </p:nvSpPr>
          <p:spPr bwMode="auto">
            <a:xfrm rot="21061620" flipH="1">
              <a:off x="7427337" y="3891917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1 h 37"/>
                <a:gd name="T4" fmla="*/ 18 w 38"/>
                <a:gd name="T5" fmla="*/ 37 h 37"/>
                <a:gd name="T6" fmla="*/ 0 w 38"/>
                <a:gd name="T7" fmla="*/ 17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19"/>
            <p:cNvSpPr>
              <a:spLocks/>
            </p:cNvSpPr>
            <p:nvPr/>
          </p:nvSpPr>
          <p:spPr bwMode="auto">
            <a:xfrm rot="21061620" flipH="1">
              <a:off x="7474594" y="381546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0"/>
            <p:cNvSpPr>
              <a:spLocks/>
            </p:cNvSpPr>
            <p:nvPr/>
          </p:nvSpPr>
          <p:spPr bwMode="auto">
            <a:xfrm rot="21061620" flipH="1">
              <a:off x="7533190" y="379978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1"/>
            <p:cNvSpPr>
              <a:spLocks/>
            </p:cNvSpPr>
            <p:nvPr/>
          </p:nvSpPr>
          <p:spPr bwMode="auto">
            <a:xfrm rot="21061620" flipH="1">
              <a:off x="7406136" y="393074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2"/>
            <p:cNvSpPr>
              <a:spLocks/>
            </p:cNvSpPr>
            <p:nvPr/>
          </p:nvSpPr>
          <p:spPr bwMode="auto">
            <a:xfrm rot="21061620" flipH="1">
              <a:off x="7360343" y="4007211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3"/>
            <p:cNvSpPr>
              <a:spLocks/>
            </p:cNvSpPr>
            <p:nvPr/>
          </p:nvSpPr>
          <p:spPr bwMode="auto">
            <a:xfrm rot="21061620" flipH="1">
              <a:off x="7383110" y="396813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4"/>
            <p:cNvSpPr>
              <a:spLocks/>
            </p:cNvSpPr>
            <p:nvPr/>
          </p:nvSpPr>
          <p:spPr bwMode="auto">
            <a:xfrm rot="21061620" flipH="1">
              <a:off x="7451950" y="385453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5"/>
            <p:cNvSpPr>
              <a:spLocks/>
            </p:cNvSpPr>
            <p:nvPr/>
          </p:nvSpPr>
          <p:spPr bwMode="auto">
            <a:xfrm rot="21061620" flipH="1">
              <a:off x="7501748" y="393494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6"/>
            <p:cNvSpPr>
              <a:spLocks/>
            </p:cNvSpPr>
            <p:nvPr/>
          </p:nvSpPr>
          <p:spPr bwMode="auto">
            <a:xfrm rot="21061620" flipH="1">
              <a:off x="7515984" y="39953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7"/>
            <p:cNvSpPr>
              <a:spLocks/>
            </p:cNvSpPr>
            <p:nvPr/>
          </p:nvSpPr>
          <p:spPr bwMode="auto">
            <a:xfrm rot="21061620" flipH="1">
              <a:off x="7471759" y="407158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28"/>
            <p:cNvSpPr>
              <a:spLocks/>
            </p:cNvSpPr>
            <p:nvPr/>
          </p:nvSpPr>
          <p:spPr bwMode="auto">
            <a:xfrm rot="21061620" flipH="1">
              <a:off x="7644617" y="38642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29"/>
            <p:cNvSpPr>
              <a:spLocks/>
            </p:cNvSpPr>
            <p:nvPr/>
          </p:nvSpPr>
          <p:spPr bwMode="auto">
            <a:xfrm rot="21061620" flipH="1">
              <a:off x="7539010" y="395798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0"/>
            <p:cNvSpPr>
              <a:spLocks/>
            </p:cNvSpPr>
            <p:nvPr/>
          </p:nvSpPr>
          <p:spPr bwMode="auto">
            <a:xfrm rot="21061620" flipH="1">
              <a:off x="7597358" y="394073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1"/>
            <p:cNvSpPr>
              <a:spLocks/>
            </p:cNvSpPr>
            <p:nvPr/>
          </p:nvSpPr>
          <p:spPr bwMode="auto">
            <a:xfrm rot="21061620" flipH="1">
              <a:off x="7620384" y="390334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2"/>
            <p:cNvSpPr>
              <a:spLocks/>
            </p:cNvSpPr>
            <p:nvPr/>
          </p:nvSpPr>
          <p:spPr bwMode="auto">
            <a:xfrm rot="21061620" flipH="1">
              <a:off x="7494784" y="4034198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3"/>
            <p:cNvSpPr>
              <a:spLocks/>
            </p:cNvSpPr>
            <p:nvPr/>
          </p:nvSpPr>
          <p:spPr bwMode="auto">
            <a:xfrm rot="21061620" flipH="1">
              <a:off x="7457511" y="4011039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4"/>
            <p:cNvSpPr>
              <a:spLocks/>
            </p:cNvSpPr>
            <p:nvPr/>
          </p:nvSpPr>
          <p:spPr bwMode="auto">
            <a:xfrm rot="21061620" flipH="1">
              <a:off x="7478846" y="397391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5"/>
            <p:cNvSpPr>
              <a:spLocks/>
            </p:cNvSpPr>
            <p:nvPr/>
          </p:nvSpPr>
          <p:spPr bwMode="auto">
            <a:xfrm rot="21061620" flipH="1">
              <a:off x="7434620" y="405012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6"/>
            <p:cNvSpPr>
              <a:spLocks/>
            </p:cNvSpPr>
            <p:nvPr/>
          </p:nvSpPr>
          <p:spPr bwMode="auto">
            <a:xfrm rot="21061620" flipH="1">
              <a:off x="7607468" y="384269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8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8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7"/>
            <p:cNvSpPr>
              <a:spLocks/>
            </p:cNvSpPr>
            <p:nvPr/>
          </p:nvSpPr>
          <p:spPr bwMode="auto">
            <a:xfrm rot="21061620" flipH="1">
              <a:off x="7584824" y="388176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38"/>
            <p:cNvSpPr>
              <a:spLocks/>
            </p:cNvSpPr>
            <p:nvPr/>
          </p:nvSpPr>
          <p:spPr bwMode="auto">
            <a:xfrm rot="21061620" flipH="1">
              <a:off x="7560220" y="391927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39"/>
            <p:cNvSpPr>
              <a:spLocks noEditPoints="1"/>
            </p:cNvSpPr>
            <p:nvPr/>
          </p:nvSpPr>
          <p:spPr bwMode="auto">
            <a:xfrm rot="21061620" flipH="1">
              <a:off x="6975851" y="3492510"/>
              <a:ext cx="890588" cy="814388"/>
            </a:xfrm>
            <a:custGeom>
              <a:avLst/>
              <a:gdLst>
                <a:gd name="T0" fmla="*/ 90 w 561"/>
                <a:gd name="T1" fmla="*/ 470 h 513"/>
                <a:gd name="T2" fmla="*/ 148 w 561"/>
                <a:gd name="T3" fmla="*/ 456 h 513"/>
                <a:gd name="T4" fmla="*/ 152 w 561"/>
                <a:gd name="T5" fmla="*/ 419 h 513"/>
                <a:gd name="T6" fmla="*/ 72 w 561"/>
                <a:gd name="T7" fmla="*/ 446 h 513"/>
                <a:gd name="T8" fmla="*/ 173 w 561"/>
                <a:gd name="T9" fmla="*/ 401 h 513"/>
                <a:gd name="T10" fmla="*/ 212 w 561"/>
                <a:gd name="T11" fmla="*/ 405 h 513"/>
                <a:gd name="T12" fmla="*/ 211 w 561"/>
                <a:gd name="T13" fmla="*/ 404 h 513"/>
                <a:gd name="T14" fmla="*/ 252 w 561"/>
                <a:gd name="T15" fmla="*/ 371 h 513"/>
                <a:gd name="T16" fmla="*/ 212 w 561"/>
                <a:gd name="T17" fmla="*/ 404 h 513"/>
                <a:gd name="T18" fmla="*/ 175 w 561"/>
                <a:gd name="T19" fmla="*/ 362 h 513"/>
                <a:gd name="T20" fmla="*/ 78 w 561"/>
                <a:gd name="T21" fmla="*/ 370 h 513"/>
                <a:gd name="T22" fmla="*/ 77 w 561"/>
                <a:gd name="T23" fmla="*/ 370 h 513"/>
                <a:gd name="T24" fmla="*/ 158 w 561"/>
                <a:gd name="T25" fmla="*/ 341 h 513"/>
                <a:gd name="T26" fmla="*/ 116 w 561"/>
                <a:gd name="T27" fmla="*/ 374 h 513"/>
                <a:gd name="T28" fmla="*/ 81 w 561"/>
                <a:gd name="T29" fmla="*/ 332 h 513"/>
                <a:gd name="T30" fmla="*/ 158 w 561"/>
                <a:gd name="T31" fmla="*/ 340 h 513"/>
                <a:gd name="T32" fmla="*/ 157 w 561"/>
                <a:gd name="T33" fmla="*/ 340 h 513"/>
                <a:gd name="T34" fmla="*/ 238 w 561"/>
                <a:gd name="T35" fmla="*/ 311 h 513"/>
                <a:gd name="T36" fmla="*/ 196 w 561"/>
                <a:gd name="T37" fmla="*/ 344 h 513"/>
                <a:gd name="T38" fmla="*/ 161 w 561"/>
                <a:gd name="T39" fmla="*/ 302 h 513"/>
                <a:gd name="T40" fmla="*/ 238 w 561"/>
                <a:gd name="T41" fmla="*/ 310 h 513"/>
                <a:gd name="T42" fmla="*/ 237 w 561"/>
                <a:gd name="T43" fmla="*/ 310 h 513"/>
                <a:gd name="T44" fmla="*/ 318 w 561"/>
                <a:gd name="T45" fmla="*/ 281 h 513"/>
                <a:gd name="T46" fmla="*/ 276 w 561"/>
                <a:gd name="T47" fmla="*/ 314 h 513"/>
                <a:gd name="T48" fmla="*/ 241 w 561"/>
                <a:gd name="T49" fmla="*/ 272 h 513"/>
                <a:gd name="T50" fmla="*/ 319 w 561"/>
                <a:gd name="T51" fmla="*/ 280 h 513"/>
                <a:gd name="T52" fmla="*/ 317 w 561"/>
                <a:gd name="T53" fmla="*/ 280 h 513"/>
                <a:gd name="T54" fmla="*/ 398 w 561"/>
                <a:gd name="T55" fmla="*/ 251 h 513"/>
                <a:gd name="T56" fmla="*/ 356 w 561"/>
                <a:gd name="T57" fmla="*/ 284 h 513"/>
                <a:gd name="T58" fmla="*/ 321 w 561"/>
                <a:gd name="T59" fmla="*/ 242 h 513"/>
                <a:gd name="T60" fmla="*/ 399 w 561"/>
                <a:gd name="T61" fmla="*/ 250 h 513"/>
                <a:gd name="T62" fmla="*/ 396 w 561"/>
                <a:gd name="T63" fmla="*/ 250 h 513"/>
                <a:gd name="T64" fmla="*/ 166 w 561"/>
                <a:gd name="T65" fmla="*/ 225 h 513"/>
                <a:gd name="T66" fmla="*/ 437 w 561"/>
                <a:gd name="T67" fmla="*/ 254 h 513"/>
                <a:gd name="T68" fmla="*/ 400 w 561"/>
                <a:gd name="T69" fmla="*/ 213 h 513"/>
                <a:gd name="T70" fmla="*/ 167 w 561"/>
                <a:gd name="T71" fmla="*/ 223 h 513"/>
                <a:gd name="T72" fmla="*/ 476 w 561"/>
                <a:gd name="T73" fmla="*/ 220 h 513"/>
                <a:gd name="T74" fmla="*/ 246 w 561"/>
                <a:gd name="T75" fmla="*/ 195 h 513"/>
                <a:gd name="T76" fmla="*/ 341 w 561"/>
                <a:gd name="T77" fmla="*/ 223 h 513"/>
                <a:gd name="T78" fmla="*/ 306 w 561"/>
                <a:gd name="T79" fmla="*/ 182 h 513"/>
                <a:gd name="T80" fmla="*/ 383 w 561"/>
                <a:gd name="T81" fmla="*/ 189 h 513"/>
                <a:gd name="T82" fmla="*/ 518 w 561"/>
                <a:gd name="T83" fmla="*/ 185 h 513"/>
                <a:gd name="T84" fmla="*/ 288 w 561"/>
                <a:gd name="T85" fmla="*/ 161 h 513"/>
                <a:gd name="T86" fmla="*/ 383 w 561"/>
                <a:gd name="T87" fmla="*/ 189 h 513"/>
                <a:gd name="T88" fmla="*/ 347 w 561"/>
                <a:gd name="T89" fmla="*/ 148 h 513"/>
                <a:gd name="T90" fmla="*/ 425 w 561"/>
                <a:gd name="T91" fmla="*/ 155 h 513"/>
                <a:gd name="T92" fmla="*/ 560 w 561"/>
                <a:gd name="T93" fmla="*/ 151 h 513"/>
                <a:gd name="T94" fmla="*/ 330 w 561"/>
                <a:gd name="T95" fmla="*/ 127 h 513"/>
                <a:gd name="T96" fmla="*/ 424 w 561"/>
                <a:gd name="T97" fmla="*/ 154 h 513"/>
                <a:gd name="T98" fmla="*/ 525 w 561"/>
                <a:gd name="T99" fmla="*/ 110 h 513"/>
                <a:gd name="T100" fmla="*/ 428 w 561"/>
                <a:gd name="T101" fmla="*/ 117 h 513"/>
                <a:gd name="T102" fmla="*/ 387 w 561"/>
                <a:gd name="T103" fmla="*/ 112 h 513"/>
                <a:gd name="T104" fmla="*/ 431 w 561"/>
                <a:gd name="T105" fmla="*/ 79 h 513"/>
                <a:gd name="T106" fmla="*/ 332 w 561"/>
                <a:gd name="T107" fmla="*/ 87 h 513"/>
                <a:gd name="T108" fmla="*/ 208 w 561"/>
                <a:gd name="T109" fmla="*/ 191 h 513"/>
                <a:gd name="T110" fmla="*/ 450 w 561"/>
                <a:gd name="T111" fmla="*/ 62 h 513"/>
                <a:gd name="T112" fmla="*/ 370 w 561"/>
                <a:gd name="T113" fmla="*/ 90 h 513"/>
                <a:gd name="T114" fmla="*/ 433 w 561"/>
                <a:gd name="T115" fmla="*/ 40 h 513"/>
                <a:gd name="T116" fmla="*/ 395 w 561"/>
                <a:gd name="T117" fmla="*/ 35 h 513"/>
                <a:gd name="T118" fmla="*/ 0 w 561"/>
                <a:gd name="T119" fmla="*/ 36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513">
                  <a:moveTo>
                    <a:pt x="128" y="475"/>
                  </a:moveTo>
                  <a:lnTo>
                    <a:pt x="108" y="491"/>
                  </a:lnTo>
                  <a:lnTo>
                    <a:pt x="125" y="511"/>
                  </a:lnTo>
                  <a:lnTo>
                    <a:pt x="145" y="494"/>
                  </a:lnTo>
                  <a:lnTo>
                    <a:pt x="128" y="475"/>
                  </a:lnTo>
                  <a:close/>
                  <a:moveTo>
                    <a:pt x="149" y="458"/>
                  </a:moveTo>
                  <a:lnTo>
                    <a:pt x="129" y="473"/>
                  </a:lnTo>
                  <a:lnTo>
                    <a:pt x="146" y="494"/>
                  </a:lnTo>
                  <a:lnTo>
                    <a:pt x="166" y="477"/>
                  </a:lnTo>
                  <a:lnTo>
                    <a:pt x="149" y="458"/>
                  </a:lnTo>
                  <a:close/>
                  <a:moveTo>
                    <a:pt x="111" y="453"/>
                  </a:moveTo>
                  <a:lnTo>
                    <a:pt x="90" y="470"/>
                  </a:lnTo>
                  <a:lnTo>
                    <a:pt x="107" y="489"/>
                  </a:lnTo>
                  <a:lnTo>
                    <a:pt x="127" y="473"/>
                  </a:lnTo>
                  <a:lnTo>
                    <a:pt x="111" y="453"/>
                  </a:lnTo>
                  <a:close/>
                  <a:moveTo>
                    <a:pt x="170" y="439"/>
                  </a:moveTo>
                  <a:lnTo>
                    <a:pt x="150" y="456"/>
                  </a:lnTo>
                  <a:lnTo>
                    <a:pt x="167" y="477"/>
                  </a:lnTo>
                  <a:lnTo>
                    <a:pt x="187" y="460"/>
                  </a:lnTo>
                  <a:lnTo>
                    <a:pt x="170" y="439"/>
                  </a:lnTo>
                  <a:close/>
                  <a:moveTo>
                    <a:pt x="131" y="436"/>
                  </a:moveTo>
                  <a:lnTo>
                    <a:pt x="111" y="453"/>
                  </a:lnTo>
                  <a:lnTo>
                    <a:pt x="128" y="472"/>
                  </a:lnTo>
                  <a:lnTo>
                    <a:pt x="148" y="456"/>
                  </a:lnTo>
                  <a:lnTo>
                    <a:pt x="131" y="436"/>
                  </a:lnTo>
                  <a:close/>
                  <a:moveTo>
                    <a:pt x="93" y="432"/>
                  </a:moveTo>
                  <a:lnTo>
                    <a:pt x="73" y="447"/>
                  </a:lnTo>
                  <a:lnTo>
                    <a:pt x="90" y="468"/>
                  </a:lnTo>
                  <a:lnTo>
                    <a:pt x="110" y="451"/>
                  </a:lnTo>
                  <a:lnTo>
                    <a:pt x="93" y="432"/>
                  </a:lnTo>
                  <a:close/>
                  <a:moveTo>
                    <a:pt x="191" y="422"/>
                  </a:moveTo>
                  <a:lnTo>
                    <a:pt x="171" y="439"/>
                  </a:lnTo>
                  <a:lnTo>
                    <a:pt x="188" y="459"/>
                  </a:lnTo>
                  <a:lnTo>
                    <a:pt x="208" y="443"/>
                  </a:lnTo>
                  <a:lnTo>
                    <a:pt x="191" y="422"/>
                  </a:lnTo>
                  <a:close/>
                  <a:moveTo>
                    <a:pt x="152" y="419"/>
                  </a:moveTo>
                  <a:lnTo>
                    <a:pt x="132" y="434"/>
                  </a:lnTo>
                  <a:lnTo>
                    <a:pt x="149" y="455"/>
                  </a:lnTo>
                  <a:lnTo>
                    <a:pt x="169" y="439"/>
                  </a:lnTo>
                  <a:lnTo>
                    <a:pt x="152" y="419"/>
                  </a:lnTo>
                  <a:close/>
                  <a:moveTo>
                    <a:pt x="114" y="415"/>
                  </a:moveTo>
                  <a:lnTo>
                    <a:pt x="94" y="430"/>
                  </a:lnTo>
                  <a:lnTo>
                    <a:pt x="111" y="451"/>
                  </a:lnTo>
                  <a:lnTo>
                    <a:pt x="131" y="434"/>
                  </a:lnTo>
                  <a:lnTo>
                    <a:pt x="114" y="415"/>
                  </a:lnTo>
                  <a:close/>
                  <a:moveTo>
                    <a:pt x="74" y="409"/>
                  </a:moveTo>
                  <a:lnTo>
                    <a:pt x="55" y="426"/>
                  </a:lnTo>
                  <a:lnTo>
                    <a:pt x="72" y="446"/>
                  </a:lnTo>
                  <a:lnTo>
                    <a:pt x="91" y="430"/>
                  </a:lnTo>
                  <a:lnTo>
                    <a:pt x="74" y="409"/>
                  </a:lnTo>
                  <a:close/>
                  <a:moveTo>
                    <a:pt x="211" y="405"/>
                  </a:moveTo>
                  <a:lnTo>
                    <a:pt x="191" y="422"/>
                  </a:lnTo>
                  <a:lnTo>
                    <a:pt x="208" y="442"/>
                  </a:lnTo>
                  <a:lnTo>
                    <a:pt x="228" y="426"/>
                  </a:lnTo>
                  <a:lnTo>
                    <a:pt x="211" y="405"/>
                  </a:lnTo>
                  <a:close/>
                  <a:moveTo>
                    <a:pt x="173" y="401"/>
                  </a:moveTo>
                  <a:lnTo>
                    <a:pt x="153" y="417"/>
                  </a:lnTo>
                  <a:lnTo>
                    <a:pt x="170" y="438"/>
                  </a:lnTo>
                  <a:lnTo>
                    <a:pt x="190" y="422"/>
                  </a:lnTo>
                  <a:lnTo>
                    <a:pt x="173" y="401"/>
                  </a:lnTo>
                  <a:close/>
                  <a:moveTo>
                    <a:pt x="135" y="398"/>
                  </a:moveTo>
                  <a:lnTo>
                    <a:pt x="114" y="413"/>
                  </a:lnTo>
                  <a:lnTo>
                    <a:pt x="131" y="434"/>
                  </a:lnTo>
                  <a:lnTo>
                    <a:pt x="152" y="417"/>
                  </a:lnTo>
                  <a:lnTo>
                    <a:pt x="135" y="398"/>
                  </a:lnTo>
                  <a:close/>
                  <a:moveTo>
                    <a:pt x="95" y="392"/>
                  </a:moveTo>
                  <a:lnTo>
                    <a:pt x="76" y="409"/>
                  </a:lnTo>
                  <a:lnTo>
                    <a:pt x="93" y="429"/>
                  </a:lnTo>
                  <a:lnTo>
                    <a:pt x="112" y="413"/>
                  </a:lnTo>
                  <a:lnTo>
                    <a:pt x="95" y="392"/>
                  </a:lnTo>
                  <a:close/>
                  <a:moveTo>
                    <a:pt x="232" y="388"/>
                  </a:moveTo>
                  <a:lnTo>
                    <a:pt x="212" y="405"/>
                  </a:lnTo>
                  <a:lnTo>
                    <a:pt x="229" y="425"/>
                  </a:lnTo>
                  <a:lnTo>
                    <a:pt x="249" y="409"/>
                  </a:lnTo>
                  <a:lnTo>
                    <a:pt x="232" y="388"/>
                  </a:lnTo>
                  <a:close/>
                  <a:moveTo>
                    <a:pt x="57" y="388"/>
                  </a:moveTo>
                  <a:lnTo>
                    <a:pt x="38" y="404"/>
                  </a:lnTo>
                  <a:lnTo>
                    <a:pt x="55" y="425"/>
                  </a:lnTo>
                  <a:lnTo>
                    <a:pt x="74" y="409"/>
                  </a:lnTo>
                  <a:lnTo>
                    <a:pt x="57" y="388"/>
                  </a:lnTo>
                  <a:close/>
                  <a:moveTo>
                    <a:pt x="194" y="384"/>
                  </a:moveTo>
                  <a:lnTo>
                    <a:pt x="174" y="400"/>
                  </a:lnTo>
                  <a:lnTo>
                    <a:pt x="191" y="421"/>
                  </a:lnTo>
                  <a:lnTo>
                    <a:pt x="211" y="404"/>
                  </a:lnTo>
                  <a:lnTo>
                    <a:pt x="194" y="384"/>
                  </a:lnTo>
                  <a:close/>
                  <a:moveTo>
                    <a:pt x="154" y="379"/>
                  </a:moveTo>
                  <a:lnTo>
                    <a:pt x="135" y="396"/>
                  </a:lnTo>
                  <a:lnTo>
                    <a:pt x="152" y="417"/>
                  </a:lnTo>
                  <a:lnTo>
                    <a:pt x="171" y="400"/>
                  </a:lnTo>
                  <a:lnTo>
                    <a:pt x="154" y="379"/>
                  </a:lnTo>
                  <a:close/>
                  <a:moveTo>
                    <a:pt x="116" y="375"/>
                  </a:moveTo>
                  <a:lnTo>
                    <a:pt x="97" y="392"/>
                  </a:lnTo>
                  <a:lnTo>
                    <a:pt x="114" y="412"/>
                  </a:lnTo>
                  <a:lnTo>
                    <a:pt x="133" y="396"/>
                  </a:lnTo>
                  <a:lnTo>
                    <a:pt x="116" y="375"/>
                  </a:lnTo>
                  <a:close/>
                  <a:moveTo>
                    <a:pt x="252" y="371"/>
                  </a:moveTo>
                  <a:lnTo>
                    <a:pt x="233" y="387"/>
                  </a:lnTo>
                  <a:lnTo>
                    <a:pt x="250" y="408"/>
                  </a:lnTo>
                  <a:lnTo>
                    <a:pt x="269" y="392"/>
                  </a:lnTo>
                  <a:lnTo>
                    <a:pt x="252" y="371"/>
                  </a:lnTo>
                  <a:close/>
                  <a:moveTo>
                    <a:pt x="77" y="371"/>
                  </a:moveTo>
                  <a:lnTo>
                    <a:pt x="57" y="387"/>
                  </a:lnTo>
                  <a:lnTo>
                    <a:pt x="74" y="408"/>
                  </a:lnTo>
                  <a:lnTo>
                    <a:pt x="94" y="391"/>
                  </a:lnTo>
                  <a:lnTo>
                    <a:pt x="77" y="371"/>
                  </a:lnTo>
                  <a:close/>
                  <a:moveTo>
                    <a:pt x="215" y="367"/>
                  </a:moveTo>
                  <a:lnTo>
                    <a:pt x="195" y="383"/>
                  </a:lnTo>
                  <a:lnTo>
                    <a:pt x="212" y="404"/>
                  </a:lnTo>
                  <a:lnTo>
                    <a:pt x="232" y="387"/>
                  </a:lnTo>
                  <a:lnTo>
                    <a:pt x="215" y="367"/>
                  </a:lnTo>
                  <a:close/>
                  <a:moveTo>
                    <a:pt x="39" y="366"/>
                  </a:moveTo>
                  <a:lnTo>
                    <a:pt x="19" y="383"/>
                  </a:lnTo>
                  <a:lnTo>
                    <a:pt x="36" y="404"/>
                  </a:lnTo>
                  <a:lnTo>
                    <a:pt x="56" y="387"/>
                  </a:lnTo>
                  <a:lnTo>
                    <a:pt x="39" y="366"/>
                  </a:lnTo>
                  <a:close/>
                  <a:moveTo>
                    <a:pt x="175" y="362"/>
                  </a:moveTo>
                  <a:lnTo>
                    <a:pt x="156" y="379"/>
                  </a:lnTo>
                  <a:lnTo>
                    <a:pt x="173" y="399"/>
                  </a:lnTo>
                  <a:lnTo>
                    <a:pt x="192" y="383"/>
                  </a:lnTo>
                  <a:lnTo>
                    <a:pt x="175" y="362"/>
                  </a:lnTo>
                  <a:close/>
                  <a:moveTo>
                    <a:pt x="137" y="358"/>
                  </a:moveTo>
                  <a:lnTo>
                    <a:pt x="118" y="374"/>
                  </a:lnTo>
                  <a:lnTo>
                    <a:pt x="135" y="395"/>
                  </a:lnTo>
                  <a:lnTo>
                    <a:pt x="154" y="379"/>
                  </a:lnTo>
                  <a:lnTo>
                    <a:pt x="137" y="358"/>
                  </a:lnTo>
                  <a:close/>
                  <a:moveTo>
                    <a:pt x="273" y="354"/>
                  </a:moveTo>
                  <a:lnTo>
                    <a:pt x="254" y="370"/>
                  </a:lnTo>
                  <a:lnTo>
                    <a:pt x="271" y="391"/>
                  </a:lnTo>
                  <a:lnTo>
                    <a:pt x="290" y="375"/>
                  </a:lnTo>
                  <a:lnTo>
                    <a:pt x="273" y="354"/>
                  </a:lnTo>
                  <a:close/>
                  <a:moveTo>
                    <a:pt x="98" y="354"/>
                  </a:moveTo>
                  <a:lnTo>
                    <a:pt x="78" y="370"/>
                  </a:lnTo>
                  <a:lnTo>
                    <a:pt x="95" y="391"/>
                  </a:lnTo>
                  <a:lnTo>
                    <a:pt x="115" y="374"/>
                  </a:lnTo>
                  <a:lnTo>
                    <a:pt x="98" y="354"/>
                  </a:lnTo>
                  <a:close/>
                  <a:moveTo>
                    <a:pt x="235" y="350"/>
                  </a:moveTo>
                  <a:lnTo>
                    <a:pt x="215" y="366"/>
                  </a:lnTo>
                  <a:lnTo>
                    <a:pt x="232" y="387"/>
                  </a:lnTo>
                  <a:lnTo>
                    <a:pt x="251" y="370"/>
                  </a:lnTo>
                  <a:lnTo>
                    <a:pt x="235" y="350"/>
                  </a:lnTo>
                  <a:close/>
                  <a:moveTo>
                    <a:pt x="60" y="349"/>
                  </a:moveTo>
                  <a:lnTo>
                    <a:pt x="40" y="366"/>
                  </a:lnTo>
                  <a:lnTo>
                    <a:pt x="57" y="386"/>
                  </a:lnTo>
                  <a:lnTo>
                    <a:pt x="77" y="370"/>
                  </a:lnTo>
                  <a:lnTo>
                    <a:pt x="60" y="349"/>
                  </a:lnTo>
                  <a:close/>
                  <a:moveTo>
                    <a:pt x="196" y="345"/>
                  </a:moveTo>
                  <a:lnTo>
                    <a:pt x="177" y="362"/>
                  </a:lnTo>
                  <a:lnTo>
                    <a:pt x="194" y="382"/>
                  </a:lnTo>
                  <a:lnTo>
                    <a:pt x="213" y="366"/>
                  </a:lnTo>
                  <a:lnTo>
                    <a:pt x="196" y="345"/>
                  </a:lnTo>
                  <a:close/>
                  <a:moveTo>
                    <a:pt x="21" y="345"/>
                  </a:moveTo>
                  <a:lnTo>
                    <a:pt x="1" y="361"/>
                  </a:lnTo>
                  <a:lnTo>
                    <a:pt x="18" y="382"/>
                  </a:lnTo>
                  <a:lnTo>
                    <a:pt x="38" y="366"/>
                  </a:lnTo>
                  <a:lnTo>
                    <a:pt x="21" y="345"/>
                  </a:lnTo>
                  <a:close/>
                  <a:moveTo>
                    <a:pt x="158" y="341"/>
                  </a:moveTo>
                  <a:lnTo>
                    <a:pt x="139" y="357"/>
                  </a:lnTo>
                  <a:lnTo>
                    <a:pt x="156" y="378"/>
                  </a:lnTo>
                  <a:lnTo>
                    <a:pt x="175" y="362"/>
                  </a:lnTo>
                  <a:lnTo>
                    <a:pt x="158" y="341"/>
                  </a:lnTo>
                  <a:close/>
                  <a:moveTo>
                    <a:pt x="294" y="337"/>
                  </a:moveTo>
                  <a:lnTo>
                    <a:pt x="275" y="353"/>
                  </a:lnTo>
                  <a:lnTo>
                    <a:pt x="292" y="374"/>
                  </a:lnTo>
                  <a:lnTo>
                    <a:pt x="311" y="357"/>
                  </a:lnTo>
                  <a:lnTo>
                    <a:pt x="294" y="337"/>
                  </a:lnTo>
                  <a:close/>
                  <a:moveTo>
                    <a:pt x="119" y="337"/>
                  </a:moveTo>
                  <a:lnTo>
                    <a:pt x="99" y="353"/>
                  </a:lnTo>
                  <a:lnTo>
                    <a:pt x="116" y="374"/>
                  </a:lnTo>
                  <a:lnTo>
                    <a:pt x="136" y="357"/>
                  </a:lnTo>
                  <a:lnTo>
                    <a:pt x="119" y="337"/>
                  </a:lnTo>
                  <a:close/>
                  <a:moveTo>
                    <a:pt x="255" y="332"/>
                  </a:moveTo>
                  <a:lnTo>
                    <a:pt x="235" y="349"/>
                  </a:lnTo>
                  <a:lnTo>
                    <a:pt x="252" y="370"/>
                  </a:lnTo>
                  <a:lnTo>
                    <a:pt x="272" y="353"/>
                  </a:lnTo>
                  <a:lnTo>
                    <a:pt x="255" y="332"/>
                  </a:lnTo>
                  <a:close/>
                  <a:moveTo>
                    <a:pt x="81" y="332"/>
                  </a:moveTo>
                  <a:lnTo>
                    <a:pt x="61" y="349"/>
                  </a:lnTo>
                  <a:lnTo>
                    <a:pt x="78" y="369"/>
                  </a:lnTo>
                  <a:lnTo>
                    <a:pt x="98" y="353"/>
                  </a:lnTo>
                  <a:lnTo>
                    <a:pt x="81" y="332"/>
                  </a:lnTo>
                  <a:close/>
                  <a:moveTo>
                    <a:pt x="217" y="328"/>
                  </a:moveTo>
                  <a:lnTo>
                    <a:pt x="197" y="345"/>
                  </a:lnTo>
                  <a:lnTo>
                    <a:pt x="215" y="365"/>
                  </a:lnTo>
                  <a:lnTo>
                    <a:pt x="234" y="349"/>
                  </a:lnTo>
                  <a:lnTo>
                    <a:pt x="217" y="328"/>
                  </a:lnTo>
                  <a:close/>
                  <a:moveTo>
                    <a:pt x="42" y="328"/>
                  </a:moveTo>
                  <a:lnTo>
                    <a:pt x="22" y="344"/>
                  </a:lnTo>
                  <a:lnTo>
                    <a:pt x="39" y="365"/>
                  </a:lnTo>
                  <a:lnTo>
                    <a:pt x="59" y="349"/>
                  </a:lnTo>
                  <a:lnTo>
                    <a:pt x="42" y="328"/>
                  </a:lnTo>
                  <a:close/>
                  <a:moveTo>
                    <a:pt x="178" y="324"/>
                  </a:moveTo>
                  <a:lnTo>
                    <a:pt x="158" y="340"/>
                  </a:lnTo>
                  <a:lnTo>
                    <a:pt x="175" y="361"/>
                  </a:lnTo>
                  <a:lnTo>
                    <a:pt x="195" y="344"/>
                  </a:lnTo>
                  <a:lnTo>
                    <a:pt x="178" y="324"/>
                  </a:lnTo>
                  <a:close/>
                  <a:moveTo>
                    <a:pt x="315" y="320"/>
                  </a:moveTo>
                  <a:lnTo>
                    <a:pt x="296" y="336"/>
                  </a:lnTo>
                  <a:lnTo>
                    <a:pt x="313" y="357"/>
                  </a:lnTo>
                  <a:lnTo>
                    <a:pt x="332" y="340"/>
                  </a:lnTo>
                  <a:lnTo>
                    <a:pt x="315" y="320"/>
                  </a:lnTo>
                  <a:close/>
                  <a:moveTo>
                    <a:pt x="140" y="319"/>
                  </a:moveTo>
                  <a:lnTo>
                    <a:pt x="120" y="336"/>
                  </a:lnTo>
                  <a:lnTo>
                    <a:pt x="137" y="357"/>
                  </a:lnTo>
                  <a:lnTo>
                    <a:pt x="157" y="340"/>
                  </a:lnTo>
                  <a:lnTo>
                    <a:pt x="140" y="319"/>
                  </a:lnTo>
                  <a:close/>
                  <a:moveTo>
                    <a:pt x="276" y="315"/>
                  </a:moveTo>
                  <a:lnTo>
                    <a:pt x="256" y="332"/>
                  </a:lnTo>
                  <a:lnTo>
                    <a:pt x="273" y="352"/>
                  </a:lnTo>
                  <a:lnTo>
                    <a:pt x="293" y="336"/>
                  </a:lnTo>
                  <a:lnTo>
                    <a:pt x="276" y="315"/>
                  </a:lnTo>
                  <a:close/>
                  <a:moveTo>
                    <a:pt x="101" y="315"/>
                  </a:moveTo>
                  <a:lnTo>
                    <a:pt x="81" y="332"/>
                  </a:lnTo>
                  <a:lnTo>
                    <a:pt x="98" y="352"/>
                  </a:lnTo>
                  <a:lnTo>
                    <a:pt x="118" y="336"/>
                  </a:lnTo>
                  <a:lnTo>
                    <a:pt x="101" y="315"/>
                  </a:lnTo>
                  <a:close/>
                  <a:moveTo>
                    <a:pt x="238" y="311"/>
                  </a:moveTo>
                  <a:lnTo>
                    <a:pt x="218" y="327"/>
                  </a:lnTo>
                  <a:lnTo>
                    <a:pt x="235" y="348"/>
                  </a:lnTo>
                  <a:lnTo>
                    <a:pt x="255" y="332"/>
                  </a:lnTo>
                  <a:lnTo>
                    <a:pt x="238" y="311"/>
                  </a:lnTo>
                  <a:close/>
                  <a:moveTo>
                    <a:pt x="63" y="311"/>
                  </a:moveTo>
                  <a:lnTo>
                    <a:pt x="43" y="327"/>
                  </a:lnTo>
                  <a:lnTo>
                    <a:pt x="60" y="348"/>
                  </a:lnTo>
                  <a:lnTo>
                    <a:pt x="80" y="331"/>
                  </a:lnTo>
                  <a:lnTo>
                    <a:pt x="63" y="311"/>
                  </a:lnTo>
                  <a:close/>
                  <a:moveTo>
                    <a:pt x="199" y="307"/>
                  </a:moveTo>
                  <a:lnTo>
                    <a:pt x="179" y="323"/>
                  </a:lnTo>
                  <a:lnTo>
                    <a:pt x="196" y="344"/>
                  </a:lnTo>
                  <a:lnTo>
                    <a:pt x="216" y="327"/>
                  </a:lnTo>
                  <a:lnTo>
                    <a:pt x="199" y="307"/>
                  </a:lnTo>
                  <a:close/>
                  <a:moveTo>
                    <a:pt x="335" y="302"/>
                  </a:moveTo>
                  <a:lnTo>
                    <a:pt x="315" y="319"/>
                  </a:lnTo>
                  <a:lnTo>
                    <a:pt x="332" y="340"/>
                  </a:lnTo>
                  <a:lnTo>
                    <a:pt x="352" y="323"/>
                  </a:lnTo>
                  <a:lnTo>
                    <a:pt x="335" y="302"/>
                  </a:lnTo>
                  <a:close/>
                  <a:moveTo>
                    <a:pt x="161" y="302"/>
                  </a:moveTo>
                  <a:lnTo>
                    <a:pt x="141" y="319"/>
                  </a:lnTo>
                  <a:lnTo>
                    <a:pt x="158" y="339"/>
                  </a:lnTo>
                  <a:lnTo>
                    <a:pt x="178" y="323"/>
                  </a:lnTo>
                  <a:lnTo>
                    <a:pt x="161" y="302"/>
                  </a:lnTo>
                  <a:close/>
                  <a:moveTo>
                    <a:pt x="297" y="298"/>
                  </a:moveTo>
                  <a:lnTo>
                    <a:pt x="277" y="315"/>
                  </a:lnTo>
                  <a:lnTo>
                    <a:pt x="294" y="335"/>
                  </a:lnTo>
                  <a:lnTo>
                    <a:pt x="314" y="319"/>
                  </a:lnTo>
                  <a:lnTo>
                    <a:pt x="297" y="298"/>
                  </a:lnTo>
                  <a:close/>
                  <a:moveTo>
                    <a:pt x="122" y="298"/>
                  </a:moveTo>
                  <a:lnTo>
                    <a:pt x="102" y="314"/>
                  </a:lnTo>
                  <a:lnTo>
                    <a:pt x="119" y="335"/>
                  </a:lnTo>
                  <a:lnTo>
                    <a:pt x="139" y="319"/>
                  </a:lnTo>
                  <a:lnTo>
                    <a:pt x="122" y="298"/>
                  </a:lnTo>
                  <a:close/>
                  <a:moveTo>
                    <a:pt x="259" y="294"/>
                  </a:moveTo>
                  <a:lnTo>
                    <a:pt x="238" y="310"/>
                  </a:lnTo>
                  <a:lnTo>
                    <a:pt x="255" y="331"/>
                  </a:lnTo>
                  <a:lnTo>
                    <a:pt x="276" y="314"/>
                  </a:lnTo>
                  <a:lnTo>
                    <a:pt x="259" y="294"/>
                  </a:lnTo>
                  <a:close/>
                  <a:moveTo>
                    <a:pt x="84" y="294"/>
                  </a:moveTo>
                  <a:lnTo>
                    <a:pt x="64" y="310"/>
                  </a:lnTo>
                  <a:lnTo>
                    <a:pt x="81" y="331"/>
                  </a:lnTo>
                  <a:lnTo>
                    <a:pt x="101" y="314"/>
                  </a:lnTo>
                  <a:lnTo>
                    <a:pt x="84" y="294"/>
                  </a:lnTo>
                  <a:close/>
                  <a:moveTo>
                    <a:pt x="220" y="289"/>
                  </a:moveTo>
                  <a:lnTo>
                    <a:pt x="200" y="306"/>
                  </a:lnTo>
                  <a:lnTo>
                    <a:pt x="217" y="327"/>
                  </a:lnTo>
                  <a:lnTo>
                    <a:pt x="237" y="310"/>
                  </a:lnTo>
                  <a:lnTo>
                    <a:pt x="220" y="289"/>
                  </a:lnTo>
                  <a:close/>
                  <a:moveTo>
                    <a:pt x="356" y="285"/>
                  </a:moveTo>
                  <a:lnTo>
                    <a:pt x="336" y="302"/>
                  </a:lnTo>
                  <a:lnTo>
                    <a:pt x="353" y="323"/>
                  </a:lnTo>
                  <a:lnTo>
                    <a:pt x="373" y="306"/>
                  </a:lnTo>
                  <a:lnTo>
                    <a:pt x="356" y="285"/>
                  </a:lnTo>
                  <a:close/>
                  <a:moveTo>
                    <a:pt x="182" y="285"/>
                  </a:moveTo>
                  <a:lnTo>
                    <a:pt x="162" y="302"/>
                  </a:lnTo>
                  <a:lnTo>
                    <a:pt x="179" y="322"/>
                  </a:lnTo>
                  <a:lnTo>
                    <a:pt x="199" y="306"/>
                  </a:lnTo>
                  <a:lnTo>
                    <a:pt x="182" y="285"/>
                  </a:lnTo>
                  <a:close/>
                  <a:moveTo>
                    <a:pt x="318" y="281"/>
                  </a:moveTo>
                  <a:lnTo>
                    <a:pt x="298" y="297"/>
                  </a:lnTo>
                  <a:lnTo>
                    <a:pt x="315" y="318"/>
                  </a:lnTo>
                  <a:lnTo>
                    <a:pt x="335" y="302"/>
                  </a:lnTo>
                  <a:lnTo>
                    <a:pt x="318" y="281"/>
                  </a:lnTo>
                  <a:close/>
                  <a:moveTo>
                    <a:pt x="143" y="281"/>
                  </a:moveTo>
                  <a:lnTo>
                    <a:pt x="123" y="297"/>
                  </a:lnTo>
                  <a:lnTo>
                    <a:pt x="140" y="318"/>
                  </a:lnTo>
                  <a:lnTo>
                    <a:pt x="160" y="301"/>
                  </a:lnTo>
                  <a:lnTo>
                    <a:pt x="143" y="281"/>
                  </a:lnTo>
                  <a:close/>
                  <a:moveTo>
                    <a:pt x="279" y="277"/>
                  </a:moveTo>
                  <a:lnTo>
                    <a:pt x="259" y="293"/>
                  </a:lnTo>
                  <a:lnTo>
                    <a:pt x="276" y="314"/>
                  </a:lnTo>
                  <a:lnTo>
                    <a:pt x="296" y="297"/>
                  </a:lnTo>
                  <a:lnTo>
                    <a:pt x="279" y="277"/>
                  </a:lnTo>
                  <a:close/>
                  <a:moveTo>
                    <a:pt x="105" y="276"/>
                  </a:moveTo>
                  <a:lnTo>
                    <a:pt x="85" y="293"/>
                  </a:lnTo>
                  <a:lnTo>
                    <a:pt x="102" y="314"/>
                  </a:lnTo>
                  <a:lnTo>
                    <a:pt x="122" y="297"/>
                  </a:lnTo>
                  <a:lnTo>
                    <a:pt x="105" y="276"/>
                  </a:lnTo>
                  <a:close/>
                  <a:moveTo>
                    <a:pt x="241" y="272"/>
                  </a:moveTo>
                  <a:lnTo>
                    <a:pt x="221" y="289"/>
                  </a:lnTo>
                  <a:lnTo>
                    <a:pt x="238" y="310"/>
                  </a:lnTo>
                  <a:lnTo>
                    <a:pt x="258" y="293"/>
                  </a:lnTo>
                  <a:lnTo>
                    <a:pt x="241" y="272"/>
                  </a:lnTo>
                  <a:close/>
                  <a:moveTo>
                    <a:pt x="377" y="268"/>
                  </a:moveTo>
                  <a:lnTo>
                    <a:pt x="357" y="285"/>
                  </a:lnTo>
                  <a:lnTo>
                    <a:pt x="374" y="305"/>
                  </a:lnTo>
                  <a:lnTo>
                    <a:pt x="394" y="289"/>
                  </a:lnTo>
                  <a:lnTo>
                    <a:pt x="377" y="268"/>
                  </a:lnTo>
                  <a:close/>
                  <a:moveTo>
                    <a:pt x="201" y="268"/>
                  </a:moveTo>
                  <a:lnTo>
                    <a:pt x="182" y="284"/>
                  </a:lnTo>
                  <a:lnTo>
                    <a:pt x="199" y="305"/>
                  </a:lnTo>
                  <a:lnTo>
                    <a:pt x="218" y="289"/>
                  </a:lnTo>
                  <a:lnTo>
                    <a:pt x="201" y="268"/>
                  </a:lnTo>
                  <a:close/>
                  <a:moveTo>
                    <a:pt x="339" y="264"/>
                  </a:moveTo>
                  <a:lnTo>
                    <a:pt x="319" y="280"/>
                  </a:lnTo>
                  <a:lnTo>
                    <a:pt x="336" y="301"/>
                  </a:lnTo>
                  <a:lnTo>
                    <a:pt x="356" y="285"/>
                  </a:lnTo>
                  <a:lnTo>
                    <a:pt x="339" y="264"/>
                  </a:lnTo>
                  <a:close/>
                  <a:moveTo>
                    <a:pt x="163" y="264"/>
                  </a:moveTo>
                  <a:lnTo>
                    <a:pt x="144" y="280"/>
                  </a:lnTo>
                  <a:lnTo>
                    <a:pt x="161" y="301"/>
                  </a:lnTo>
                  <a:lnTo>
                    <a:pt x="180" y="284"/>
                  </a:lnTo>
                  <a:lnTo>
                    <a:pt x="163" y="264"/>
                  </a:lnTo>
                  <a:close/>
                  <a:moveTo>
                    <a:pt x="300" y="260"/>
                  </a:moveTo>
                  <a:lnTo>
                    <a:pt x="280" y="276"/>
                  </a:lnTo>
                  <a:lnTo>
                    <a:pt x="297" y="297"/>
                  </a:lnTo>
                  <a:lnTo>
                    <a:pt x="317" y="280"/>
                  </a:lnTo>
                  <a:lnTo>
                    <a:pt x="300" y="260"/>
                  </a:lnTo>
                  <a:close/>
                  <a:moveTo>
                    <a:pt x="125" y="259"/>
                  </a:moveTo>
                  <a:lnTo>
                    <a:pt x="105" y="276"/>
                  </a:lnTo>
                  <a:lnTo>
                    <a:pt x="122" y="295"/>
                  </a:lnTo>
                  <a:lnTo>
                    <a:pt x="141" y="280"/>
                  </a:lnTo>
                  <a:lnTo>
                    <a:pt x="125" y="259"/>
                  </a:lnTo>
                  <a:close/>
                  <a:moveTo>
                    <a:pt x="262" y="255"/>
                  </a:moveTo>
                  <a:lnTo>
                    <a:pt x="241" y="272"/>
                  </a:lnTo>
                  <a:lnTo>
                    <a:pt x="259" y="292"/>
                  </a:lnTo>
                  <a:lnTo>
                    <a:pt x="279" y="276"/>
                  </a:lnTo>
                  <a:lnTo>
                    <a:pt x="262" y="255"/>
                  </a:lnTo>
                  <a:close/>
                  <a:moveTo>
                    <a:pt x="398" y="251"/>
                  </a:moveTo>
                  <a:lnTo>
                    <a:pt x="378" y="268"/>
                  </a:lnTo>
                  <a:lnTo>
                    <a:pt x="395" y="288"/>
                  </a:lnTo>
                  <a:lnTo>
                    <a:pt x="415" y="272"/>
                  </a:lnTo>
                  <a:lnTo>
                    <a:pt x="398" y="251"/>
                  </a:lnTo>
                  <a:close/>
                  <a:moveTo>
                    <a:pt x="222" y="251"/>
                  </a:moveTo>
                  <a:lnTo>
                    <a:pt x="203" y="267"/>
                  </a:lnTo>
                  <a:lnTo>
                    <a:pt x="220" y="288"/>
                  </a:lnTo>
                  <a:lnTo>
                    <a:pt x="239" y="272"/>
                  </a:lnTo>
                  <a:lnTo>
                    <a:pt x="222" y="251"/>
                  </a:lnTo>
                  <a:close/>
                  <a:moveTo>
                    <a:pt x="360" y="247"/>
                  </a:moveTo>
                  <a:lnTo>
                    <a:pt x="339" y="263"/>
                  </a:lnTo>
                  <a:lnTo>
                    <a:pt x="356" y="284"/>
                  </a:lnTo>
                  <a:lnTo>
                    <a:pt x="376" y="267"/>
                  </a:lnTo>
                  <a:lnTo>
                    <a:pt x="360" y="247"/>
                  </a:lnTo>
                  <a:close/>
                  <a:moveTo>
                    <a:pt x="184" y="247"/>
                  </a:moveTo>
                  <a:lnTo>
                    <a:pt x="165" y="263"/>
                  </a:lnTo>
                  <a:lnTo>
                    <a:pt x="182" y="284"/>
                  </a:lnTo>
                  <a:lnTo>
                    <a:pt x="201" y="267"/>
                  </a:lnTo>
                  <a:lnTo>
                    <a:pt x="184" y="247"/>
                  </a:lnTo>
                  <a:close/>
                  <a:moveTo>
                    <a:pt x="321" y="242"/>
                  </a:moveTo>
                  <a:lnTo>
                    <a:pt x="301" y="259"/>
                  </a:lnTo>
                  <a:lnTo>
                    <a:pt x="318" y="280"/>
                  </a:lnTo>
                  <a:lnTo>
                    <a:pt x="338" y="263"/>
                  </a:lnTo>
                  <a:lnTo>
                    <a:pt x="321" y="242"/>
                  </a:lnTo>
                  <a:close/>
                  <a:moveTo>
                    <a:pt x="145" y="242"/>
                  </a:moveTo>
                  <a:lnTo>
                    <a:pt x="125" y="259"/>
                  </a:lnTo>
                  <a:lnTo>
                    <a:pt x="143" y="278"/>
                  </a:lnTo>
                  <a:lnTo>
                    <a:pt x="162" y="263"/>
                  </a:lnTo>
                  <a:lnTo>
                    <a:pt x="145" y="242"/>
                  </a:lnTo>
                  <a:close/>
                  <a:moveTo>
                    <a:pt x="283" y="238"/>
                  </a:moveTo>
                  <a:lnTo>
                    <a:pt x="263" y="255"/>
                  </a:lnTo>
                  <a:lnTo>
                    <a:pt x="280" y="275"/>
                  </a:lnTo>
                  <a:lnTo>
                    <a:pt x="300" y="259"/>
                  </a:lnTo>
                  <a:lnTo>
                    <a:pt x="283" y="238"/>
                  </a:lnTo>
                  <a:close/>
                  <a:moveTo>
                    <a:pt x="419" y="234"/>
                  </a:moveTo>
                  <a:lnTo>
                    <a:pt x="399" y="250"/>
                  </a:lnTo>
                  <a:lnTo>
                    <a:pt x="416" y="271"/>
                  </a:lnTo>
                  <a:lnTo>
                    <a:pt x="436" y="255"/>
                  </a:lnTo>
                  <a:lnTo>
                    <a:pt x="419" y="234"/>
                  </a:lnTo>
                  <a:close/>
                  <a:moveTo>
                    <a:pt x="243" y="234"/>
                  </a:moveTo>
                  <a:lnTo>
                    <a:pt x="224" y="250"/>
                  </a:lnTo>
                  <a:lnTo>
                    <a:pt x="241" y="271"/>
                  </a:lnTo>
                  <a:lnTo>
                    <a:pt x="260" y="254"/>
                  </a:lnTo>
                  <a:lnTo>
                    <a:pt x="243" y="234"/>
                  </a:lnTo>
                  <a:close/>
                  <a:moveTo>
                    <a:pt x="379" y="230"/>
                  </a:moveTo>
                  <a:lnTo>
                    <a:pt x="360" y="246"/>
                  </a:lnTo>
                  <a:lnTo>
                    <a:pt x="377" y="267"/>
                  </a:lnTo>
                  <a:lnTo>
                    <a:pt x="396" y="250"/>
                  </a:lnTo>
                  <a:lnTo>
                    <a:pt x="379" y="230"/>
                  </a:lnTo>
                  <a:close/>
                  <a:moveTo>
                    <a:pt x="205" y="229"/>
                  </a:moveTo>
                  <a:lnTo>
                    <a:pt x="186" y="246"/>
                  </a:lnTo>
                  <a:lnTo>
                    <a:pt x="203" y="267"/>
                  </a:lnTo>
                  <a:lnTo>
                    <a:pt x="222" y="250"/>
                  </a:lnTo>
                  <a:lnTo>
                    <a:pt x="205" y="229"/>
                  </a:lnTo>
                  <a:close/>
                  <a:moveTo>
                    <a:pt x="341" y="225"/>
                  </a:moveTo>
                  <a:lnTo>
                    <a:pt x="322" y="242"/>
                  </a:lnTo>
                  <a:lnTo>
                    <a:pt x="339" y="261"/>
                  </a:lnTo>
                  <a:lnTo>
                    <a:pt x="359" y="246"/>
                  </a:lnTo>
                  <a:lnTo>
                    <a:pt x="341" y="225"/>
                  </a:lnTo>
                  <a:close/>
                  <a:moveTo>
                    <a:pt x="166" y="225"/>
                  </a:moveTo>
                  <a:lnTo>
                    <a:pt x="146" y="242"/>
                  </a:lnTo>
                  <a:lnTo>
                    <a:pt x="163" y="261"/>
                  </a:lnTo>
                  <a:lnTo>
                    <a:pt x="183" y="246"/>
                  </a:lnTo>
                  <a:lnTo>
                    <a:pt x="166" y="225"/>
                  </a:lnTo>
                  <a:close/>
                  <a:moveTo>
                    <a:pt x="302" y="221"/>
                  </a:moveTo>
                  <a:lnTo>
                    <a:pt x="283" y="237"/>
                  </a:lnTo>
                  <a:lnTo>
                    <a:pt x="300" y="257"/>
                  </a:lnTo>
                  <a:lnTo>
                    <a:pt x="319" y="242"/>
                  </a:lnTo>
                  <a:lnTo>
                    <a:pt x="302" y="221"/>
                  </a:lnTo>
                  <a:close/>
                  <a:moveTo>
                    <a:pt x="440" y="217"/>
                  </a:moveTo>
                  <a:lnTo>
                    <a:pt x="420" y="233"/>
                  </a:lnTo>
                  <a:lnTo>
                    <a:pt x="437" y="254"/>
                  </a:lnTo>
                  <a:lnTo>
                    <a:pt x="457" y="238"/>
                  </a:lnTo>
                  <a:lnTo>
                    <a:pt x="440" y="217"/>
                  </a:lnTo>
                  <a:close/>
                  <a:moveTo>
                    <a:pt x="264" y="217"/>
                  </a:moveTo>
                  <a:lnTo>
                    <a:pt x="245" y="233"/>
                  </a:lnTo>
                  <a:lnTo>
                    <a:pt x="262" y="254"/>
                  </a:lnTo>
                  <a:lnTo>
                    <a:pt x="281" y="237"/>
                  </a:lnTo>
                  <a:lnTo>
                    <a:pt x="264" y="217"/>
                  </a:lnTo>
                  <a:close/>
                  <a:moveTo>
                    <a:pt x="400" y="213"/>
                  </a:moveTo>
                  <a:lnTo>
                    <a:pt x="381" y="229"/>
                  </a:lnTo>
                  <a:lnTo>
                    <a:pt x="398" y="250"/>
                  </a:lnTo>
                  <a:lnTo>
                    <a:pt x="417" y="233"/>
                  </a:lnTo>
                  <a:lnTo>
                    <a:pt x="400" y="213"/>
                  </a:lnTo>
                  <a:close/>
                  <a:moveTo>
                    <a:pt x="225" y="212"/>
                  </a:moveTo>
                  <a:lnTo>
                    <a:pt x="205" y="229"/>
                  </a:lnTo>
                  <a:lnTo>
                    <a:pt x="222" y="248"/>
                  </a:lnTo>
                  <a:lnTo>
                    <a:pt x="242" y="233"/>
                  </a:lnTo>
                  <a:lnTo>
                    <a:pt x="225" y="212"/>
                  </a:lnTo>
                  <a:close/>
                  <a:moveTo>
                    <a:pt x="362" y="208"/>
                  </a:moveTo>
                  <a:lnTo>
                    <a:pt x="343" y="225"/>
                  </a:lnTo>
                  <a:lnTo>
                    <a:pt x="360" y="244"/>
                  </a:lnTo>
                  <a:lnTo>
                    <a:pt x="379" y="229"/>
                  </a:lnTo>
                  <a:lnTo>
                    <a:pt x="362" y="208"/>
                  </a:lnTo>
                  <a:close/>
                  <a:moveTo>
                    <a:pt x="187" y="208"/>
                  </a:moveTo>
                  <a:lnTo>
                    <a:pt x="167" y="223"/>
                  </a:lnTo>
                  <a:lnTo>
                    <a:pt x="184" y="244"/>
                  </a:lnTo>
                  <a:lnTo>
                    <a:pt x="204" y="229"/>
                  </a:lnTo>
                  <a:lnTo>
                    <a:pt x="187" y="208"/>
                  </a:lnTo>
                  <a:close/>
                  <a:moveTo>
                    <a:pt x="323" y="204"/>
                  </a:moveTo>
                  <a:lnTo>
                    <a:pt x="304" y="220"/>
                  </a:lnTo>
                  <a:lnTo>
                    <a:pt x="321" y="240"/>
                  </a:lnTo>
                  <a:lnTo>
                    <a:pt x="340" y="225"/>
                  </a:lnTo>
                  <a:lnTo>
                    <a:pt x="323" y="204"/>
                  </a:lnTo>
                  <a:close/>
                  <a:moveTo>
                    <a:pt x="459" y="200"/>
                  </a:moveTo>
                  <a:lnTo>
                    <a:pt x="440" y="216"/>
                  </a:lnTo>
                  <a:lnTo>
                    <a:pt x="457" y="237"/>
                  </a:lnTo>
                  <a:lnTo>
                    <a:pt x="476" y="220"/>
                  </a:lnTo>
                  <a:lnTo>
                    <a:pt x="459" y="200"/>
                  </a:lnTo>
                  <a:close/>
                  <a:moveTo>
                    <a:pt x="285" y="200"/>
                  </a:moveTo>
                  <a:lnTo>
                    <a:pt x="266" y="216"/>
                  </a:lnTo>
                  <a:lnTo>
                    <a:pt x="283" y="237"/>
                  </a:lnTo>
                  <a:lnTo>
                    <a:pt x="302" y="220"/>
                  </a:lnTo>
                  <a:lnTo>
                    <a:pt x="285" y="200"/>
                  </a:lnTo>
                  <a:close/>
                  <a:moveTo>
                    <a:pt x="421" y="195"/>
                  </a:moveTo>
                  <a:lnTo>
                    <a:pt x="402" y="212"/>
                  </a:lnTo>
                  <a:lnTo>
                    <a:pt x="419" y="233"/>
                  </a:lnTo>
                  <a:lnTo>
                    <a:pt x="438" y="216"/>
                  </a:lnTo>
                  <a:lnTo>
                    <a:pt x="421" y="195"/>
                  </a:lnTo>
                  <a:close/>
                  <a:moveTo>
                    <a:pt x="246" y="195"/>
                  </a:moveTo>
                  <a:lnTo>
                    <a:pt x="226" y="212"/>
                  </a:lnTo>
                  <a:lnTo>
                    <a:pt x="243" y="231"/>
                  </a:lnTo>
                  <a:lnTo>
                    <a:pt x="263" y="216"/>
                  </a:lnTo>
                  <a:lnTo>
                    <a:pt x="246" y="195"/>
                  </a:lnTo>
                  <a:close/>
                  <a:moveTo>
                    <a:pt x="383" y="191"/>
                  </a:moveTo>
                  <a:lnTo>
                    <a:pt x="362" y="208"/>
                  </a:lnTo>
                  <a:lnTo>
                    <a:pt x="379" y="227"/>
                  </a:lnTo>
                  <a:lnTo>
                    <a:pt x="400" y="212"/>
                  </a:lnTo>
                  <a:lnTo>
                    <a:pt x="383" y="191"/>
                  </a:lnTo>
                  <a:close/>
                  <a:moveTo>
                    <a:pt x="344" y="187"/>
                  </a:moveTo>
                  <a:lnTo>
                    <a:pt x="324" y="203"/>
                  </a:lnTo>
                  <a:lnTo>
                    <a:pt x="341" y="223"/>
                  </a:lnTo>
                  <a:lnTo>
                    <a:pt x="361" y="206"/>
                  </a:lnTo>
                  <a:lnTo>
                    <a:pt x="344" y="187"/>
                  </a:lnTo>
                  <a:close/>
                  <a:moveTo>
                    <a:pt x="480" y="183"/>
                  </a:moveTo>
                  <a:lnTo>
                    <a:pt x="461" y="199"/>
                  </a:lnTo>
                  <a:lnTo>
                    <a:pt x="478" y="220"/>
                  </a:lnTo>
                  <a:lnTo>
                    <a:pt x="497" y="203"/>
                  </a:lnTo>
                  <a:lnTo>
                    <a:pt x="480" y="183"/>
                  </a:lnTo>
                  <a:close/>
                  <a:moveTo>
                    <a:pt x="306" y="182"/>
                  </a:moveTo>
                  <a:lnTo>
                    <a:pt x="287" y="199"/>
                  </a:lnTo>
                  <a:lnTo>
                    <a:pt x="304" y="220"/>
                  </a:lnTo>
                  <a:lnTo>
                    <a:pt x="323" y="203"/>
                  </a:lnTo>
                  <a:lnTo>
                    <a:pt x="306" y="182"/>
                  </a:lnTo>
                  <a:close/>
                  <a:moveTo>
                    <a:pt x="442" y="178"/>
                  </a:moveTo>
                  <a:lnTo>
                    <a:pt x="423" y="195"/>
                  </a:lnTo>
                  <a:lnTo>
                    <a:pt x="440" y="214"/>
                  </a:lnTo>
                  <a:lnTo>
                    <a:pt x="459" y="199"/>
                  </a:lnTo>
                  <a:lnTo>
                    <a:pt x="442" y="178"/>
                  </a:lnTo>
                  <a:close/>
                  <a:moveTo>
                    <a:pt x="267" y="178"/>
                  </a:moveTo>
                  <a:lnTo>
                    <a:pt x="247" y="195"/>
                  </a:lnTo>
                  <a:lnTo>
                    <a:pt x="264" y="214"/>
                  </a:lnTo>
                  <a:lnTo>
                    <a:pt x="284" y="199"/>
                  </a:lnTo>
                  <a:lnTo>
                    <a:pt x="267" y="178"/>
                  </a:lnTo>
                  <a:close/>
                  <a:moveTo>
                    <a:pt x="403" y="174"/>
                  </a:moveTo>
                  <a:lnTo>
                    <a:pt x="383" y="189"/>
                  </a:lnTo>
                  <a:lnTo>
                    <a:pt x="400" y="210"/>
                  </a:lnTo>
                  <a:lnTo>
                    <a:pt x="420" y="195"/>
                  </a:lnTo>
                  <a:lnTo>
                    <a:pt x="403" y="174"/>
                  </a:lnTo>
                  <a:close/>
                  <a:moveTo>
                    <a:pt x="365" y="170"/>
                  </a:moveTo>
                  <a:lnTo>
                    <a:pt x="345" y="185"/>
                  </a:lnTo>
                  <a:lnTo>
                    <a:pt x="362" y="206"/>
                  </a:lnTo>
                  <a:lnTo>
                    <a:pt x="382" y="189"/>
                  </a:lnTo>
                  <a:lnTo>
                    <a:pt x="365" y="170"/>
                  </a:lnTo>
                  <a:close/>
                  <a:moveTo>
                    <a:pt x="501" y="166"/>
                  </a:moveTo>
                  <a:lnTo>
                    <a:pt x="482" y="182"/>
                  </a:lnTo>
                  <a:lnTo>
                    <a:pt x="499" y="203"/>
                  </a:lnTo>
                  <a:lnTo>
                    <a:pt x="518" y="185"/>
                  </a:lnTo>
                  <a:lnTo>
                    <a:pt x="501" y="166"/>
                  </a:lnTo>
                  <a:close/>
                  <a:moveTo>
                    <a:pt x="326" y="165"/>
                  </a:moveTo>
                  <a:lnTo>
                    <a:pt x="306" y="182"/>
                  </a:lnTo>
                  <a:lnTo>
                    <a:pt x="323" y="201"/>
                  </a:lnTo>
                  <a:lnTo>
                    <a:pt x="343" y="185"/>
                  </a:lnTo>
                  <a:lnTo>
                    <a:pt x="326" y="165"/>
                  </a:lnTo>
                  <a:close/>
                  <a:moveTo>
                    <a:pt x="463" y="161"/>
                  </a:moveTo>
                  <a:lnTo>
                    <a:pt x="444" y="178"/>
                  </a:lnTo>
                  <a:lnTo>
                    <a:pt x="461" y="197"/>
                  </a:lnTo>
                  <a:lnTo>
                    <a:pt x="480" y="182"/>
                  </a:lnTo>
                  <a:lnTo>
                    <a:pt x="463" y="161"/>
                  </a:lnTo>
                  <a:close/>
                  <a:moveTo>
                    <a:pt x="288" y="161"/>
                  </a:moveTo>
                  <a:lnTo>
                    <a:pt x="268" y="176"/>
                  </a:lnTo>
                  <a:lnTo>
                    <a:pt x="285" y="197"/>
                  </a:lnTo>
                  <a:lnTo>
                    <a:pt x="305" y="182"/>
                  </a:lnTo>
                  <a:lnTo>
                    <a:pt x="288" y="161"/>
                  </a:lnTo>
                  <a:close/>
                  <a:moveTo>
                    <a:pt x="424" y="157"/>
                  </a:moveTo>
                  <a:lnTo>
                    <a:pt x="404" y="172"/>
                  </a:lnTo>
                  <a:lnTo>
                    <a:pt x="421" y="193"/>
                  </a:lnTo>
                  <a:lnTo>
                    <a:pt x="441" y="178"/>
                  </a:lnTo>
                  <a:lnTo>
                    <a:pt x="424" y="157"/>
                  </a:lnTo>
                  <a:close/>
                  <a:moveTo>
                    <a:pt x="386" y="153"/>
                  </a:moveTo>
                  <a:lnTo>
                    <a:pt x="366" y="168"/>
                  </a:lnTo>
                  <a:lnTo>
                    <a:pt x="383" y="189"/>
                  </a:lnTo>
                  <a:lnTo>
                    <a:pt x="403" y="172"/>
                  </a:lnTo>
                  <a:lnTo>
                    <a:pt x="386" y="153"/>
                  </a:lnTo>
                  <a:close/>
                  <a:moveTo>
                    <a:pt x="522" y="148"/>
                  </a:moveTo>
                  <a:lnTo>
                    <a:pt x="503" y="165"/>
                  </a:lnTo>
                  <a:lnTo>
                    <a:pt x="520" y="185"/>
                  </a:lnTo>
                  <a:lnTo>
                    <a:pt x="539" y="168"/>
                  </a:lnTo>
                  <a:lnTo>
                    <a:pt x="522" y="148"/>
                  </a:lnTo>
                  <a:close/>
                  <a:moveTo>
                    <a:pt x="347" y="148"/>
                  </a:moveTo>
                  <a:lnTo>
                    <a:pt x="327" y="165"/>
                  </a:lnTo>
                  <a:lnTo>
                    <a:pt x="344" y="184"/>
                  </a:lnTo>
                  <a:lnTo>
                    <a:pt x="364" y="168"/>
                  </a:lnTo>
                  <a:lnTo>
                    <a:pt x="347" y="148"/>
                  </a:lnTo>
                  <a:close/>
                  <a:moveTo>
                    <a:pt x="484" y="144"/>
                  </a:moveTo>
                  <a:lnTo>
                    <a:pt x="463" y="161"/>
                  </a:lnTo>
                  <a:lnTo>
                    <a:pt x="480" y="180"/>
                  </a:lnTo>
                  <a:lnTo>
                    <a:pt x="500" y="165"/>
                  </a:lnTo>
                  <a:lnTo>
                    <a:pt x="484" y="144"/>
                  </a:lnTo>
                  <a:close/>
                  <a:moveTo>
                    <a:pt x="309" y="144"/>
                  </a:moveTo>
                  <a:lnTo>
                    <a:pt x="289" y="159"/>
                  </a:lnTo>
                  <a:lnTo>
                    <a:pt x="306" y="180"/>
                  </a:lnTo>
                  <a:lnTo>
                    <a:pt x="326" y="165"/>
                  </a:lnTo>
                  <a:lnTo>
                    <a:pt x="309" y="144"/>
                  </a:lnTo>
                  <a:close/>
                  <a:moveTo>
                    <a:pt x="445" y="140"/>
                  </a:moveTo>
                  <a:lnTo>
                    <a:pt x="425" y="155"/>
                  </a:lnTo>
                  <a:lnTo>
                    <a:pt x="442" y="176"/>
                  </a:lnTo>
                  <a:lnTo>
                    <a:pt x="462" y="159"/>
                  </a:lnTo>
                  <a:lnTo>
                    <a:pt x="445" y="140"/>
                  </a:lnTo>
                  <a:close/>
                  <a:moveTo>
                    <a:pt x="407" y="134"/>
                  </a:moveTo>
                  <a:lnTo>
                    <a:pt x="387" y="151"/>
                  </a:lnTo>
                  <a:lnTo>
                    <a:pt x="404" y="172"/>
                  </a:lnTo>
                  <a:lnTo>
                    <a:pt x="424" y="155"/>
                  </a:lnTo>
                  <a:lnTo>
                    <a:pt x="407" y="134"/>
                  </a:lnTo>
                  <a:close/>
                  <a:moveTo>
                    <a:pt x="543" y="131"/>
                  </a:moveTo>
                  <a:lnTo>
                    <a:pt x="523" y="148"/>
                  </a:lnTo>
                  <a:lnTo>
                    <a:pt x="540" y="167"/>
                  </a:lnTo>
                  <a:lnTo>
                    <a:pt x="560" y="151"/>
                  </a:lnTo>
                  <a:lnTo>
                    <a:pt x="543" y="131"/>
                  </a:lnTo>
                  <a:close/>
                  <a:moveTo>
                    <a:pt x="368" y="131"/>
                  </a:moveTo>
                  <a:lnTo>
                    <a:pt x="348" y="148"/>
                  </a:lnTo>
                  <a:lnTo>
                    <a:pt x="365" y="167"/>
                  </a:lnTo>
                  <a:lnTo>
                    <a:pt x="385" y="151"/>
                  </a:lnTo>
                  <a:lnTo>
                    <a:pt x="368" y="131"/>
                  </a:lnTo>
                  <a:close/>
                  <a:moveTo>
                    <a:pt x="504" y="127"/>
                  </a:moveTo>
                  <a:lnTo>
                    <a:pt x="484" y="142"/>
                  </a:lnTo>
                  <a:lnTo>
                    <a:pt x="501" y="163"/>
                  </a:lnTo>
                  <a:lnTo>
                    <a:pt x="521" y="148"/>
                  </a:lnTo>
                  <a:lnTo>
                    <a:pt x="504" y="127"/>
                  </a:lnTo>
                  <a:close/>
                  <a:moveTo>
                    <a:pt x="330" y="127"/>
                  </a:moveTo>
                  <a:lnTo>
                    <a:pt x="310" y="142"/>
                  </a:lnTo>
                  <a:lnTo>
                    <a:pt x="327" y="163"/>
                  </a:lnTo>
                  <a:lnTo>
                    <a:pt x="347" y="146"/>
                  </a:lnTo>
                  <a:lnTo>
                    <a:pt x="330" y="127"/>
                  </a:lnTo>
                  <a:close/>
                  <a:moveTo>
                    <a:pt x="466" y="123"/>
                  </a:moveTo>
                  <a:lnTo>
                    <a:pt x="446" y="138"/>
                  </a:lnTo>
                  <a:lnTo>
                    <a:pt x="463" y="159"/>
                  </a:lnTo>
                  <a:lnTo>
                    <a:pt x="483" y="142"/>
                  </a:lnTo>
                  <a:lnTo>
                    <a:pt x="466" y="123"/>
                  </a:lnTo>
                  <a:close/>
                  <a:moveTo>
                    <a:pt x="427" y="117"/>
                  </a:moveTo>
                  <a:lnTo>
                    <a:pt x="407" y="134"/>
                  </a:lnTo>
                  <a:lnTo>
                    <a:pt x="424" y="154"/>
                  </a:lnTo>
                  <a:lnTo>
                    <a:pt x="444" y="138"/>
                  </a:lnTo>
                  <a:lnTo>
                    <a:pt x="427" y="117"/>
                  </a:lnTo>
                  <a:close/>
                  <a:moveTo>
                    <a:pt x="389" y="113"/>
                  </a:moveTo>
                  <a:lnTo>
                    <a:pt x="369" y="129"/>
                  </a:lnTo>
                  <a:lnTo>
                    <a:pt x="386" y="150"/>
                  </a:lnTo>
                  <a:lnTo>
                    <a:pt x="406" y="134"/>
                  </a:lnTo>
                  <a:lnTo>
                    <a:pt x="389" y="113"/>
                  </a:lnTo>
                  <a:close/>
                  <a:moveTo>
                    <a:pt x="525" y="110"/>
                  </a:moveTo>
                  <a:lnTo>
                    <a:pt x="505" y="125"/>
                  </a:lnTo>
                  <a:lnTo>
                    <a:pt x="522" y="146"/>
                  </a:lnTo>
                  <a:lnTo>
                    <a:pt x="542" y="131"/>
                  </a:lnTo>
                  <a:lnTo>
                    <a:pt x="525" y="110"/>
                  </a:lnTo>
                  <a:close/>
                  <a:moveTo>
                    <a:pt x="349" y="110"/>
                  </a:moveTo>
                  <a:lnTo>
                    <a:pt x="330" y="125"/>
                  </a:lnTo>
                  <a:lnTo>
                    <a:pt x="347" y="146"/>
                  </a:lnTo>
                  <a:lnTo>
                    <a:pt x="366" y="129"/>
                  </a:lnTo>
                  <a:lnTo>
                    <a:pt x="349" y="110"/>
                  </a:lnTo>
                  <a:close/>
                  <a:moveTo>
                    <a:pt x="487" y="106"/>
                  </a:moveTo>
                  <a:lnTo>
                    <a:pt x="467" y="121"/>
                  </a:lnTo>
                  <a:lnTo>
                    <a:pt x="484" y="142"/>
                  </a:lnTo>
                  <a:lnTo>
                    <a:pt x="504" y="125"/>
                  </a:lnTo>
                  <a:lnTo>
                    <a:pt x="487" y="106"/>
                  </a:lnTo>
                  <a:close/>
                  <a:moveTo>
                    <a:pt x="448" y="100"/>
                  </a:moveTo>
                  <a:lnTo>
                    <a:pt x="428" y="117"/>
                  </a:lnTo>
                  <a:lnTo>
                    <a:pt x="445" y="137"/>
                  </a:lnTo>
                  <a:lnTo>
                    <a:pt x="465" y="121"/>
                  </a:lnTo>
                  <a:lnTo>
                    <a:pt x="448" y="100"/>
                  </a:lnTo>
                  <a:close/>
                  <a:moveTo>
                    <a:pt x="410" y="96"/>
                  </a:moveTo>
                  <a:lnTo>
                    <a:pt x="390" y="112"/>
                  </a:lnTo>
                  <a:lnTo>
                    <a:pt x="407" y="133"/>
                  </a:lnTo>
                  <a:lnTo>
                    <a:pt x="427" y="117"/>
                  </a:lnTo>
                  <a:lnTo>
                    <a:pt x="410" y="96"/>
                  </a:lnTo>
                  <a:close/>
                  <a:moveTo>
                    <a:pt x="370" y="91"/>
                  </a:moveTo>
                  <a:lnTo>
                    <a:pt x="351" y="108"/>
                  </a:lnTo>
                  <a:lnTo>
                    <a:pt x="368" y="129"/>
                  </a:lnTo>
                  <a:lnTo>
                    <a:pt x="387" y="112"/>
                  </a:lnTo>
                  <a:lnTo>
                    <a:pt x="370" y="91"/>
                  </a:lnTo>
                  <a:close/>
                  <a:moveTo>
                    <a:pt x="508" y="87"/>
                  </a:moveTo>
                  <a:lnTo>
                    <a:pt x="487" y="104"/>
                  </a:lnTo>
                  <a:lnTo>
                    <a:pt x="504" y="125"/>
                  </a:lnTo>
                  <a:lnTo>
                    <a:pt x="525" y="108"/>
                  </a:lnTo>
                  <a:lnTo>
                    <a:pt x="508" y="87"/>
                  </a:lnTo>
                  <a:close/>
                  <a:moveTo>
                    <a:pt x="468" y="83"/>
                  </a:moveTo>
                  <a:lnTo>
                    <a:pt x="449" y="100"/>
                  </a:lnTo>
                  <a:lnTo>
                    <a:pt x="466" y="120"/>
                  </a:lnTo>
                  <a:lnTo>
                    <a:pt x="485" y="104"/>
                  </a:lnTo>
                  <a:lnTo>
                    <a:pt x="468" y="83"/>
                  </a:lnTo>
                  <a:close/>
                  <a:moveTo>
                    <a:pt x="431" y="79"/>
                  </a:moveTo>
                  <a:lnTo>
                    <a:pt x="411" y="95"/>
                  </a:lnTo>
                  <a:lnTo>
                    <a:pt x="428" y="116"/>
                  </a:lnTo>
                  <a:lnTo>
                    <a:pt x="448" y="99"/>
                  </a:lnTo>
                  <a:lnTo>
                    <a:pt x="431" y="79"/>
                  </a:lnTo>
                  <a:close/>
                  <a:moveTo>
                    <a:pt x="391" y="74"/>
                  </a:moveTo>
                  <a:lnTo>
                    <a:pt x="372" y="91"/>
                  </a:lnTo>
                  <a:lnTo>
                    <a:pt x="389" y="112"/>
                  </a:lnTo>
                  <a:lnTo>
                    <a:pt x="408" y="95"/>
                  </a:lnTo>
                  <a:lnTo>
                    <a:pt x="391" y="74"/>
                  </a:lnTo>
                  <a:close/>
                  <a:moveTo>
                    <a:pt x="353" y="70"/>
                  </a:moveTo>
                  <a:lnTo>
                    <a:pt x="334" y="87"/>
                  </a:lnTo>
                  <a:lnTo>
                    <a:pt x="332" y="87"/>
                  </a:lnTo>
                  <a:lnTo>
                    <a:pt x="313" y="104"/>
                  </a:lnTo>
                  <a:lnTo>
                    <a:pt x="311" y="104"/>
                  </a:lnTo>
                  <a:lnTo>
                    <a:pt x="292" y="121"/>
                  </a:lnTo>
                  <a:lnTo>
                    <a:pt x="290" y="121"/>
                  </a:lnTo>
                  <a:lnTo>
                    <a:pt x="271" y="138"/>
                  </a:lnTo>
                  <a:lnTo>
                    <a:pt x="269" y="140"/>
                  </a:lnTo>
                  <a:lnTo>
                    <a:pt x="250" y="155"/>
                  </a:lnTo>
                  <a:lnTo>
                    <a:pt x="250" y="157"/>
                  </a:lnTo>
                  <a:lnTo>
                    <a:pt x="229" y="172"/>
                  </a:lnTo>
                  <a:lnTo>
                    <a:pt x="229" y="174"/>
                  </a:lnTo>
                  <a:lnTo>
                    <a:pt x="209" y="189"/>
                  </a:lnTo>
                  <a:lnTo>
                    <a:pt x="208" y="191"/>
                  </a:lnTo>
                  <a:lnTo>
                    <a:pt x="188" y="206"/>
                  </a:lnTo>
                  <a:lnTo>
                    <a:pt x="205" y="227"/>
                  </a:lnTo>
                  <a:lnTo>
                    <a:pt x="351" y="107"/>
                  </a:lnTo>
                  <a:lnTo>
                    <a:pt x="351" y="107"/>
                  </a:lnTo>
                  <a:lnTo>
                    <a:pt x="370" y="91"/>
                  </a:lnTo>
                  <a:lnTo>
                    <a:pt x="353" y="70"/>
                  </a:lnTo>
                  <a:close/>
                  <a:moveTo>
                    <a:pt x="489" y="66"/>
                  </a:moveTo>
                  <a:lnTo>
                    <a:pt x="470" y="82"/>
                  </a:lnTo>
                  <a:lnTo>
                    <a:pt x="487" y="103"/>
                  </a:lnTo>
                  <a:lnTo>
                    <a:pt x="506" y="87"/>
                  </a:lnTo>
                  <a:lnTo>
                    <a:pt x="489" y="66"/>
                  </a:lnTo>
                  <a:close/>
                  <a:moveTo>
                    <a:pt x="450" y="62"/>
                  </a:moveTo>
                  <a:lnTo>
                    <a:pt x="431" y="78"/>
                  </a:lnTo>
                  <a:lnTo>
                    <a:pt x="448" y="99"/>
                  </a:lnTo>
                  <a:lnTo>
                    <a:pt x="467" y="82"/>
                  </a:lnTo>
                  <a:lnTo>
                    <a:pt x="450" y="62"/>
                  </a:lnTo>
                  <a:close/>
                  <a:moveTo>
                    <a:pt x="412" y="57"/>
                  </a:moveTo>
                  <a:lnTo>
                    <a:pt x="393" y="74"/>
                  </a:lnTo>
                  <a:lnTo>
                    <a:pt x="410" y="94"/>
                  </a:lnTo>
                  <a:lnTo>
                    <a:pt x="429" y="78"/>
                  </a:lnTo>
                  <a:lnTo>
                    <a:pt x="412" y="57"/>
                  </a:lnTo>
                  <a:close/>
                  <a:moveTo>
                    <a:pt x="374" y="53"/>
                  </a:moveTo>
                  <a:lnTo>
                    <a:pt x="353" y="69"/>
                  </a:lnTo>
                  <a:lnTo>
                    <a:pt x="370" y="90"/>
                  </a:lnTo>
                  <a:lnTo>
                    <a:pt x="390" y="74"/>
                  </a:lnTo>
                  <a:lnTo>
                    <a:pt x="374" y="53"/>
                  </a:lnTo>
                  <a:close/>
                  <a:moveTo>
                    <a:pt x="471" y="44"/>
                  </a:moveTo>
                  <a:lnTo>
                    <a:pt x="451" y="61"/>
                  </a:lnTo>
                  <a:lnTo>
                    <a:pt x="468" y="82"/>
                  </a:lnTo>
                  <a:lnTo>
                    <a:pt x="488" y="65"/>
                  </a:lnTo>
                  <a:lnTo>
                    <a:pt x="471" y="44"/>
                  </a:lnTo>
                  <a:close/>
                  <a:moveTo>
                    <a:pt x="433" y="40"/>
                  </a:moveTo>
                  <a:lnTo>
                    <a:pt x="413" y="57"/>
                  </a:lnTo>
                  <a:lnTo>
                    <a:pt x="431" y="77"/>
                  </a:lnTo>
                  <a:lnTo>
                    <a:pt x="450" y="61"/>
                  </a:lnTo>
                  <a:lnTo>
                    <a:pt x="433" y="40"/>
                  </a:lnTo>
                  <a:close/>
                  <a:moveTo>
                    <a:pt x="394" y="36"/>
                  </a:moveTo>
                  <a:lnTo>
                    <a:pt x="374" y="52"/>
                  </a:lnTo>
                  <a:lnTo>
                    <a:pt x="391" y="73"/>
                  </a:lnTo>
                  <a:lnTo>
                    <a:pt x="411" y="56"/>
                  </a:lnTo>
                  <a:lnTo>
                    <a:pt x="394" y="36"/>
                  </a:lnTo>
                  <a:close/>
                  <a:moveTo>
                    <a:pt x="454" y="23"/>
                  </a:moveTo>
                  <a:lnTo>
                    <a:pt x="434" y="39"/>
                  </a:lnTo>
                  <a:lnTo>
                    <a:pt x="451" y="60"/>
                  </a:lnTo>
                  <a:lnTo>
                    <a:pt x="471" y="44"/>
                  </a:lnTo>
                  <a:lnTo>
                    <a:pt x="454" y="23"/>
                  </a:lnTo>
                  <a:close/>
                  <a:moveTo>
                    <a:pt x="415" y="19"/>
                  </a:moveTo>
                  <a:lnTo>
                    <a:pt x="395" y="35"/>
                  </a:lnTo>
                  <a:lnTo>
                    <a:pt x="412" y="56"/>
                  </a:lnTo>
                  <a:lnTo>
                    <a:pt x="432" y="39"/>
                  </a:lnTo>
                  <a:lnTo>
                    <a:pt x="415" y="19"/>
                  </a:lnTo>
                  <a:close/>
                  <a:moveTo>
                    <a:pt x="436" y="2"/>
                  </a:moveTo>
                  <a:lnTo>
                    <a:pt x="416" y="18"/>
                  </a:lnTo>
                  <a:lnTo>
                    <a:pt x="433" y="39"/>
                  </a:lnTo>
                  <a:lnTo>
                    <a:pt x="453" y="22"/>
                  </a:lnTo>
                  <a:lnTo>
                    <a:pt x="436" y="2"/>
                  </a:lnTo>
                  <a:close/>
                  <a:moveTo>
                    <a:pt x="436" y="0"/>
                  </a:moveTo>
                  <a:lnTo>
                    <a:pt x="561" y="151"/>
                  </a:lnTo>
                  <a:lnTo>
                    <a:pt x="125" y="513"/>
                  </a:lnTo>
                  <a:lnTo>
                    <a:pt x="0" y="36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0"/>
            <p:cNvSpPr>
              <a:spLocks/>
            </p:cNvSpPr>
            <p:nvPr/>
          </p:nvSpPr>
          <p:spPr bwMode="auto">
            <a:xfrm rot="21061620" flipH="1">
              <a:off x="7801859" y="3975510"/>
              <a:ext cx="87313" cy="93663"/>
            </a:xfrm>
            <a:custGeom>
              <a:avLst/>
              <a:gdLst>
                <a:gd name="T0" fmla="*/ 20 w 55"/>
                <a:gd name="T1" fmla="*/ 0 h 59"/>
                <a:gd name="T2" fmla="*/ 55 w 55"/>
                <a:gd name="T3" fmla="*/ 42 h 59"/>
                <a:gd name="T4" fmla="*/ 35 w 55"/>
                <a:gd name="T5" fmla="*/ 59 h 59"/>
                <a:gd name="T6" fmla="*/ 0 w 55"/>
                <a:gd name="T7" fmla="*/ 16 h 59"/>
                <a:gd name="T8" fmla="*/ 20 w 5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20" y="0"/>
                  </a:moveTo>
                  <a:lnTo>
                    <a:pt x="55" y="42"/>
                  </a:lnTo>
                  <a:lnTo>
                    <a:pt x="35" y="59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1"/>
            <p:cNvSpPr>
              <a:spLocks/>
            </p:cNvSpPr>
            <p:nvPr/>
          </p:nvSpPr>
          <p:spPr bwMode="auto">
            <a:xfrm rot="21061620" flipH="1">
              <a:off x="7757519" y="4051860"/>
              <a:ext cx="84138" cy="92075"/>
            </a:xfrm>
            <a:custGeom>
              <a:avLst/>
              <a:gdLst>
                <a:gd name="T0" fmla="*/ 19 w 53"/>
                <a:gd name="T1" fmla="*/ 0 h 58"/>
                <a:gd name="T2" fmla="*/ 53 w 53"/>
                <a:gd name="T3" fmla="*/ 42 h 58"/>
                <a:gd name="T4" fmla="*/ 34 w 53"/>
                <a:gd name="T5" fmla="*/ 58 h 58"/>
                <a:gd name="T6" fmla="*/ 0 w 53"/>
                <a:gd name="T7" fmla="*/ 16 h 58"/>
                <a:gd name="T8" fmla="*/ 19 w 5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19" y="0"/>
                  </a:moveTo>
                  <a:lnTo>
                    <a:pt x="53" y="42"/>
                  </a:lnTo>
                  <a:lnTo>
                    <a:pt x="34" y="58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2"/>
            <p:cNvSpPr>
              <a:spLocks/>
            </p:cNvSpPr>
            <p:nvPr/>
          </p:nvSpPr>
          <p:spPr bwMode="auto">
            <a:xfrm rot="21061620" flipH="1">
              <a:off x="7613630" y="3998503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3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3"/>
            <p:cNvSpPr>
              <a:spLocks/>
            </p:cNvSpPr>
            <p:nvPr/>
          </p:nvSpPr>
          <p:spPr bwMode="auto">
            <a:xfrm rot="21061620" flipH="1">
              <a:off x="7070734" y="3573022"/>
              <a:ext cx="92075" cy="85725"/>
            </a:xfrm>
            <a:custGeom>
              <a:avLst/>
              <a:gdLst>
                <a:gd name="T0" fmla="*/ 41 w 58"/>
                <a:gd name="T1" fmla="*/ 0 h 54"/>
                <a:gd name="T2" fmla="*/ 58 w 58"/>
                <a:gd name="T3" fmla="*/ 21 h 54"/>
                <a:gd name="T4" fmla="*/ 18 w 58"/>
                <a:gd name="T5" fmla="*/ 54 h 54"/>
                <a:gd name="T6" fmla="*/ 0 w 58"/>
                <a:gd name="T7" fmla="*/ 34 h 54"/>
                <a:gd name="T8" fmla="*/ 41 w 5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4">
                  <a:moveTo>
                    <a:pt x="41" y="0"/>
                  </a:moveTo>
                  <a:lnTo>
                    <a:pt x="58" y="21"/>
                  </a:lnTo>
                  <a:lnTo>
                    <a:pt x="18" y="54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4"/>
            <p:cNvSpPr>
              <a:spLocks/>
            </p:cNvSpPr>
            <p:nvPr/>
          </p:nvSpPr>
          <p:spPr bwMode="auto">
            <a:xfrm rot="21061620" flipH="1">
              <a:off x="7049409" y="3610275"/>
              <a:ext cx="90488" cy="87313"/>
            </a:xfrm>
            <a:custGeom>
              <a:avLst/>
              <a:gdLst>
                <a:gd name="T0" fmla="*/ 40 w 57"/>
                <a:gd name="T1" fmla="*/ 0 h 55"/>
                <a:gd name="T2" fmla="*/ 57 w 57"/>
                <a:gd name="T3" fmla="*/ 21 h 55"/>
                <a:gd name="T4" fmla="*/ 17 w 57"/>
                <a:gd name="T5" fmla="*/ 55 h 55"/>
                <a:gd name="T6" fmla="*/ 0 w 57"/>
                <a:gd name="T7" fmla="*/ 34 h 55"/>
                <a:gd name="T8" fmla="*/ 40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40" y="0"/>
                  </a:moveTo>
                  <a:lnTo>
                    <a:pt x="57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5"/>
            <p:cNvSpPr>
              <a:spLocks/>
            </p:cNvSpPr>
            <p:nvPr/>
          </p:nvSpPr>
          <p:spPr bwMode="auto">
            <a:xfrm rot="21061620" flipH="1">
              <a:off x="7026507" y="3649239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4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6"/>
            <p:cNvSpPr>
              <a:spLocks/>
            </p:cNvSpPr>
            <p:nvPr/>
          </p:nvSpPr>
          <p:spPr bwMode="auto">
            <a:xfrm rot="21061620" flipH="1">
              <a:off x="7002028" y="3686740"/>
              <a:ext cx="92075" cy="87313"/>
            </a:xfrm>
            <a:custGeom>
              <a:avLst/>
              <a:gdLst>
                <a:gd name="T0" fmla="*/ 41 w 58"/>
                <a:gd name="T1" fmla="*/ 0 h 55"/>
                <a:gd name="T2" fmla="*/ 58 w 58"/>
                <a:gd name="T3" fmla="*/ 21 h 55"/>
                <a:gd name="T4" fmla="*/ 17 w 58"/>
                <a:gd name="T5" fmla="*/ 55 h 55"/>
                <a:gd name="T6" fmla="*/ 0 w 58"/>
                <a:gd name="T7" fmla="*/ 34 h 55"/>
                <a:gd name="T8" fmla="*/ 41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41" y="0"/>
                  </a:moveTo>
                  <a:lnTo>
                    <a:pt x="58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7"/>
            <p:cNvSpPr>
              <a:spLocks/>
            </p:cNvSpPr>
            <p:nvPr/>
          </p:nvSpPr>
          <p:spPr bwMode="auto">
            <a:xfrm rot="21061620" flipH="1">
              <a:off x="7252294" y="3605362"/>
              <a:ext cx="288925" cy="249238"/>
            </a:xfrm>
            <a:custGeom>
              <a:avLst/>
              <a:gdLst>
                <a:gd name="T0" fmla="*/ 165 w 182"/>
                <a:gd name="T1" fmla="*/ 0 h 157"/>
                <a:gd name="T2" fmla="*/ 182 w 182"/>
                <a:gd name="T3" fmla="*/ 21 h 157"/>
                <a:gd name="T4" fmla="*/ 17 w 182"/>
                <a:gd name="T5" fmla="*/ 157 h 157"/>
                <a:gd name="T6" fmla="*/ 0 w 182"/>
                <a:gd name="T7" fmla="*/ 136 h 157"/>
                <a:gd name="T8" fmla="*/ 165 w 18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65" y="0"/>
                  </a:moveTo>
                  <a:lnTo>
                    <a:pt x="182" y="21"/>
                  </a:lnTo>
                  <a:lnTo>
                    <a:pt x="17" y="157"/>
                  </a:lnTo>
                  <a:lnTo>
                    <a:pt x="0" y="13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48"/>
            <p:cNvSpPr>
              <a:spLocks/>
            </p:cNvSpPr>
            <p:nvPr/>
          </p:nvSpPr>
          <p:spPr bwMode="auto">
            <a:xfrm rot="21061620" flipH="1">
              <a:off x="7417687" y="3586092"/>
              <a:ext cx="241300" cy="228600"/>
            </a:xfrm>
            <a:custGeom>
              <a:avLst/>
              <a:gdLst>
                <a:gd name="T0" fmla="*/ 103 w 152"/>
                <a:gd name="T1" fmla="*/ 0 h 144"/>
                <a:gd name="T2" fmla="*/ 105 w 152"/>
                <a:gd name="T3" fmla="*/ 1 h 144"/>
                <a:gd name="T4" fmla="*/ 106 w 152"/>
                <a:gd name="T5" fmla="*/ 2 h 144"/>
                <a:gd name="T6" fmla="*/ 151 w 152"/>
                <a:gd name="T7" fmla="*/ 56 h 144"/>
                <a:gd name="T8" fmla="*/ 152 w 152"/>
                <a:gd name="T9" fmla="*/ 57 h 144"/>
                <a:gd name="T10" fmla="*/ 151 w 152"/>
                <a:gd name="T11" fmla="*/ 60 h 144"/>
                <a:gd name="T12" fmla="*/ 151 w 152"/>
                <a:gd name="T13" fmla="*/ 61 h 144"/>
                <a:gd name="T14" fmla="*/ 51 w 152"/>
                <a:gd name="T15" fmla="*/ 142 h 144"/>
                <a:gd name="T16" fmla="*/ 50 w 152"/>
                <a:gd name="T17" fmla="*/ 144 h 144"/>
                <a:gd name="T18" fmla="*/ 48 w 152"/>
                <a:gd name="T19" fmla="*/ 144 h 144"/>
                <a:gd name="T20" fmla="*/ 46 w 152"/>
                <a:gd name="T21" fmla="*/ 142 h 144"/>
                <a:gd name="T22" fmla="*/ 2 w 152"/>
                <a:gd name="T23" fmla="*/ 89 h 144"/>
                <a:gd name="T24" fmla="*/ 0 w 152"/>
                <a:gd name="T25" fmla="*/ 86 h 144"/>
                <a:gd name="T26" fmla="*/ 0 w 152"/>
                <a:gd name="T27" fmla="*/ 85 h 144"/>
                <a:gd name="T28" fmla="*/ 2 w 152"/>
                <a:gd name="T29" fmla="*/ 82 h 144"/>
                <a:gd name="T30" fmla="*/ 100 w 152"/>
                <a:gd name="T31" fmla="*/ 1 h 144"/>
                <a:gd name="T32" fmla="*/ 103 w 152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44">
                  <a:moveTo>
                    <a:pt x="103" y="0"/>
                  </a:moveTo>
                  <a:lnTo>
                    <a:pt x="105" y="1"/>
                  </a:lnTo>
                  <a:lnTo>
                    <a:pt x="106" y="2"/>
                  </a:lnTo>
                  <a:lnTo>
                    <a:pt x="151" y="56"/>
                  </a:lnTo>
                  <a:lnTo>
                    <a:pt x="152" y="57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51" y="142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6" y="142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49"/>
            <p:cNvSpPr>
              <a:spLocks/>
            </p:cNvSpPr>
            <p:nvPr/>
          </p:nvSpPr>
          <p:spPr bwMode="auto">
            <a:xfrm rot="21061620" flipH="1">
              <a:off x="7022979" y="3890506"/>
              <a:ext cx="107950" cy="249238"/>
            </a:xfrm>
            <a:custGeom>
              <a:avLst/>
              <a:gdLst>
                <a:gd name="T0" fmla="*/ 49 w 68"/>
                <a:gd name="T1" fmla="*/ 0 h 157"/>
                <a:gd name="T2" fmla="*/ 68 w 68"/>
                <a:gd name="T3" fmla="*/ 116 h 157"/>
                <a:gd name="T4" fmla="*/ 20 w 68"/>
                <a:gd name="T5" fmla="*/ 157 h 157"/>
                <a:gd name="T6" fmla="*/ 0 w 68"/>
                <a:gd name="T7" fmla="*/ 40 h 157"/>
                <a:gd name="T8" fmla="*/ 49 w 6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7">
                  <a:moveTo>
                    <a:pt x="49" y="0"/>
                  </a:moveTo>
                  <a:lnTo>
                    <a:pt x="68" y="116"/>
                  </a:lnTo>
                  <a:lnTo>
                    <a:pt x="20" y="157"/>
                  </a:lnTo>
                  <a:lnTo>
                    <a:pt x="0" y="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0"/>
            <p:cNvSpPr>
              <a:spLocks/>
            </p:cNvSpPr>
            <p:nvPr/>
          </p:nvSpPr>
          <p:spPr bwMode="auto">
            <a:xfrm rot="21061620" flipH="1">
              <a:off x="7578171" y="4226403"/>
              <a:ext cx="52388" cy="201613"/>
            </a:xfrm>
            <a:custGeom>
              <a:avLst/>
              <a:gdLst>
                <a:gd name="T0" fmla="*/ 15 w 33"/>
                <a:gd name="T1" fmla="*/ 0 h 127"/>
                <a:gd name="T2" fmla="*/ 33 w 33"/>
                <a:gd name="T3" fmla="*/ 116 h 127"/>
                <a:gd name="T4" fmla="*/ 20 w 33"/>
                <a:gd name="T5" fmla="*/ 127 h 127"/>
                <a:gd name="T6" fmla="*/ 0 w 33"/>
                <a:gd name="T7" fmla="*/ 11 h 127"/>
                <a:gd name="T8" fmla="*/ 15 w 3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7">
                  <a:moveTo>
                    <a:pt x="15" y="0"/>
                  </a:moveTo>
                  <a:lnTo>
                    <a:pt x="33" y="116"/>
                  </a:lnTo>
                  <a:lnTo>
                    <a:pt x="20" y="1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1"/>
            <p:cNvSpPr>
              <a:spLocks/>
            </p:cNvSpPr>
            <p:nvPr/>
          </p:nvSpPr>
          <p:spPr bwMode="auto">
            <a:xfrm rot="21061620" flipH="1">
              <a:off x="6780166" y="3882828"/>
              <a:ext cx="88900" cy="101600"/>
            </a:xfrm>
            <a:custGeom>
              <a:avLst/>
              <a:gdLst>
                <a:gd name="T0" fmla="*/ 0 w 56"/>
                <a:gd name="T1" fmla="*/ 0 h 64"/>
                <a:gd name="T2" fmla="*/ 56 w 56"/>
                <a:gd name="T3" fmla="*/ 27 h 64"/>
                <a:gd name="T4" fmla="*/ 10 w 56"/>
                <a:gd name="T5" fmla="*/ 64 h 64"/>
                <a:gd name="T6" fmla="*/ 0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0"/>
                  </a:moveTo>
                  <a:lnTo>
                    <a:pt x="56" y="27"/>
                  </a:lnTo>
                  <a:lnTo>
                    <a:pt x="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2"/>
            <p:cNvSpPr>
              <a:spLocks/>
            </p:cNvSpPr>
            <p:nvPr/>
          </p:nvSpPr>
          <p:spPr bwMode="auto">
            <a:xfrm rot="21061620" flipH="1">
              <a:off x="7644537" y="4263308"/>
              <a:ext cx="84138" cy="212725"/>
            </a:xfrm>
            <a:custGeom>
              <a:avLst/>
              <a:gdLst>
                <a:gd name="T0" fmla="*/ 35 w 53"/>
                <a:gd name="T1" fmla="*/ 0 h 134"/>
                <a:gd name="T2" fmla="*/ 53 w 53"/>
                <a:gd name="T3" fmla="*/ 115 h 134"/>
                <a:gd name="T4" fmla="*/ 30 w 53"/>
                <a:gd name="T5" fmla="*/ 134 h 134"/>
                <a:gd name="T6" fmla="*/ 0 w 53"/>
                <a:gd name="T7" fmla="*/ 28 h 134"/>
                <a:gd name="T8" fmla="*/ 35 w 5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34">
                  <a:moveTo>
                    <a:pt x="35" y="0"/>
                  </a:moveTo>
                  <a:lnTo>
                    <a:pt x="53" y="115"/>
                  </a:lnTo>
                  <a:lnTo>
                    <a:pt x="30" y="13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3"/>
            <p:cNvSpPr>
              <a:spLocks/>
            </p:cNvSpPr>
            <p:nvPr/>
          </p:nvSpPr>
          <p:spPr bwMode="auto">
            <a:xfrm rot="21061620" flipH="1">
              <a:off x="7159468" y="3954244"/>
              <a:ext cx="258763" cy="373063"/>
            </a:xfrm>
            <a:custGeom>
              <a:avLst/>
              <a:gdLst>
                <a:gd name="T0" fmla="*/ 145 w 163"/>
                <a:gd name="T1" fmla="*/ 0 h 235"/>
                <a:gd name="T2" fmla="*/ 163 w 163"/>
                <a:gd name="T3" fmla="*/ 115 h 235"/>
                <a:gd name="T4" fmla="*/ 122 w 163"/>
                <a:gd name="T5" fmla="*/ 150 h 235"/>
                <a:gd name="T6" fmla="*/ 18 w 163"/>
                <a:gd name="T7" fmla="*/ 235 h 235"/>
                <a:gd name="T8" fmla="*/ 0 w 163"/>
                <a:gd name="T9" fmla="*/ 120 h 235"/>
                <a:gd name="T10" fmla="*/ 54 w 163"/>
                <a:gd name="T11" fmla="*/ 74 h 235"/>
                <a:gd name="T12" fmla="*/ 145 w 1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35">
                  <a:moveTo>
                    <a:pt x="145" y="0"/>
                  </a:moveTo>
                  <a:lnTo>
                    <a:pt x="163" y="115"/>
                  </a:lnTo>
                  <a:lnTo>
                    <a:pt x="122" y="150"/>
                  </a:lnTo>
                  <a:lnTo>
                    <a:pt x="18" y="235"/>
                  </a:lnTo>
                  <a:lnTo>
                    <a:pt x="0" y="120"/>
                  </a:lnTo>
                  <a:lnTo>
                    <a:pt x="54" y="7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2"/>
            <p:cNvSpPr>
              <a:spLocks/>
            </p:cNvSpPr>
            <p:nvPr/>
          </p:nvSpPr>
          <p:spPr bwMode="auto">
            <a:xfrm rot="21061620" flipH="1">
              <a:off x="5922453" y="4795736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7 w 101"/>
                <a:gd name="T3" fmla="*/ 4 h 107"/>
                <a:gd name="T4" fmla="*/ 72 w 101"/>
                <a:gd name="T5" fmla="*/ 13 h 107"/>
                <a:gd name="T6" fmla="*/ 86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1 w 101"/>
                <a:gd name="T21" fmla="*/ 107 h 107"/>
                <a:gd name="T22" fmla="*/ 45 w 101"/>
                <a:gd name="T23" fmla="*/ 103 h 107"/>
                <a:gd name="T24" fmla="*/ 31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2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4 w 101"/>
                <a:gd name="T37" fmla="*/ 8 h 107"/>
                <a:gd name="T38" fmla="*/ 27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7" y="4"/>
                  </a:lnTo>
                  <a:lnTo>
                    <a:pt x="72" y="13"/>
                  </a:lnTo>
                  <a:lnTo>
                    <a:pt x="86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1" y="107"/>
                  </a:lnTo>
                  <a:lnTo>
                    <a:pt x="45" y="103"/>
                  </a:lnTo>
                  <a:lnTo>
                    <a:pt x="31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4" y="8"/>
                  </a:lnTo>
                  <a:lnTo>
                    <a:pt x="2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3"/>
            <p:cNvSpPr>
              <a:spLocks/>
            </p:cNvSpPr>
            <p:nvPr/>
          </p:nvSpPr>
          <p:spPr bwMode="auto">
            <a:xfrm rot="21061620" flipH="1">
              <a:off x="5966718" y="4802535"/>
              <a:ext cx="101600" cy="90488"/>
            </a:xfrm>
            <a:custGeom>
              <a:avLst/>
              <a:gdLst>
                <a:gd name="T0" fmla="*/ 9 w 64"/>
                <a:gd name="T1" fmla="*/ 0 h 57"/>
                <a:gd name="T2" fmla="*/ 31 w 64"/>
                <a:gd name="T3" fmla="*/ 29 h 57"/>
                <a:gd name="T4" fmla="*/ 64 w 64"/>
                <a:gd name="T5" fmla="*/ 4 h 57"/>
                <a:gd name="T6" fmla="*/ 64 w 64"/>
                <a:gd name="T7" fmla="*/ 6 h 57"/>
                <a:gd name="T8" fmla="*/ 0 w 64"/>
                <a:gd name="T9" fmla="*/ 57 h 57"/>
                <a:gd name="T10" fmla="*/ 0 w 64"/>
                <a:gd name="T11" fmla="*/ 55 h 57"/>
                <a:gd name="T12" fmla="*/ 31 w 64"/>
                <a:gd name="T13" fmla="*/ 30 h 57"/>
                <a:gd name="T14" fmla="*/ 8 w 64"/>
                <a:gd name="T15" fmla="*/ 2 h 57"/>
                <a:gd name="T16" fmla="*/ 9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9" y="0"/>
                  </a:moveTo>
                  <a:lnTo>
                    <a:pt x="31" y="29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1" y="30"/>
                  </a:lnTo>
                  <a:lnTo>
                    <a:pt x="8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5"/>
            <p:cNvSpPr>
              <a:spLocks/>
            </p:cNvSpPr>
            <p:nvPr/>
          </p:nvSpPr>
          <p:spPr bwMode="auto">
            <a:xfrm rot="21061620" flipH="1">
              <a:off x="7970187" y="4003102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6 w 101"/>
                <a:gd name="T3" fmla="*/ 4 h 107"/>
                <a:gd name="T4" fmla="*/ 72 w 101"/>
                <a:gd name="T5" fmla="*/ 13 h 107"/>
                <a:gd name="T6" fmla="*/ 85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0 w 101"/>
                <a:gd name="T21" fmla="*/ 107 h 107"/>
                <a:gd name="T22" fmla="*/ 45 w 101"/>
                <a:gd name="T23" fmla="*/ 103 h 107"/>
                <a:gd name="T24" fmla="*/ 30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1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3 w 101"/>
                <a:gd name="T37" fmla="*/ 8 h 107"/>
                <a:gd name="T38" fmla="*/ 26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6" y="4"/>
                  </a:lnTo>
                  <a:lnTo>
                    <a:pt x="72" y="13"/>
                  </a:lnTo>
                  <a:lnTo>
                    <a:pt x="85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0" y="107"/>
                  </a:lnTo>
                  <a:lnTo>
                    <a:pt x="45" y="103"/>
                  </a:lnTo>
                  <a:lnTo>
                    <a:pt x="30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1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3" y="8"/>
                  </a:lnTo>
                  <a:lnTo>
                    <a:pt x="26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6"/>
            <p:cNvSpPr>
              <a:spLocks/>
            </p:cNvSpPr>
            <p:nvPr/>
          </p:nvSpPr>
          <p:spPr bwMode="auto">
            <a:xfrm rot="21061620" flipH="1">
              <a:off x="7981513" y="4076050"/>
              <a:ext cx="103188" cy="90488"/>
            </a:xfrm>
            <a:custGeom>
              <a:avLst/>
              <a:gdLst>
                <a:gd name="T0" fmla="*/ 64 w 65"/>
                <a:gd name="T1" fmla="*/ 0 h 57"/>
                <a:gd name="T2" fmla="*/ 65 w 65"/>
                <a:gd name="T3" fmla="*/ 2 h 57"/>
                <a:gd name="T4" fmla="*/ 34 w 65"/>
                <a:gd name="T5" fmla="*/ 27 h 57"/>
                <a:gd name="T6" fmla="*/ 56 w 65"/>
                <a:gd name="T7" fmla="*/ 55 h 57"/>
                <a:gd name="T8" fmla="*/ 56 w 65"/>
                <a:gd name="T9" fmla="*/ 57 h 57"/>
                <a:gd name="T10" fmla="*/ 32 w 65"/>
                <a:gd name="T11" fmla="*/ 28 h 57"/>
                <a:gd name="T12" fmla="*/ 1 w 65"/>
                <a:gd name="T13" fmla="*/ 53 h 57"/>
                <a:gd name="T14" fmla="*/ 0 w 65"/>
                <a:gd name="T15" fmla="*/ 51 h 57"/>
                <a:gd name="T16" fmla="*/ 64 w 65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7">
                  <a:moveTo>
                    <a:pt x="64" y="0"/>
                  </a:moveTo>
                  <a:lnTo>
                    <a:pt x="65" y="2"/>
                  </a:lnTo>
                  <a:lnTo>
                    <a:pt x="34" y="27"/>
                  </a:lnTo>
                  <a:lnTo>
                    <a:pt x="56" y="55"/>
                  </a:lnTo>
                  <a:lnTo>
                    <a:pt x="56" y="57"/>
                  </a:lnTo>
                  <a:lnTo>
                    <a:pt x="32" y="28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0"/>
            <p:cNvSpPr>
              <a:spLocks/>
            </p:cNvSpPr>
            <p:nvPr/>
          </p:nvSpPr>
          <p:spPr bwMode="auto">
            <a:xfrm rot="21061620" flipH="1">
              <a:off x="5988550" y="3266616"/>
              <a:ext cx="727075" cy="661988"/>
            </a:xfrm>
            <a:custGeom>
              <a:avLst/>
              <a:gdLst>
                <a:gd name="T0" fmla="*/ 127 w 458"/>
                <a:gd name="T1" fmla="*/ 0 h 417"/>
                <a:gd name="T2" fmla="*/ 458 w 458"/>
                <a:gd name="T3" fmla="*/ 170 h 417"/>
                <a:gd name="T4" fmla="*/ 333 w 458"/>
                <a:gd name="T5" fmla="*/ 417 h 417"/>
                <a:gd name="T6" fmla="*/ 0 w 458"/>
                <a:gd name="T7" fmla="*/ 247 h 417"/>
                <a:gd name="T8" fmla="*/ 127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7" y="0"/>
                  </a:moveTo>
                  <a:lnTo>
                    <a:pt x="458" y="170"/>
                  </a:lnTo>
                  <a:lnTo>
                    <a:pt x="333" y="417"/>
                  </a:lnTo>
                  <a:lnTo>
                    <a:pt x="0" y="24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1"/>
            <p:cNvSpPr>
              <a:spLocks/>
            </p:cNvSpPr>
            <p:nvPr/>
          </p:nvSpPr>
          <p:spPr bwMode="auto">
            <a:xfrm rot="21061620" flipH="1">
              <a:off x="5991109" y="3272640"/>
              <a:ext cx="727075" cy="661988"/>
            </a:xfrm>
            <a:custGeom>
              <a:avLst/>
              <a:gdLst>
                <a:gd name="T0" fmla="*/ 125 w 458"/>
                <a:gd name="T1" fmla="*/ 0 h 417"/>
                <a:gd name="T2" fmla="*/ 458 w 458"/>
                <a:gd name="T3" fmla="*/ 170 h 417"/>
                <a:gd name="T4" fmla="*/ 331 w 458"/>
                <a:gd name="T5" fmla="*/ 417 h 417"/>
                <a:gd name="T6" fmla="*/ 0 w 458"/>
                <a:gd name="T7" fmla="*/ 247 h 417"/>
                <a:gd name="T8" fmla="*/ 125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5" y="0"/>
                  </a:moveTo>
                  <a:lnTo>
                    <a:pt x="458" y="170"/>
                  </a:lnTo>
                  <a:lnTo>
                    <a:pt x="331" y="417"/>
                  </a:lnTo>
                  <a:lnTo>
                    <a:pt x="0" y="2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2"/>
            <p:cNvSpPr>
              <a:spLocks/>
            </p:cNvSpPr>
            <p:nvPr/>
          </p:nvSpPr>
          <p:spPr bwMode="auto">
            <a:xfrm rot="21061620" flipH="1">
              <a:off x="6382943" y="3370363"/>
              <a:ext cx="163513" cy="303213"/>
            </a:xfrm>
            <a:custGeom>
              <a:avLst/>
              <a:gdLst>
                <a:gd name="T0" fmla="*/ 96 w 103"/>
                <a:gd name="T1" fmla="*/ 0 h 191"/>
                <a:gd name="T2" fmla="*/ 103 w 103"/>
                <a:gd name="T3" fmla="*/ 4 h 191"/>
                <a:gd name="T4" fmla="*/ 6 w 103"/>
                <a:gd name="T5" fmla="*/ 191 h 191"/>
                <a:gd name="T6" fmla="*/ 0 w 103"/>
                <a:gd name="T7" fmla="*/ 189 h 191"/>
                <a:gd name="T8" fmla="*/ 96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6" y="0"/>
                  </a:moveTo>
                  <a:lnTo>
                    <a:pt x="103" y="4"/>
                  </a:lnTo>
                  <a:lnTo>
                    <a:pt x="6" y="191"/>
                  </a:lnTo>
                  <a:lnTo>
                    <a:pt x="0" y="18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3"/>
            <p:cNvSpPr>
              <a:spLocks/>
            </p:cNvSpPr>
            <p:nvPr/>
          </p:nvSpPr>
          <p:spPr bwMode="auto">
            <a:xfrm rot="21061620" flipH="1">
              <a:off x="6456416" y="3309534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2 h 64"/>
                <a:gd name="T4" fmla="*/ 6 w 37"/>
                <a:gd name="T5" fmla="*/ 64 h 64"/>
                <a:gd name="T6" fmla="*/ 0 w 37"/>
                <a:gd name="T7" fmla="*/ 61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4"/>
            <p:cNvSpPr>
              <a:spLocks/>
            </p:cNvSpPr>
            <p:nvPr/>
          </p:nvSpPr>
          <p:spPr bwMode="auto">
            <a:xfrm rot="21061620" flipH="1">
              <a:off x="6428842" y="3328227"/>
              <a:ext cx="60325" cy="101600"/>
            </a:xfrm>
            <a:custGeom>
              <a:avLst/>
              <a:gdLst>
                <a:gd name="T0" fmla="*/ 31 w 38"/>
                <a:gd name="T1" fmla="*/ 0 h 64"/>
                <a:gd name="T2" fmla="*/ 38 w 38"/>
                <a:gd name="T3" fmla="*/ 2 h 64"/>
                <a:gd name="T4" fmla="*/ 6 w 38"/>
                <a:gd name="T5" fmla="*/ 64 h 64"/>
                <a:gd name="T6" fmla="*/ 0 w 38"/>
                <a:gd name="T7" fmla="*/ 61 h 64"/>
                <a:gd name="T8" fmla="*/ 31 w 3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1" y="0"/>
                  </a:moveTo>
                  <a:lnTo>
                    <a:pt x="38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95"/>
            <p:cNvSpPr>
              <a:spLocks/>
            </p:cNvSpPr>
            <p:nvPr/>
          </p:nvSpPr>
          <p:spPr bwMode="auto">
            <a:xfrm rot="21061620" flipH="1">
              <a:off x="6114876" y="3558066"/>
              <a:ext cx="57150" cy="103188"/>
            </a:xfrm>
            <a:custGeom>
              <a:avLst/>
              <a:gdLst>
                <a:gd name="T0" fmla="*/ 31 w 36"/>
                <a:gd name="T1" fmla="*/ 0 h 65"/>
                <a:gd name="T2" fmla="*/ 36 w 36"/>
                <a:gd name="T3" fmla="*/ 3 h 65"/>
                <a:gd name="T4" fmla="*/ 5 w 36"/>
                <a:gd name="T5" fmla="*/ 65 h 65"/>
                <a:gd name="T6" fmla="*/ 0 w 36"/>
                <a:gd name="T7" fmla="*/ 62 h 65"/>
                <a:gd name="T8" fmla="*/ 31 w 3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5">
                  <a:moveTo>
                    <a:pt x="31" y="0"/>
                  </a:moveTo>
                  <a:lnTo>
                    <a:pt x="36" y="3"/>
                  </a:lnTo>
                  <a:lnTo>
                    <a:pt x="5" y="65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96"/>
            <p:cNvSpPr>
              <a:spLocks/>
            </p:cNvSpPr>
            <p:nvPr/>
          </p:nvSpPr>
          <p:spPr bwMode="auto">
            <a:xfrm rot="21061620" flipH="1">
              <a:off x="6087425" y="3578337"/>
              <a:ext cx="58738" cy="101600"/>
            </a:xfrm>
            <a:custGeom>
              <a:avLst/>
              <a:gdLst>
                <a:gd name="T0" fmla="*/ 32 w 37"/>
                <a:gd name="T1" fmla="*/ 0 h 64"/>
                <a:gd name="T2" fmla="*/ 37 w 37"/>
                <a:gd name="T3" fmla="*/ 2 h 64"/>
                <a:gd name="T4" fmla="*/ 5 w 37"/>
                <a:gd name="T5" fmla="*/ 64 h 64"/>
                <a:gd name="T6" fmla="*/ 0 w 37"/>
                <a:gd name="T7" fmla="*/ 61 h 64"/>
                <a:gd name="T8" fmla="*/ 32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2" y="0"/>
                  </a:moveTo>
                  <a:lnTo>
                    <a:pt x="37" y="2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97"/>
            <p:cNvSpPr>
              <a:spLocks/>
            </p:cNvSpPr>
            <p:nvPr/>
          </p:nvSpPr>
          <p:spPr bwMode="auto">
            <a:xfrm rot="21061620" flipH="1">
              <a:off x="6250424" y="3745460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4 h 64"/>
                <a:gd name="T4" fmla="*/ 5 w 37"/>
                <a:gd name="T5" fmla="*/ 64 h 64"/>
                <a:gd name="T6" fmla="*/ 0 w 37"/>
                <a:gd name="T7" fmla="*/ 62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4"/>
                  </a:lnTo>
                  <a:lnTo>
                    <a:pt x="5" y="64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98"/>
            <p:cNvSpPr>
              <a:spLocks/>
            </p:cNvSpPr>
            <p:nvPr/>
          </p:nvSpPr>
          <p:spPr bwMode="auto">
            <a:xfrm rot="21061620" flipH="1">
              <a:off x="6224674" y="3764010"/>
              <a:ext cx="58738" cy="104775"/>
            </a:xfrm>
            <a:custGeom>
              <a:avLst/>
              <a:gdLst>
                <a:gd name="T0" fmla="*/ 32 w 37"/>
                <a:gd name="T1" fmla="*/ 0 h 66"/>
                <a:gd name="T2" fmla="*/ 37 w 37"/>
                <a:gd name="T3" fmla="*/ 4 h 66"/>
                <a:gd name="T4" fmla="*/ 6 w 37"/>
                <a:gd name="T5" fmla="*/ 66 h 66"/>
                <a:gd name="T6" fmla="*/ 0 w 37"/>
                <a:gd name="T7" fmla="*/ 62 h 66"/>
                <a:gd name="T8" fmla="*/ 32 w 3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6">
                  <a:moveTo>
                    <a:pt x="32" y="0"/>
                  </a:moveTo>
                  <a:lnTo>
                    <a:pt x="37" y="4"/>
                  </a:lnTo>
                  <a:lnTo>
                    <a:pt x="6" y="66"/>
                  </a:lnTo>
                  <a:lnTo>
                    <a:pt x="0" y="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9"/>
            <p:cNvSpPr>
              <a:spLocks/>
            </p:cNvSpPr>
            <p:nvPr/>
          </p:nvSpPr>
          <p:spPr bwMode="auto">
            <a:xfrm rot="21061620" flipH="1">
              <a:off x="6348519" y="3396567"/>
              <a:ext cx="165100" cy="303213"/>
            </a:xfrm>
            <a:custGeom>
              <a:avLst/>
              <a:gdLst>
                <a:gd name="T0" fmla="*/ 97 w 104"/>
                <a:gd name="T1" fmla="*/ 0 h 191"/>
                <a:gd name="T2" fmla="*/ 104 w 104"/>
                <a:gd name="T3" fmla="*/ 3 h 191"/>
                <a:gd name="T4" fmla="*/ 7 w 104"/>
                <a:gd name="T5" fmla="*/ 191 h 191"/>
                <a:gd name="T6" fmla="*/ 0 w 104"/>
                <a:gd name="T7" fmla="*/ 189 h 191"/>
                <a:gd name="T8" fmla="*/ 97 w 104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1">
                  <a:moveTo>
                    <a:pt x="97" y="0"/>
                  </a:moveTo>
                  <a:lnTo>
                    <a:pt x="104" y="3"/>
                  </a:lnTo>
                  <a:lnTo>
                    <a:pt x="7" y="191"/>
                  </a:lnTo>
                  <a:lnTo>
                    <a:pt x="0" y="1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500"/>
            <p:cNvSpPr>
              <a:spLocks/>
            </p:cNvSpPr>
            <p:nvPr/>
          </p:nvSpPr>
          <p:spPr bwMode="auto">
            <a:xfrm rot="21061620" flipH="1">
              <a:off x="6318323" y="341913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4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4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501"/>
            <p:cNvSpPr>
              <a:spLocks/>
            </p:cNvSpPr>
            <p:nvPr/>
          </p:nvSpPr>
          <p:spPr bwMode="auto">
            <a:xfrm rot="21061620" flipH="1">
              <a:off x="6283908" y="3445467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2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2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2"/>
            <p:cNvSpPr>
              <a:spLocks/>
            </p:cNvSpPr>
            <p:nvPr/>
          </p:nvSpPr>
          <p:spPr bwMode="auto">
            <a:xfrm rot="21061620" flipH="1">
              <a:off x="6250700" y="3468524"/>
              <a:ext cx="161925" cy="304800"/>
            </a:xfrm>
            <a:custGeom>
              <a:avLst/>
              <a:gdLst>
                <a:gd name="T0" fmla="*/ 95 w 102"/>
                <a:gd name="T1" fmla="*/ 0 h 192"/>
                <a:gd name="T2" fmla="*/ 102 w 102"/>
                <a:gd name="T3" fmla="*/ 3 h 192"/>
                <a:gd name="T4" fmla="*/ 5 w 102"/>
                <a:gd name="T5" fmla="*/ 192 h 192"/>
                <a:gd name="T6" fmla="*/ 0 w 102"/>
                <a:gd name="T7" fmla="*/ 188 h 192"/>
                <a:gd name="T8" fmla="*/ 95 w 10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95" y="0"/>
                  </a:moveTo>
                  <a:lnTo>
                    <a:pt x="102" y="3"/>
                  </a:lnTo>
                  <a:lnTo>
                    <a:pt x="5" y="192"/>
                  </a:lnTo>
                  <a:lnTo>
                    <a:pt x="0" y="1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3"/>
            <p:cNvSpPr>
              <a:spLocks/>
            </p:cNvSpPr>
            <p:nvPr/>
          </p:nvSpPr>
          <p:spPr bwMode="auto">
            <a:xfrm rot="21061620" flipH="1">
              <a:off x="6220360" y="349085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3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3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4"/>
            <p:cNvSpPr>
              <a:spLocks/>
            </p:cNvSpPr>
            <p:nvPr/>
          </p:nvSpPr>
          <p:spPr bwMode="auto">
            <a:xfrm rot="21061620" flipH="1">
              <a:off x="6097803" y="3269712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8 h 438"/>
                <a:gd name="T4" fmla="*/ 308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8"/>
                  </a:lnTo>
                  <a:lnTo>
                    <a:pt x="308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5"/>
            <p:cNvSpPr>
              <a:spLocks/>
            </p:cNvSpPr>
            <p:nvPr/>
          </p:nvSpPr>
          <p:spPr bwMode="auto">
            <a:xfrm rot="21061620" flipH="1">
              <a:off x="6103251" y="3273673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9 h 438"/>
                <a:gd name="T4" fmla="*/ 309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9"/>
                  </a:lnTo>
                  <a:lnTo>
                    <a:pt x="309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6"/>
            <p:cNvSpPr>
              <a:spLocks/>
            </p:cNvSpPr>
            <p:nvPr/>
          </p:nvSpPr>
          <p:spPr bwMode="auto">
            <a:xfrm rot="21061620" flipH="1">
              <a:off x="6470882" y="3385871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7"/>
            <p:cNvSpPr>
              <a:spLocks/>
            </p:cNvSpPr>
            <p:nvPr/>
          </p:nvSpPr>
          <p:spPr bwMode="auto">
            <a:xfrm rot="21061620" flipH="1">
              <a:off x="6534340" y="3317206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4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4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8"/>
            <p:cNvSpPr>
              <a:spLocks/>
            </p:cNvSpPr>
            <p:nvPr/>
          </p:nvSpPr>
          <p:spPr bwMode="auto">
            <a:xfrm rot="21061620" flipH="1">
              <a:off x="6510653" y="3340232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2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2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9"/>
            <p:cNvSpPr>
              <a:spLocks/>
            </p:cNvSpPr>
            <p:nvPr/>
          </p:nvSpPr>
          <p:spPr bwMode="auto">
            <a:xfrm rot="21061620" flipH="1">
              <a:off x="6226493" y="3605178"/>
              <a:ext cx="71438" cy="98425"/>
            </a:xfrm>
            <a:custGeom>
              <a:avLst/>
              <a:gdLst>
                <a:gd name="T0" fmla="*/ 40 w 45"/>
                <a:gd name="T1" fmla="*/ 0 h 62"/>
                <a:gd name="T2" fmla="*/ 45 w 45"/>
                <a:gd name="T3" fmla="*/ 4 h 62"/>
                <a:gd name="T4" fmla="*/ 7 w 45"/>
                <a:gd name="T5" fmla="*/ 62 h 62"/>
                <a:gd name="T6" fmla="*/ 0 w 45"/>
                <a:gd name="T7" fmla="*/ 58 h 62"/>
                <a:gd name="T8" fmla="*/ 40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40" y="0"/>
                  </a:moveTo>
                  <a:lnTo>
                    <a:pt x="45" y="4"/>
                  </a:lnTo>
                  <a:lnTo>
                    <a:pt x="7" y="62"/>
                  </a:lnTo>
                  <a:lnTo>
                    <a:pt x="0" y="5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10"/>
            <p:cNvSpPr>
              <a:spLocks/>
            </p:cNvSpPr>
            <p:nvPr/>
          </p:nvSpPr>
          <p:spPr bwMode="auto">
            <a:xfrm rot="21061620" flipH="1">
              <a:off x="6202560" y="3628224"/>
              <a:ext cx="71438" cy="95250"/>
            </a:xfrm>
            <a:custGeom>
              <a:avLst/>
              <a:gdLst>
                <a:gd name="T0" fmla="*/ 40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4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0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11"/>
            <p:cNvSpPr>
              <a:spLocks/>
            </p:cNvSpPr>
            <p:nvPr/>
          </p:nvSpPr>
          <p:spPr bwMode="auto">
            <a:xfrm rot="21061620" flipH="1">
              <a:off x="6386623" y="3776199"/>
              <a:ext cx="68263" cy="95250"/>
            </a:xfrm>
            <a:custGeom>
              <a:avLst/>
              <a:gdLst>
                <a:gd name="T0" fmla="*/ 38 w 43"/>
                <a:gd name="T1" fmla="*/ 0 h 60"/>
                <a:gd name="T2" fmla="*/ 43 w 43"/>
                <a:gd name="T3" fmla="*/ 2 h 60"/>
                <a:gd name="T4" fmla="*/ 6 w 43"/>
                <a:gd name="T5" fmla="*/ 60 h 60"/>
                <a:gd name="T6" fmla="*/ 0 w 43"/>
                <a:gd name="T7" fmla="*/ 56 h 60"/>
                <a:gd name="T8" fmla="*/ 38 w 4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38" y="0"/>
                  </a:moveTo>
                  <a:lnTo>
                    <a:pt x="43" y="2"/>
                  </a:lnTo>
                  <a:lnTo>
                    <a:pt x="6" y="60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2"/>
            <p:cNvSpPr>
              <a:spLocks/>
            </p:cNvSpPr>
            <p:nvPr/>
          </p:nvSpPr>
          <p:spPr bwMode="auto">
            <a:xfrm rot="21061620" flipH="1">
              <a:off x="6361112" y="3796194"/>
              <a:ext cx="69850" cy="98425"/>
            </a:xfrm>
            <a:custGeom>
              <a:avLst/>
              <a:gdLst>
                <a:gd name="T0" fmla="*/ 38 w 44"/>
                <a:gd name="T1" fmla="*/ 0 h 62"/>
                <a:gd name="T2" fmla="*/ 44 w 44"/>
                <a:gd name="T3" fmla="*/ 4 h 62"/>
                <a:gd name="T4" fmla="*/ 6 w 44"/>
                <a:gd name="T5" fmla="*/ 62 h 62"/>
                <a:gd name="T6" fmla="*/ 0 w 44"/>
                <a:gd name="T7" fmla="*/ 58 h 62"/>
                <a:gd name="T8" fmla="*/ 38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38" y="0"/>
                  </a:moveTo>
                  <a:lnTo>
                    <a:pt x="44" y="4"/>
                  </a:lnTo>
                  <a:lnTo>
                    <a:pt x="6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3"/>
            <p:cNvSpPr>
              <a:spLocks/>
            </p:cNvSpPr>
            <p:nvPr/>
          </p:nvSpPr>
          <p:spPr bwMode="auto">
            <a:xfrm rot="21061620" flipH="1">
              <a:off x="6441790" y="341458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6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4"/>
            <p:cNvSpPr>
              <a:spLocks/>
            </p:cNvSpPr>
            <p:nvPr/>
          </p:nvSpPr>
          <p:spPr bwMode="auto">
            <a:xfrm rot="21061620" flipH="1">
              <a:off x="6412327" y="3443322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5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5"/>
            <p:cNvSpPr>
              <a:spLocks/>
            </p:cNvSpPr>
            <p:nvPr/>
          </p:nvSpPr>
          <p:spPr bwMode="auto">
            <a:xfrm rot="21061620" flipH="1">
              <a:off x="6381544" y="3470703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6"/>
            <p:cNvSpPr>
              <a:spLocks/>
            </p:cNvSpPr>
            <p:nvPr/>
          </p:nvSpPr>
          <p:spPr bwMode="auto">
            <a:xfrm rot="21061620" flipH="1">
              <a:off x="6352204" y="3499434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7"/>
            <p:cNvSpPr>
              <a:spLocks/>
            </p:cNvSpPr>
            <p:nvPr/>
          </p:nvSpPr>
          <p:spPr bwMode="auto">
            <a:xfrm rot="21061620" flipH="1">
              <a:off x="6324185" y="3526348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6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6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8"/>
            <p:cNvSpPr>
              <a:spLocks/>
            </p:cNvSpPr>
            <p:nvPr/>
          </p:nvSpPr>
          <p:spPr bwMode="auto">
            <a:xfrm rot="21061620" flipH="1">
              <a:off x="6153645" y="3256208"/>
              <a:ext cx="735013" cy="696913"/>
            </a:xfrm>
            <a:custGeom>
              <a:avLst/>
              <a:gdLst>
                <a:gd name="T0" fmla="*/ 156 w 463"/>
                <a:gd name="T1" fmla="*/ 0 h 439"/>
                <a:gd name="T2" fmla="*/ 463 w 463"/>
                <a:gd name="T3" fmla="*/ 210 h 439"/>
                <a:gd name="T4" fmla="*/ 307 w 463"/>
                <a:gd name="T5" fmla="*/ 439 h 439"/>
                <a:gd name="T6" fmla="*/ 0 w 463"/>
                <a:gd name="T7" fmla="*/ 229 h 439"/>
                <a:gd name="T8" fmla="*/ 156 w 463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39">
                  <a:moveTo>
                    <a:pt x="156" y="0"/>
                  </a:moveTo>
                  <a:lnTo>
                    <a:pt x="463" y="210"/>
                  </a:lnTo>
                  <a:lnTo>
                    <a:pt x="307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9"/>
            <p:cNvSpPr>
              <a:spLocks/>
            </p:cNvSpPr>
            <p:nvPr/>
          </p:nvSpPr>
          <p:spPr bwMode="auto">
            <a:xfrm rot="21061620" flipH="1">
              <a:off x="6157761" y="3261862"/>
              <a:ext cx="736600" cy="696913"/>
            </a:xfrm>
            <a:custGeom>
              <a:avLst/>
              <a:gdLst>
                <a:gd name="T0" fmla="*/ 156 w 464"/>
                <a:gd name="T1" fmla="*/ 0 h 439"/>
                <a:gd name="T2" fmla="*/ 464 w 464"/>
                <a:gd name="T3" fmla="*/ 210 h 439"/>
                <a:gd name="T4" fmla="*/ 308 w 464"/>
                <a:gd name="T5" fmla="*/ 439 h 439"/>
                <a:gd name="T6" fmla="*/ 0 w 464"/>
                <a:gd name="T7" fmla="*/ 229 h 439"/>
                <a:gd name="T8" fmla="*/ 156 w 464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9">
                  <a:moveTo>
                    <a:pt x="156" y="0"/>
                  </a:moveTo>
                  <a:lnTo>
                    <a:pt x="464" y="210"/>
                  </a:lnTo>
                  <a:lnTo>
                    <a:pt x="308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20"/>
            <p:cNvSpPr>
              <a:spLocks/>
            </p:cNvSpPr>
            <p:nvPr/>
          </p:nvSpPr>
          <p:spPr bwMode="auto">
            <a:xfrm rot="21061620" flipH="1">
              <a:off x="6525393" y="3374059"/>
              <a:ext cx="196850" cy="285750"/>
            </a:xfrm>
            <a:custGeom>
              <a:avLst/>
              <a:gdLst>
                <a:gd name="T0" fmla="*/ 117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7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7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 rot="21061620" flipH="1">
              <a:off x="6588717" y="3303693"/>
              <a:ext cx="71438" cy="98425"/>
            </a:xfrm>
            <a:custGeom>
              <a:avLst/>
              <a:gdLst>
                <a:gd name="T0" fmla="*/ 38 w 45"/>
                <a:gd name="T1" fmla="*/ 0 h 62"/>
                <a:gd name="T2" fmla="*/ 45 w 45"/>
                <a:gd name="T3" fmla="*/ 4 h 62"/>
                <a:gd name="T4" fmla="*/ 5 w 45"/>
                <a:gd name="T5" fmla="*/ 62 h 62"/>
                <a:gd name="T6" fmla="*/ 0 w 45"/>
                <a:gd name="T7" fmla="*/ 58 h 62"/>
                <a:gd name="T8" fmla="*/ 38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38" y="0"/>
                  </a:moveTo>
                  <a:lnTo>
                    <a:pt x="45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 rot="21061620" flipH="1">
              <a:off x="6564907" y="3326729"/>
              <a:ext cx="71438" cy="96838"/>
            </a:xfrm>
            <a:custGeom>
              <a:avLst/>
              <a:gdLst>
                <a:gd name="T0" fmla="*/ 38 w 45"/>
                <a:gd name="T1" fmla="*/ 0 h 61"/>
                <a:gd name="T2" fmla="*/ 45 w 45"/>
                <a:gd name="T3" fmla="*/ 4 h 61"/>
                <a:gd name="T4" fmla="*/ 5 w 45"/>
                <a:gd name="T5" fmla="*/ 61 h 61"/>
                <a:gd name="T6" fmla="*/ 0 w 45"/>
                <a:gd name="T7" fmla="*/ 58 h 61"/>
                <a:gd name="T8" fmla="*/ 38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8" y="0"/>
                  </a:moveTo>
                  <a:lnTo>
                    <a:pt x="45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/>
            </p:cNvSpPr>
            <p:nvPr/>
          </p:nvSpPr>
          <p:spPr bwMode="auto">
            <a:xfrm rot="21061620" flipH="1">
              <a:off x="6280881" y="3594963"/>
              <a:ext cx="71438" cy="95250"/>
            </a:xfrm>
            <a:custGeom>
              <a:avLst/>
              <a:gdLst>
                <a:gd name="T0" fmla="*/ 39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39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39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 rot="21061620" flipH="1">
              <a:off x="6257071" y="3616412"/>
              <a:ext cx="71438" cy="96838"/>
            </a:xfrm>
            <a:custGeom>
              <a:avLst/>
              <a:gdLst>
                <a:gd name="T0" fmla="*/ 39 w 45"/>
                <a:gd name="T1" fmla="*/ 0 h 61"/>
                <a:gd name="T2" fmla="*/ 45 w 45"/>
                <a:gd name="T3" fmla="*/ 4 h 61"/>
                <a:gd name="T4" fmla="*/ 7 w 45"/>
                <a:gd name="T5" fmla="*/ 61 h 61"/>
                <a:gd name="T6" fmla="*/ 0 w 45"/>
                <a:gd name="T7" fmla="*/ 57 h 61"/>
                <a:gd name="T8" fmla="*/ 39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9" y="0"/>
                  </a:moveTo>
                  <a:lnTo>
                    <a:pt x="45" y="4"/>
                  </a:lnTo>
                  <a:lnTo>
                    <a:pt x="7" y="61"/>
                  </a:lnTo>
                  <a:lnTo>
                    <a:pt x="0" y="5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/>
            </p:cNvSpPr>
            <p:nvPr/>
          </p:nvSpPr>
          <p:spPr bwMode="auto">
            <a:xfrm rot="21061620" flipH="1">
              <a:off x="6441010" y="3762809"/>
              <a:ext cx="68263" cy="98425"/>
            </a:xfrm>
            <a:custGeom>
              <a:avLst/>
              <a:gdLst>
                <a:gd name="T0" fmla="*/ 38 w 43"/>
                <a:gd name="T1" fmla="*/ 0 h 62"/>
                <a:gd name="T2" fmla="*/ 43 w 43"/>
                <a:gd name="T3" fmla="*/ 4 h 62"/>
                <a:gd name="T4" fmla="*/ 5 w 43"/>
                <a:gd name="T5" fmla="*/ 62 h 62"/>
                <a:gd name="T6" fmla="*/ 0 w 43"/>
                <a:gd name="T7" fmla="*/ 58 h 62"/>
                <a:gd name="T8" fmla="*/ 38 w 4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38" y="0"/>
                  </a:moveTo>
                  <a:lnTo>
                    <a:pt x="43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 rot="21061620" flipH="1">
              <a:off x="6417200" y="3785845"/>
              <a:ext cx="68263" cy="96838"/>
            </a:xfrm>
            <a:custGeom>
              <a:avLst/>
              <a:gdLst>
                <a:gd name="T0" fmla="*/ 38 w 43"/>
                <a:gd name="T1" fmla="*/ 0 h 61"/>
                <a:gd name="T2" fmla="*/ 43 w 43"/>
                <a:gd name="T3" fmla="*/ 4 h 61"/>
                <a:gd name="T4" fmla="*/ 5 w 43"/>
                <a:gd name="T5" fmla="*/ 61 h 61"/>
                <a:gd name="T6" fmla="*/ 0 w 43"/>
                <a:gd name="T7" fmla="*/ 58 h 61"/>
                <a:gd name="T8" fmla="*/ 38 w 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38" y="0"/>
                  </a:moveTo>
                  <a:lnTo>
                    <a:pt x="43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 rot="21061620" flipH="1">
              <a:off x="6496302" y="3404357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6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6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 rot="21061620" flipH="1">
              <a:off x="6466838" y="3431510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3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3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 rot="21061620" flipH="1">
              <a:off x="6436054" y="3460479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/>
            </p:cNvSpPr>
            <p:nvPr/>
          </p:nvSpPr>
          <p:spPr bwMode="auto">
            <a:xfrm rot="21061620" flipH="1">
              <a:off x="6406716" y="348762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/>
            </p:cNvSpPr>
            <p:nvPr/>
          </p:nvSpPr>
          <p:spPr bwMode="auto">
            <a:xfrm rot="21061620" flipH="1">
              <a:off x="6378562" y="3512834"/>
              <a:ext cx="198438" cy="285750"/>
            </a:xfrm>
            <a:custGeom>
              <a:avLst/>
              <a:gdLst>
                <a:gd name="T0" fmla="*/ 119 w 125"/>
                <a:gd name="T1" fmla="*/ 0 h 180"/>
                <a:gd name="T2" fmla="*/ 125 w 125"/>
                <a:gd name="T3" fmla="*/ 4 h 180"/>
                <a:gd name="T4" fmla="*/ 6 w 125"/>
                <a:gd name="T5" fmla="*/ 180 h 180"/>
                <a:gd name="T6" fmla="*/ 0 w 125"/>
                <a:gd name="T7" fmla="*/ 176 h 180"/>
                <a:gd name="T8" fmla="*/ 119 w 125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80">
                  <a:moveTo>
                    <a:pt x="119" y="0"/>
                  </a:moveTo>
                  <a:lnTo>
                    <a:pt x="125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/>
            </p:cNvSpPr>
            <p:nvPr/>
          </p:nvSpPr>
          <p:spPr bwMode="auto">
            <a:xfrm rot="21061620" flipH="1">
              <a:off x="5905979" y="3761305"/>
              <a:ext cx="639763" cy="506413"/>
            </a:xfrm>
            <a:custGeom>
              <a:avLst/>
              <a:gdLst>
                <a:gd name="T0" fmla="*/ 32 w 403"/>
                <a:gd name="T1" fmla="*/ 0 h 319"/>
                <a:gd name="T2" fmla="*/ 403 w 403"/>
                <a:gd name="T3" fmla="*/ 44 h 319"/>
                <a:gd name="T4" fmla="*/ 369 w 403"/>
                <a:gd name="T5" fmla="*/ 319 h 319"/>
                <a:gd name="T6" fmla="*/ 0 w 403"/>
                <a:gd name="T7" fmla="*/ 275 h 319"/>
                <a:gd name="T8" fmla="*/ 32 w 4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19">
                  <a:moveTo>
                    <a:pt x="32" y="0"/>
                  </a:moveTo>
                  <a:lnTo>
                    <a:pt x="403" y="44"/>
                  </a:lnTo>
                  <a:lnTo>
                    <a:pt x="369" y="319"/>
                  </a:lnTo>
                  <a:lnTo>
                    <a:pt x="0" y="2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 rot="21061620" flipH="1">
              <a:off x="5908528" y="3767206"/>
              <a:ext cx="641350" cy="506413"/>
            </a:xfrm>
            <a:custGeom>
              <a:avLst/>
              <a:gdLst>
                <a:gd name="T0" fmla="*/ 33 w 404"/>
                <a:gd name="T1" fmla="*/ 0 h 319"/>
                <a:gd name="T2" fmla="*/ 404 w 404"/>
                <a:gd name="T3" fmla="*/ 44 h 319"/>
                <a:gd name="T4" fmla="*/ 371 w 404"/>
                <a:gd name="T5" fmla="*/ 319 h 319"/>
                <a:gd name="T6" fmla="*/ 0 w 404"/>
                <a:gd name="T7" fmla="*/ 274 h 319"/>
                <a:gd name="T8" fmla="*/ 33 w 40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19">
                  <a:moveTo>
                    <a:pt x="33" y="0"/>
                  </a:moveTo>
                  <a:lnTo>
                    <a:pt x="404" y="44"/>
                  </a:lnTo>
                  <a:lnTo>
                    <a:pt x="371" y="319"/>
                  </a:lnTo>
                  <a:lnTo>
                    <a:pt x="0" y="2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/>
            </p:cNvSpPr>
            <p:nvPr/>
          </p:nvSpPr>
          <p:spPr bwMode="auto">
            <a:xfrm rot="21061620" flipH="1">
              <a:off x="6334365" y="3814636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1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1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/>
            </p:cNvSpPr>
            <p:nvPr/>
          </p:nvSpPr>
          <p:spPr bwMode="auto">
            <a:xfrm rot="21061620" flipH="1">
              <a:off x="6423754" y="3782095"/>
              <a:ext cx="22225" cy="109538"/>
            </a:xfrm>
            <a:custGeom>
              <a:avLst/>
              <a:gdLst>
                <a:gd name="T0" fmla="*/ 8 w 14"/>
                <a:gd name="T1" fmla="*/ 0 h 69"/>
                <a:gd name="T2" fmla="*/ 14 w 14"/>
                <a:gd name="T3" fmla="*/ 1 h 69"/>
                <a:gd name="T4" fmla="*/ 6 w 14"/>
                <a:gd name="T5" fmla="*/ 69 h 69"/>
                <a:gd name="T6" fmla="*/ 0 w 14"/>
                <a:gd name="T7" fmla="*/ 68 h 69"/>
                <a:gd name="T8" fmla="*/ 8 w 1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9">
                  <a:moveTo>
                    <a:pt x="8" y="0"/>
                  </a:moveTo>
                  <a:lnTo>
                    <a:pt x="14" y="1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39"/>
            <p:cNvSpPr>
              <a:spLocks/>
            </p:cNvSpPr>
            <p:nvPr/>
          </p:nvSpPr>
          <p:spPr bwMode="auto">
            <a:xfrm rot="21061620" flipH="1">
              <a:off x="6391425" y="3791761"/>
              <a:ext cx="25400" cy="107950"/>
            </a:xfrm>
            <a:custGeom>
              <a:avLst/>
              <a:gdLst>
                <a:gd name="T0" fmla="*/ 10 w 16"/>
                <a:gd name="T1" fmla="*/ 0 h 68"/>
                <a:gd name="T2" fmla="*/ 16 w 16"/>
                <a:gd name="T3" fmla="*/ 0 h 68"/>
                <a:gd name="T4" fmla="*/ 7 w 16"/>
                <a:gd name="T5" fmla="*/ 68 h 68"/>
                <a:gd name="T6" fmla="*/ 0 w 16"/>
                <a:gd name="T7" fmla="*/ 68 h 68"/>
                <a:gd name="T8" fmla="*/ 10 w 1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8">
                  <a:moveTo>
                    <a:pt x="10" y="0"/>
                  </a:moveTo>
                  <a:lnTo>
                    <a:pt x="16" y="0"/>
                  </a:lnTo>
                  <a:lnTo>
                    <a:pt x="7" y="68"/>
                  </a:lnTo>
                  <a:lnTo>
                    <a:pt x="0" y="6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540"/>
            <p:cNvSpPr>
              <a:spLocks/>
            </p:cNvSpPr>
            <p:nvPr/>
          </p:nvSpPr>
          <p:spPr bwMode="auto">
            <a:xfrm rot="21061620" flipH="1">
              <a:off x="6016005" y="3896186"/>
              <a:ext cx="23813" cy="111125"/>
            </a:xfrm>
            <a:custGeom>
              <a:avLst/>
              <a:gdLst>
                <a:gd name="T0" fmla="*/ 8 w 15"/>
                <a:gd name="T1" fmla="*/ 0 h 70"/>
                <a:gd name="T2" fmla="*/ 15 w 15"/>
                <a:gd name="T3" fmla="*/ 2 h 70"/>
                <a:gd name="T4" fmla="*/ 7 w 15"/>
                <a:gd name="T5" fmla="*/ 70 h 70"/>
                <a:gd name="T6" fmla="*/ 0 w 15"/>
                <a:gd name="T7" fmla="*/ 70 h 70"/>
                <a:gd name="T8" fmla="*/ 8 w 1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0">
                  <a:moveTo>
                    <a:pt x="8" y="0"/>
                  </a:moveTo>
                  <a:lnTo>
                    <a:pt x="15" y="2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41"/>
            <p:cNvSpPr>
              <a:spLocks/>
            </p:cNvSpPr>
            <p:nvPr/>
          </p:nvSpPr>
          <p:spPr bwMode="auto">
            <a:xfrm rot="21061620" flipH="1">
              <a:off x="5983695" y="3906099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42"/>
            <p:cNvSpPr>
              <a:spLocks/>
            </p:cNvSpPr>
            <p:nvPr/>
          </p:nvSpPr>
          <p:spPr bwMode="auto">
            <a:xfrm rot="21061620" flipH="1">
              <a:off x="6078688" y="4120925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43"/>
            <p:cNvSpPr>
              <a:spLocks/>
            </p:cNvSpPr>
            <p:nvPr/>
          </p:nvSpPr>
          <p:spPr bwMode="auto">
            <a:xfrm rot="21061620" flipH="1">
              <a:off x="6046369" y="4129127"/>
              <a:ext cx="25400" cy="111125"/>
            </a:xfrm>
            <a:custGeom>
              <a:avLst/>
              <a:gdLst>
                <a:gd name="T0" fmla="*/ 9 w 16"/>
                <a:gd name="T1" fmla="*/ 0 h 70"/>
                <a:gd name="T2" fmla="*/ 16 w 16"/>
                <a:gd name="T3" fmla="*/ 2 h 70"/>
                <a:gd name="T4" fmla="*/ 6 w 16"/>
                <a:gd name="T5" fmla="*/ 70 h 70"/>
                <a:gd name="T6" fmla="*/ 0 w 16"/>
                <a:gd name="T7" fmla="*/ 70 h 70"/>
                <a:gd name="T8" fmla="*/ 9 w 1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16" y="2"/>
                  </a:lnTo>
                  <a:lnTo>
                    <a:pt x="6" y="70"/>
                  </a:lnTo>
                  <a:lnTo>
                    <a:pt x="0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44"/>
            <p:cNvSpPr>
              <a:spLocks/>
            </p:cNvSpPr>
            <p:nvPr/>
          </p:nvSpPr>
          <p:spPr bwMode="auto">
            <a:xfrm rot="21061620" flipH="1">
              <a:off x="6292884" y="3827479"/>
              <a:ext cx="52388" cy="333375"/>
            </a:xfrm>
            <a:custGeom>
              <a:avLst/>
              <a:gdLst>
                <a:gd name="T0" fmla="*/ 27 w 33"/>
                <a:gd name="T1" fmla="*/ 0 h 210"/>
                <a:gd name="T2" fmla="*/ 33 w 33"/>
                <a:gd name="T3" fmla="*/ 1 h 210"/>
                <a:gd name="T4" fmla="*/ 7 w 33"/>
                <a:gd name="T5" fmla="*/ 210 h 210"/>
                <a:gd name="T6" fmla="*/ 0 w 33"/>
                <a:gd name="T7" fmla="*/ 210 h 210"/>
                <a:gd name="T8" fmla="*/ 27 w 3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0">
                  <a:moveTo>
                    <a:pt x="27" y="0"/>
                  </a:moveTo>
                  <a:lnTo>
                    <a:pt x="33" y="1"/>
                  </a:lnTo>
                  <a:lnTo>
                    <a:pt x="7" y="210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45"/>
            <p:cNvSpPr>
              <a:spLocks/>
            </p:cNvSpPr>
            <p:nvPr/>
          </p:nvSpPr>
          <p:spPr bwMode="auto">
            <a:xfrm rot="21061620" flipH="1">
              <a:off x="6256127" y="3839827"/>
              <a:ext cx="50800" cy="331788"/>
            </a:xfrm>
            <a:custGeom>
              <a:avLst/>
              <a:gdLst>
                <a:gd name="T0" fmla="*/ 25 w 32"/>
                <a:gd name="T1" fmla="*/ 0 h 209"/>
                <a:gd name="T2" fmla="*/ 32 w 32"/>
                <a:gd name="T3" fmla="*/ 0 h 209"/>
                <a:gd name="T4" fmla="*/ 7 w 32"/>
                <a:gd name="T5" fmla="*/ 209 h 209"/>
                <a:gd name="T6" fmla="*/ 0 w 32"/>
                <a:gd name="T7" fmla="*/ 209 h 209"/>
                <a:gd name="T8" fmla="*/ 25 w 3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25" y="0"/>
                  </a:moveTo>
                  <a:lnTo>
                    <a:pt x="32" y="0"/>
                  </a:lnTo>
                  <a:lnTo>
                    <a:pt x="7" y="209"/>
                  </a:lnTo>
                  <a:lnTo>
                    <a:pt x="0" y="2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46"/>
            <p:cNvSpPr>
              <a:spLocks/>
            </p:cNvSpPr>
            <p:nvPr/>
          </p:nvSpPr>
          <p:spPr bwMode="auto">
            <a:xfrm rot="21061620" flipH="1">
              <a:off x="6214522" y="3849506"/>
              <a:ext cx="52388" cy="334963"/>
            </a:xfrm>
            <a:custGeom>
              <a:avLst/>
              <a:gdLst>
                <a:gd name="T0" fmla="*/ 27 w 33"/>
                <a:gd name="T1" fmla="*/ 0 h 211"/>
                <a:gd name="T2" fmla="*/ 33 w 33"/>
                <a:gd name="T3" fmla="*/ 2 h 211"/>
                <a:gd name="T4" fmla="*/ 7 w 33"/>
                <a:gd name="T5" fmla="*/ 211 h 211"/>
                <a:gd name="T6" fmla="*/ 0 w 33"/>
                <a:gd name="T7" fmla="*/ 210 h 211"/>
                <a:gd name="T8" fmla="*/ 27 w 3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1">
                  <a:moveTo>
                    <a:pt x="27" y="0"/>
                  </a:moveTo>
                  <a:lnTo>
                    <a:pt x="33" y="2"/>
                  </a:lnTo>
                  <a:lnTo>
                    <a:pt x="7" y="211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47"/>
            <p:cNvSpPr>
              <a:spLocks/>
            </p:cNvSpPr>
            <p:nvPr/>
          </p:nvSpPr>
          <p:spPr bwMode="auto">
            <a:xfrm rot="21061620" flipH="1">
              <a:off x="6176082" y="3860648"/>
              <a:ext cx="49213" cy="334963"/>
            </a:xfrm>
            <a:custGeom>
              <a:avLst/>
              <a:gdLst>
                <a:gd name="T0" fmla="*/ 24 w 31"/>
                <a:gd name="T1" fmla="*/ 0 h 211"/>
                <a:gd name="T2" fmla="*/ 31 w 31"/>
                <a:gd name="T3" fmla="*/ 1 h 211"/>
                <a:gd name="T4" fmla="*/ 6 w 31"/>
                <a:gd name="T5" fmla="*/ 211 h 211"/>
                <a:gd name="T6" fmla="*/ 0 w 31"/>
                <a:gd name="T7" fmla="*/ 211 h 211"/>
                <a:gd name="T8" fmla="*/ 24 w 3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1">
                  <a:moveTo>
                    <a:pt x="24" y="0"/>
                  </a:moveTo>
                  <a:lnTo>
                    <a:pt x="31" y="1"/>
                  </a:lnTo>
                  <a:lnTo>
                    <a:pt x="6" y="211"/>
                  </a:lnTo>
                  <a:lnTo>
                    <a:pt x="0" y="21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48"/>
            <p:cNvSpPr>
              <a:spLocks/>
            </p:cNvSpPr>
            <p:nvPr/>
          </p:nvSpPr>
          <p:spPr bwMode="auto">
            <a:xfrm rot="21061620" flipH="1">
              <a:off x="6138935" y="3869603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2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2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49"/>
            <p:cNvSpPr>
              <a:spLocks/>
            </p:cNvSpPr>
            <p:nvPr/>
          </p:nvSpPr>
          <p:spPr bwMode="auto">
            <a:xfrm rot="21061620" flipH="1">
              <a:off x="5987679" y="3787326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8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50"/>
            <p:cNvSpPr>
              <a:spLocks/>
            </p:cNvSpPr>
            <p:nvPr/>
          </p:nvSpPr>
          <p:spPr bwMode="auto">
            <a:xfrm rot="21061620" flipH="1">
              <a:off x="5990124" y="3793484"/>
              <a:ext cx="679450" cy="568325"/>
            </a:xfrm>
            <a:custGeom>
              <a:avLst/>
              <a:gdLst>
                <a:gd name="T0" fmla="*/ 65 w 428"/>
                <a:gd name="T1" fmla="*/ 0 h 358"/>
                <a:gd name="T2" fmla="*/ 428 w 428"/>
                <a:gd name="T3" fmla="*/ 89 h 358"/>
                <a:gd name="T4" fmla="*/ 361 w 428"/>
                <a:gd name="T5" fmla="*/ 358 h 358"/>
                <a:gd name="T6" fmla="*/ 0 w 428"/>
                <a:gd name="T7" fmla="*/ 268 h 358"/>
                <a:gd name="T8" fmla="*/ 65 w 42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8">
                  <a:moveTo>
                    <a:pt x="65" y="0"/>
                  </a:moveTo>
                  <a:lnTo>
                    <a:pt x="428" y="89"/>
                  </a:lnTo>
                  <a:lnTo>
                    <a:pt x="361" y="358"/>
                  </a:lnTo>
                  <a:lnTo>
                    <a:pt x="0" y="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51"/>
            <p:cNvSpPr>
              <a:spLocks/>
            </p:cNvSpPr>
            <p:nvPr/>
          </p:nvSpPr>
          <p:spPr bwMode="auto">
            <a:xfrm rot="21061620" flipH="1">
              <a:off x="6408886" y="3860643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52"/>
            <p:cNvSpPr>
              <a:spLocks/>
            </p:cNvSpPr>
            <p:nvPr/>
          </p:nvSpPr>
          <p:spPr bwMode="auto">
            <a:xfrm rot="21061620" flipH="1">
              <a:off x="6493437" y="3816437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53"/>
            <p:cNvSpPr>
              <a:spLocks/>
            </p:cNvSpPr>
            <p:nvPr/>
          </p:nvSpPr>
          <p:spPr bwMode="auto">
            <a:xfrm rot="21061620" flipH="1">
              <a:off x="6464901" y="3829229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5 w 22"/>
                <a:gd name="T5" fmla="*/ 68 h 68"/>
                <a:gd name="T6" fmla="*/ 0 w 22"/>
                <a:gd name="T7" fmla="*/ 67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5" y="68"/>
                  </a:lnTo>
                  <a:lnTo>
                    <a:pt x="0" y="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54"/>
            <p:cNvSpPr>
              <a:spLocks/>
            </p:cNvSpPr>
            <p:nvPr/>
          </p:nvSpPr>
          <p:spPr bwMode="auto">
            <a:xfrm rot="21061620" flipH="1">
              <a:off x="6103153" y="3980922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55"/>
            <p:cNvSpPr>
              <a:spLocks/>
            </p:cNvSpPr>
            <p:nvPr/>
          </p:nvSpPr>
          <p:spPr bwMode="auto">
            <a:xfrm rot="21061620" flipH="1">
              <a:off x="6074607" y="3993590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56"/>
            <p:cNvSpPr>
              <a:spLocks/>
            </p:cNvSpPr>
            <p:nvPr/>
          </p:nvSpPr>
          <p:spPr bwMode="auto">
            <a:xfrm rot="21061620" flipH="1">
              <a:off x="6193194" y="4193334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3 h 70"/>
                <a:gd name="T4" fmla="*/ 6 w 24"/>
                <a:gd name="T5" fmla="*/ 70 h 70"/>
                <a:gd name="T6" fmla="*/ 0 w 24"/>
                <a:gd name="T7" fmla="*/ 68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3"/>
                  </a:lnTo>
                  <a:lnTo>
                    <a:pt x="6" y="70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57"/>
            <p:cNvSpPr>
              <a:spLocks/>
            </p:cNvSpPr>
            <p:nvPr/>
          </p:nvSpPr>
          <p:spPr bwMode="auto">
            <a:xfrm rot="21061620" flipH="1">
              <a:off x="6164772" y="4207581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1 h 69"/>
                <a:gd name="T4" fmla="*/ 6 w 23"/>
                <a:gd name="T5" fmla="*/ 69 h 69"/>
                <a:gd name="T6" fmla="*/ 0 w 23"/>
                <a:gd name="T7" fmla="*/ 66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1"/>
                  </a:lnTo>
                  <a:lnTo>
                    <a:pt x="6" y="69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58"/>
            <p:cNvSpPr>
              <a:spLocks/>
            </p:cNvSpPr>
            <p:nvPr/>
          </p:nvSpPr>
          <p:spPr bwMode="auto">
            <a:xfrm rot="21061620" flipH="1">
              <a:off x="6371170" y="3876242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59"/>
            <p:cNvSpPr>
              <a:spLocks/>
            </p:cNvSpPr>
            <p:nvPr/>
          </p:nvSpPr>
          <p:spPr bwMode="auto">
            <a:xfrm rot="21061620" flipH="1">
              <a:off x="6336856" y="3893161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1 h 207"/>
                <a:gd name="T4" fmla="*/ 6 w 56"/>
                <a:gd name="T5" fmla="*/ 207 h 207"/>
                <a:gd name="T6" fmla="*/ 0 w 56"/>
                <a:gd name="T7" fmla="*/ 204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1"/>
                  </a:lnTo>
                  <a:lnTo>
                    <a:pt x="6" y="207"/>
                  </a:lnTo>
                  <a:lnTo>
                    <a:pt x="0" y="2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60"/>
            <p:cNvSpPr>
              <a:spLocks/>
            </p:cNvSpPr>
            <p:nvPr/>
          </p:nvSpPr>
          <p:spPr bwMode="auto">
            <a:xfrm rot="21061620" flipH="1">
              <a:off x="6297572" y="3909007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2 h 207"/>
                <a:gd name="T4" fmla="*/ 7 w 56"/>
                <a:gd name="T5" fmla="*/ 207 h 207"/>
                <a:gd name="T6" fmla="*/ 0 w 56"/>
                <a:gd name="T7" fmla="*/ 205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61"/>
            <p:cNvSpPr>
              <a:spLocks/>
            </p:cNvSpPr>
            <p:nvPr/>
          </p:nvSpPr>
          <p:spPr bwMode="auto">
            <a:xfrm rot="21061620" flipH="1">
              <a:off x="6259733" y="3924615"/>
              <a:ext cx="88900" cy="327025"/>
            </a:xfrm>
            <a:custGeom>
              <a:avLst/>
              <a:gdLst>
                <a:gd name="T0" fmla="*/ 50 w 56"/>
                <a:gd name="T1" fmla="*/ 0 h 206"/>
                <a:gd name="T2" fmla="*/ 56 w 56"/>
                <a:gd name="T3" fmla="*/ 1 h 206"/>
                <a:gd name="T4" fmla="*/ 6 w 56"/>
                <a:gd name="T5" fmla="*/ 206 h 206"/>
                <a:gd name="T6" fmla="*/ 0 w 56"/>
                <a:gd name="T7" fmla="*/ 205 h 206"/>
                <a:gd name="T8" fmla="*/ 50 w 5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6">
                  <a:moveTo>
                    <a:pt x="50" y="0"/>
                  </a:moveTo>
                  <a:lnTo>
                    <a:pt x="56" y="1"/>
                  </a:lnTo>
                  <a:lnTo>
                    <a:pt x="6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62"/>
            <p:cNvSpPr>
              <a:spLocks/>
            </p:cNvSpPr>
            <p:nvPr/>
          </p:nvSpPr>
          <p:spPr bwMode="auto">
            <a:xfrm rot="21061620" flipH="1">
              <a:off x="6223689" y="3939709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4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63"/>
            <p:cNvSpPr>
              <a:spLocks/>
            </p:cNvSpPr>
            <p:nvPr/>
          </p:nvSpPr>
          <p:spPr bwMode="auto">
            <a:xfrm rot="21061620" flipH="1">
              <a:off x="6043470" y="3794588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9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64"/>
            <p:cNvSpPr>
              <a:spLocks/>
            </p:cNvSpPr>
            <p:nvPr/>
          </p:nvSpPr>
          <p:spPr bwMode="auto">
            <a:xfrm rot="21061620" flipH="1">
              <a:off x="6046038" y="3800737"/>
              <a:ext cx="679450" cy="569913"/>
            </a:xfrm>
            <a:custGeom>
              <a:avLst/>
              <a:gdLst>
                <a:gd name="T0" fmla="*/ 65 w 428"/>
                <a:gd name="T1" fmla="*/ 0 h 359"/>
                <a:gd name="T2" fmla="*/ 428 w 428"/>
                <a:gd name="T3" fmla="*/ 91 h 359"/>
                <a:gd name="T4" fmla="*/ 361 w 428"/>
                <a:gd name="T5" fmla="*/ 359 h 359"/>
                <a:gd name="T6" fmla="*/ 0 w 428"/>
                <a:gd name="T7" fmla="*/ 270 h 359"/>
                <a:gd name="T8" fmla="*/ 65 w 428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9">
                  <a:moveTo>
                    <a:pt x="65" y="0"/>
                  </a:moveTo>
                  <a:lnTo>
                    <a:pt x="428" y="91"/>
                  </a:lnTo>
                  <a:lnTo>
                    <a:pt x="361" y="359"/>
                  </a:lnTo>
                  <a:lnTo>
                    <a:pt x="0" y="2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65"/>
            <p:cNvSpPr>
              <a:spLocks/>
            </p:cNvSpPr>
            <p:nvPr/>
          </p:nvSpPr>
          <p:spPr bwMode="auto">
            <a:xfrm rot="21061620" flipH="1">
              <a:off x="6464676" y="3867906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66"/>
            <p:cNvSpPr>
              <a:spLocks/>
            </p:cNvSpPr>
            <p:nvPr/>
          </p:nvSpPr>
          <p:spPr bwMode="auto">
            <a:xfrm rot="21061620" flipH="1">
              <a:off x="6549475" y="3823680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2 h 70"/>
                <a:gd name="T4" fmla="*/ 7 w 24"/>
                <a:gd name="T5" fmla="*/ 70 h 70"/>
                <a:gd name="T6" fmla="*/ 0 w 24"/>
                <a:gd name="T7" fmla="*/ 67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2"/>
                  </a:lnTo>
                  <a:lnTo>
                    <a:pt x="7" y="70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67"/>
            <p:cNvSpPr>
              <a:spLocks/>
            </p:cNvSpPr>
            <p:nvPr/>
          </p:nvSpPr>
          <p:spPr bwMode="auto">
            <a:xfrm rot="21061620" flipH="1">
              <a:off x="6520939" y="3838060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7 w 22"/>
                <a:gd name="T5" fmla="*/ 68 h 68"/>
                <a:gd name="T6" fmla="*/ 0 w 22"/>
                <a:gd name="T7" fmla="*/ 66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7" y="68"/>
                  </a:lnTo>
                  <a:lnTo>
                    <a:pt x="0" y="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68"/>
            <p:cNvSpPr>
              <a:spLocks/>
            </p:cNvSpPr>
            <p:nvPr/>
          </p:nvSpPr>
          <p:spPr bwMode="auto">
            <a:xfrm rot="21061620" flipH="1">
              <a:off x="6158944" y="3988184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2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2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69"/>
            <p:cNvSpPr>
              <a:spLocks/>
            </p:cNvSpPr>
            <p:nvPr/>
          </p:nvSpPr>
          <p:spPr bwMode="auto">
            <a:xfrm rot="21061620" flipH="1">
              <a:off x="6130645" y="4002421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6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70"/>
            <p:cNvSpPr>
              <a:spLocks/>
            </p:cNvSpPr>
            <p:nvPr/>
          </p:nvSpPr>
          <p:spPr bwMode="auto">
            <a:xfrm rot="21061620" flipH="1">
              <a:off x="6250810" y="4203628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71"/>
            <p:cNvSpPr>
              <a:spLocks/>
            </p:cNvSpPr>
            <p:nvPr/>
          </p:nvSpPr>
          <p:spPr bwMode="auto">
            <a:xfrm rot="21061620" flipH="1">
              <a:off x="6220563" y="4214843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3 h 69"/>
                <a:gd name="T4" fmla="*/ 6 w 23"/>
                <a:gd name="T5" fmla="*/ 69 h 69"/>
                <a:gd name="T6" fmla="*/ 0 w 23"/>
                <a:gd name="T7" fmla="*/ 68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3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72"/>
            <p:cNvSpPr>
              <a:spLocks/>
            </p:cNvSpPr>
            <p:nvPr/>
          </p:nvSpPr>
          <p:spPr bwMode="auto">
            <a:xfrm rot="21061620" flipH="1">
              <a:off x="6427217" y="3885197"/>
              <a:ext cx="90488" cy="328613"/>
            </a:xfrm>
            <a:custGeom>
              <a:avLst/>
              <a:gdLst>
                <a:gd name="T0" fmla="*/ 50 w 57"/>
                <a:gd name="T1" fmla="*/ 0 h 207"/>
                <a:gd name="T2" fmla="*/ 57 w 57"/>
                <a:gd name="T3" fmla="*/ 2 h 207"/>
                <a:gd name="T4" fmla="*/ 7 w 57"/>
                <a:gd name="T5" fmla="*/ 207 h 207"/>
                <a:gd name="T6" fmla="*/ 0 w 57"/>
                <a:gd name="T7" fmla="*/ 205 h 207"/>
                <a:gd name="T8" fmla="*/ 50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0" y="0"/>
                  </a:moveTo>
                  <a:lnTo>
                    <a:pt x="57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73"/>
            <p:cNvSpPr>
              <a:spLocks/>
            </p:cNvSpPr>
            <p:nvPr/>
          </p:nvSpPr>
          <p:spPr bwMode="auto">
            <a:xfrm rot="21061620" flipH="1">
              <a:off x="6391069" y="3900547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2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2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74"/>
            <p:cNvSpPr>
              <a:spLocks/>
            </p:cNvSpPr>
            <p:nvPr/>
          </p:nvSpPr>
          <p:spPr bwMode="auto">
            <a:xfrm rot="21061620" flipH="1">
              <a:off x="6350455" y="3918085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75"/>
            <p:cNvSpPr>
              <a:spLocks/>
            </p:cNvSpPr>
            <p:nvPr/>
          </p:nvSpPr>
          <p:spPr bwMode="auto">
            <a:xfrm rot="21061620" flipH="1">
              <a:off x="6314069" y="3931992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3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3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76"/>
            <p:cNvSpPr>
              <a:spLocks/>
            </p:cNvSpPr>
            <p:nvPr/>
          </p:nvSpPr>
          <p:spPr bwMode="auto">
            <a:xfrm rot="21061620" flipH="1">
              <a:off x="6279612" y="3948672"/>
              <a:ext cx="90488" cy="327025"/>
            </a:xfrm>
            <a:custGeom>
              <a:avLst/>
              <a:gdLst>
                <a:gd name="T0" fmla="*/ 50 w 57"/>
                <a:gd name="T1" fmla="*/ 0 h 206"/>
                <a:gd name="T2" fmla="*/ 57 w 57"/>
                <a:gd name="T3" fmla="*/ 1 h 206"/>
                <a:gd name="T4" fmla="*/ 7 w 57"/>
                <a:gd name="T5" fmla="*/ 206 h 206"/>
                <a:gd name="T6" fmla="*/ 0 w 57"/>
                <a:gd name="T7" fmla="*/ 205 h 206"/>
                <a:gd name="T8" fmla="*/ 50 w 5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6">
                  <a:moveTo>
                    <a:pt x="50" y="0"/>
                  </a:moveTo>
                  <a:lnTo>
                    <a:pt x="57" y="1"/>
                  </a:lnTo>
                  <a:lnTo>
                    <a:pt x="7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616"/>
            <p:cNvSpPr>
              <a:spLocks/>
            </p:cNvSpPr>
            <p:nvPr/>
          </p:nvSpPr>
          <p:spPr bwMode="auto">
            <a:xfrm rot="21061620" flipH="1">
              <a:off x="7272710" y="5135144"/>
              <a:ext cx="319088" cy="336550"/>
            </a:xfrm>
            <a:custGeom>
              <a:avLst/>
              <a:gdLst>
                <a:gd name="T0" fmla="*/ 105 w 201"/>
                <a:gd name="T1" fmla="*/ 0 h 212"/>
                <a:gd name="T2" fmla="*/ 106 w 201"/>
                <a:gd name="T3" fmla="*/ 1 h 212"/>
                <a:gd name="T4" fmla="*/ 109 w 201"/>
                <a:gd name="T5" fmla="*/ 2 h 212"/>
                <a:gd name="T6" fmla="*/ 199 w 201"/>
                <a:gd name="T7" fmla="*/ 138 h 212"/>
                <a:gd name="T8" fmla="*/ 201 w 201"/>
                <a:gd name="T9" fmla="*/ 140 h 212"/>
                <a:gd name="T10" fmla="*/ 199 w 201"/>
                <a:gd name="T11" fmla="*/ 142 h 212"/>
                <a:gd name="T12" fmla="*/ 198 w 201"/>
                <a:gd name="T13" fmla="*/ 144 h 212"/>
                <a:gd name="T14" fmla="*/ 97 w 201"/>
                <a:gd name="T15" fmla="*/ 210 h 212"/>
                <a:gd name="T16" fmla="*/ 96 w 201"/>
                <a:gd name="T17" fmla="*/ 212 h 212"/>
                <a:gd name="T18" fmla="*/ 93 w 201"/>
                <a:gd name="T19" fmla="*/ 212 h 212"/>
                <a:gd name="T20" fmla="*/ 92 w 201"/>
                <a:gd name="T21" fmla="*/ 209 h 212"/>
                <a:gd name="T22" fmla="*/ 2 w 201"/>
                <a:gd name="T23" fmla="*/ 74 h 212"/>
                <a:gd name="T24" fmla="*/ 0 w 201"/>
                <a:gd name="T25" fmla="*/ 72 h 212"/>
                <a:gd name="T26" fmla="*/ 0 w 201"/>
                <a:gd name="T27" fmla="*/ 70 h 212"/>
                <a:gd name="T28" fmla="*/ 2 w 201"/>
                <a:gd name="T29" fmla="*/ 68 h 212"/>
                <a:gd name="T30" fmla="*/ 102 w 201"/>
                <a:gd name="T31" fmla="*/ 1 h 212"/>
                <a:gd name="T32" fmla="*/ 105 w 201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12">
                  <a:moveTo>
                    <a:pt x="105" y="0"/>
                  </a:moveTo>
                  <a:lnTo>
                    <a:pt x="106" y="1"/>
                  </a:lnTo>
                  <a:lnTo>
                    <a:pt x="109" y="2"/>
                  </a:lnTo>
                  <a:lnTo>
                    <a:pt x="199" y="138"/>
                  </a:lnTo>
                  <a:lnTo>
                    <a:pt x="201" y="140"/>
                  </a:lnTo>
                  <a:lnTo>
                    <a:pt x="199" y="142"/>
                  </a:lnTo>
                  <a:lnTo>
                    <a:pt x="198" y="144"/>
                  </a:lnTo>
                  <a:lnTo>
                    <a:pt x="97" y="210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2" y="209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617"/>
            <p:cNvSpPr>
              <a:spLocks/>
            </p:cNvSpPr>
            <p:nvPr/>
          </p:nvSpPr>
          <p:spPr bwMode="auto">
            <a:xfrm rot="21061620" flipH="1">
              <a:off x="7381348" y="5150339"/>
              <a:ext cx="179388" cy="146050"/>
            </a:xfrm>
            <a:custGeom>
              <a:avLst/>
              <a:gdLst>
                <a:gd name="T0" fmla="*/ 92 w 113"/>
                <a:gd name="T1" fmla="*/ 0 h 92"/>
                <a:gd name="T2" fmla="*/ 113 w 113"/>
                <a:gd name="T3" fmla="*/ 30 h 92"/>
                <a:gd name="T4" fmla="*/ 21 w 113"/>
                <a:gd name="T5" fmla="*/ 92 h 92"/>
                <a:gd name="T6" fmla="*/ 0 w 113"/>
                <a:gd name="T7" fmla="*/ 60 h 92"/>
                <a:gd name="T8" fmla="*/ 92 w 11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2">
                  <a:moveTo>
                    <a:pt x="92" y="0"/>
                  </a:moveTo>
                  <a:lnTo>
                    <a:pt x="113" y="30"/>
                  </a:lnTo>
                  <a:lnTo>
                    <a:pt x="21" y="92"/>
                  </a:lnTo>
                  <a:lnTo>
                    <a:pt x="0" y="6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618"/>
            <p:cNvSpPr>
              <a:spLocks/>
            </p:cNvSpPr>
            <p:nvPr/>
          </p:nvSpPr>
          <p:spPr bwMode="auto">
            <a:xfrm rot="21061620" flipH="1">
              <a:off x="7304358" y="5221531"/>
              <a:ext cx="231775" cy="225425"/>
            </a:xfrm>
            <a:custGeom>
              <a:avLst/>
              <a:gdLst>
                <a:gd name="T0" fmla="*/ 92 w 146"/>
                <a:gd name="T1" fmla="*/ 0 h 142"/>
                <a:gd name="T2" fmla="*/ 146 w 146"/>
                <a:gd name="T3" fmla="*/ 80 h 142"/>
                <a:gd name="T4" fmla="*/ 54 w 146"/>
                <a:gd name="T5" fmla="*/ 142 h 142"/>
                <a:gd name="T6" fmla="*/ 0 w 146"/>
                <a:gd name="T7" fmla="*/ 61 h 142"/>
                <a:gd name="T8" fmla="*/ 92 w 1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92" y="0"/>
                  </a:moveTo>
                  <a:lnTo>
                    <a:pt x="146" y="80"/>
                  </a:lnTo>
                  <a:lnTo>
                    <a:pt x="54" y="142"/>
                  </a:lnTo>
                  <a:lnTo>
                    <a:pt x="0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619"/>
            <p:cNvSpPr>
              <a:spLocks noEditPoints="1"/>
            </p:cNvSpPr>
            <p:nvPr/>
          </p:nvSpPr>
          <p:spPr bwMode="auto">
            <a:xfrm rot="21061620" flipH="1">
              <a:off x="7302656" y="5220078"/>
              <a:ext cx="233363" cy="227013"/>
            </a:xfrm>
            <a:custGeom>
              <a:avLst/>
              <a:gdLst>
                <a:gd name="T0" fmla="*/ 92 w 147"/>
                <a:gd name="T1" fmla="*/ 1 h 143"/>
                <a:gd name="T2" fmla="*/ 2 w 147"/>
                <a:gd name="T3" fmla="*/ 63 h 143"/>
                <a:gd name="T4" fmla="*/ 54 w 147"/>
                <a:gd name="T5" fmla="*/ 141 h 143"/>
                <a:gd name="T6" fmla="*/ 144 w 147"/>
                <a:gd name="T7" fmla="*/ 81 h 143"/>
                <a:gd name="T8" fmla="*/ 92 w 147"/>
                <a:gd name="T9" fmla="*/ 1 h 143"/>
                <a:gd name="T10" fmla="*/ 92 w 147"/>
                <a:gd name="T11" fmla="*/ 0 h 143"/>
                <a:gd name="T12" fmla="*/ 147 w 147"/>
                <a:gd name="T13" fmla="*/ 81 h 143"/>
                <a:gd name="T14" fmla="*/ 54 w 147"/>
                <a:gd name="T15" fmla="*/ 143 h 143"/>
                <a:gd name="T16" fmla="*/ 0 w 147"/>
                <a:gd name="T17" fmla="*/ 62 h 143"/>
                <a:gd name="T18" fmla="*/ 92 w 147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3">
                  <a:moveTo>
                    <a:pt x="92" y="1"/>
                  </a:moveTo>
                  <a:lnTo>
                    <a:pt x="2" y="63"/>
                  </a:lnTo>
                  <a:lnTo>
                    <a:pt x="54" y="141"/>
                  </a:lnTo>
                  <a:lnTo>
                    <a:pt x="144" y="81"/>
                  </a:lnTo>
                  <a:lnTo>
                    <a:pt x="92" y="1"/>
                  </a:lnTo>
                  <a:close/>
                  <a:moveTo>
                    <a:pt x="92" y="0"/>
                  </a:moveTo>
                  <a:lnTo>
                    <a:pt x="147" y="81"/>
                  </a:lnTo>
                  <a:lnTo>
                    <a:pt x="54" y="143"/>
                  </a:lnTo>
                  <a:lnTo>
                    <a:pt x="0" y="6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620"/>
            <p:cNvSpPr>
              <a:spLocks/>
            </p:cNvSpPr>
            <p:nvPr/>
          </p:nvSpPr>
          <p:spPr bwMode="auto">
            <a:xfrm rot="21061620" flipH="1">
              <a:off x="7327135" y="5330124"/>
              <a:ext cx="144463" cy="100013"/>
            </a:xfrm>
            <a:custGeom>
              <a:avLst/>
              <a:gdLst>
                <a:gd name="T0" fmla="*/ 91 w 91"/>
                <a:gd name="T1" fmla="*/ 0 h 63"/>
                <a:gd name="T2" fmla="*/ 91 w 91"/>
                <a:gd name="T3" fmla="*/ 1 h 63"/>
                <a:gd name="T4" fmla="*/ 1 w 91"/>
                <a:gd name="T5" fmla="*/ 63 h 63"/>
                <a:gd name="T6" fmla="*/ 0 w 91"/>
                <a:gd name="T7" fmla="*/ 61 h 63"/>
                <a:gd name="T8" fmla="*/ 91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1" y="0"/>
                  </a:moveTo>
                  <a:lnTo>
                    <a:pt x="91" y="1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621"/>
            <p:cNvSpPr>
              <a:spLocks/>
            </p:cNvSpPr>
            <p:nvPr/>
          </p:nvSpPr>
          <p:spPr bwMode="auto">
            <a:xfrm rot="21061620" flipH="1">
              <a:off x="7334749" y="5307769"/>
              <a:ext cx="147638" cy="98425"/>
            </a:xfrm>
            <a:custGeom>
              <a:avLst/>
              <a:gdLst>
                <a:gd name="T0" fmla="*/ 91 w 93"/>
                <a:gd name="T1" fmla="*/ 0 h 62"/>
                <a:gd name="T2" fmla="*/ 93 w 93"/>
                <a:gd name="T3" fmla="*/ 1 h 62"/>
                <a:gd name="T4" fmla="*/ 1 w 93"/>
                <a:gd name="T5" fmla="*/ 62 h 62"/>
                <a:gd name="T6" fmla="*/ 0 w 93"/>
                <a:gd name="T7" fmla="*/ 61 h 62"/>
                <a:gd name="T8" fmla="*/ 91 w 9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2">
                  <a:moveTo>
                    <a:pt x="91" y="0"/>
                  </a:moveTo>
                  <a:lnTo>
                    <a:pt x="93" y="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622"/>
            <p:cNvSpPr>
              <a:spLocks/>
            </p:cNvSpPr>
            <p:nvPr/>
          </p:nvSpPr>
          <p:spPr bwMode="auto">
            <a:xfrm rot="21061620" flipH="1">
              <a:off x="7347106" y="5285165"/>
              <a:ext cx="144463" cy="96838"/>
            </a:xfrm>
            <a:custGeom>
              <a:avLst/>
              <a:gdLst>
                <a:gd name="T0" fmla="*/ 90 w 91"/>
                <a:gd name="T1" fmla="*/ 0 h 61"/>
                <a:gd name="T2" fmla="*/ 91 w 91"/>
                <a:gd name="T3" fmla="*/ 1 h 61"/>
                <a:gd name="T4" fmla="*/ 0 w 91"/>
                <a:gd name="T5" fmla="*/ 61 h 61"/>
                <a:gd name="T6" fmla="*/ 0 w 91"/>
                <a:gd name="T7" fmla="*/ 61 h 61"/>
                <a:gd name="T8" fmla="*/ 90 w 9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90" y="0"/>
                  </a:moveTo>
                  <a:lnTo>
                    <a:pt x="91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623"/>
            <p:cNvSpPr>
              <a:spLocks/>
            </p:cNvSpPr>
            <p:nvPr/>
          </p:nvSpPr>
          <p:spPr bwMode="auto">
            <a:xfrm rot="21061620" flipH="1">
              <a:off x="7357877" y="5260973"/>
              <a:ext cx="144463" cy="98425"/>
            </a:xfrm>
            <a:custGeom>
              <a:avLst/>
              <a:gdLst>
                <a:gd name="T0" fmla="*/ 90 w 91"/>
                <a:gd name="T1" fmla="*/ 0 h 62"/>
                <a:gd name="T2" fmla="*/ 91 w 91"/>
                <a:gd name="T3" fmla="*/ 2 h 62"/>
                <a:gd name="T4" fmla="*/ 0 w 91"/>
                <a:gd name="T5" fmla="*/ 62 h 62"/>
                <a:gd name="T6" fmla="*/ 0 w 91"/>
                <a:gd name="T7" fmla="*/ 61 h 62"/>
                <a:gd name="T8" fmla="*/ 90 w 91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2">
                  <a:moveTo>
                    <a:pt x="90" y="0"/>
                  </a:moveTo>
                  <a:lnTo>
                    <a:pt x="91" y="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624"/>
            <p:cNvSpPr>
              <a:spLocks/>
            </p:cNvSpPr>
            <p:nvPr/>
          </p:nvSpPr>
          <p:spPr bwMode="auto">
            <a:xfrm rot="21061620" flipH="1">
              <a:off x="7368646" y="5236782"/>
              <a:ext cx="144463" cy="100013"/>
            </a:xfrm>
            <a:custGeom>
              <a:avLst/>
              <a:gdLst>
                <a:gd name="T0" fmla="*/ 90 w 91"/>
                <a:gd name="T1" fmla="*/ 0 h 63"/>
                <a:gd name="T2" fmla="*/ 91 w 91"/>
                <a:gd name="T3" fmla="*/ 1 h 63"/>
                <a:gd name="T4" fmla="*/ 0 w 91"/>
                <a:gd name="T5" fmla="*/ 63 h 63"/>
                <a:gd name="T6" fmla="*/ 0 w 91"/>
                <a:gd name="T7" fmla="*/ 62 h 63"/>
                <a:gd name="T8" fmla="*/ 90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0" y="0"/>
                  </a:moveTo>
                  <a:lnTo>
                    <a:pt x="91" y="1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5"/>
            <p:cNvSpPr>
              <a:spLocks/>
            </p:cNvSpPr>
            <p:nvPr/>
          </p:nvSpPr>
          <p:spPr bwMode="auto">
            <a:xfrm rot="21061620" flipH="1">
              <a:off x="7337470" y="5251216"/>
              <a:ext cx="87313" cy="128588"/>
            </a:xfrm>
            <a:custGeom>
              <a:avLst/>
              <a:gdLst>
                <a:gd name="T0" fmla="*/ 2 w 55"/>
                <a:gd name="T1" fmla="*/ 0 h 81"/>
                <a:gd name="T2" fmla="*/ 55 w 55"/>
                <a:gd name="T3" fmla="*/ 80 h 81"/>
                <a:gd name="T4" fmla="*/ 54 w 55"/>
                <a:gd name="T5" fmla="*/ 81 h 81"/>
                <a:gd name="T6" fmla="*/ 0 w 55"/>
                <a:gd name="T7" fmla="*/ 1 h 81"/>
                <a:gd name="T8" fmla="*/ 2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2" y="0"/>
                  </a:moveTo>
                  <a:lnTo>
                    <a:pt x="55" y="80"/>
                  </a:lnTo>
                  <a:lnTo>
                    <a:pt x="54" y="8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26"/>
            <p:cNvSpPr>
              <a:spLocks/>
            </p:cNvSpPr>
            <p:nvPr/>
          </p:nvSpPr>
          <p:spPr bwMode="auto">
            <a:xfrm rot="21061620" flipH="1">
              <a:off x="7375805" y="5269280"/>
              <a:ext cx="87313" cy="130175"/>
            </a:xfrm>
            <a:custGeom>
              <a:avLst/>
              <a:gdLst>
                <a:gd name="T0" fmla="*/ 1 w 55"/>
                <a:gd name="T1" fmla="*/ 0 h 82"/>
                <a:gd name="T2" fmla="*/ 55 w 55"/>
                <a:gd name="T3" fmla="*/ 80 h 82"/>
                <a:gd name="T4" fmla="*/ 54 w 55"/>
                <a:gd name="T5" fmla="*/ 82 h 82"/>
                <a:gd name="T6" fmla="*/ 0 w 55"/>
                <a:gd name="T7" fmla="*/ 0 h 82"/>
                <a:gd name="T8" fmla="*/ 1 w 5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1" y="0"/>
                  </a:moveTo>
                  <a:lnTo>
                    <a:pt x="55" y="80"/>
                  </a:lnTo>
                  <a:lnTo>
                    <a:pt x="54" y="8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27"/>
            <p:cNvSpPr>
              <a:spLocks/>
            </p:cNvSpPr>
            <p:nvPr/>
          </p:nvSpPr>
          <p:spPr bwMode="auto">
            <a:xfrm rot="21061620" flipH="1">
              <a:off x="7415462" y="5287116"/>
              <a:ext cx="87313" cy="128588"/>
            </a:xfrm>
            <a:custGeom>
              <a:avLst/>
              <a:gdLst>
                <a:gd name="T0" fmla="*/ 1 w 55"/>
                <a:gd name="T1" fmla="*/ 0 h 81"/>
                <a:gd name="T2" fmla="*/ 55 w 55"/>
                <a:gd name="T3" fmla="*/ 81 h 81"/>
                <a:gd name="T4" fmla="*/ 53 w 55"/>
                <a:gd name="T5" fmla="*/ 81 h 81"/>
                <a:gd name="T6" fmla="*/ 0 w 55"/>
                <a:gd name="T7" fmla="*/ 1 h 81"/>
                <a:gd name="T8" fmla="*/ 1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1" y="0"/>
                  </a:moveTo>
                  <a:lnTo>
                    <a:pt x="55" y="81"/>
                  </a:lnTo>
                  <a:lnTo>
                    <a:pt x="53" y="8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28"/>
            <p:cNvSpPr>
              <a:spLocks noEditPoints="1"/>
            </p:cNvSpPr>
            <p:nvPr/>
          </p:nvSpPr>
          <p:spPr bwMode="auto">
            <a:xfrm rot="21061620" flipH="1">
              <a:off x="7394617" y="5188959"/>
              <a:ext cx="20638" cy="25400"/>
            </a:xfrm>
            <a:custGeom>
              <a:avLst/>
              <a:gdLst>
                <a:gd name="T0" fmla="*/ 5 w 13"/>
                <a:gd name="T1" fmla="*/ 3 h 16"/>
                <a:gd name="T2" fmla="*/ 3 w 13"/>
                <a:gd name="T3" fmla="*/ 3 h 16"/>
                <a:gd name="T4" fmla="*/ 1 w 13"/>
                <a:gd name="T5" fmla="*/ 4 h 16"/>
                <a:gd name="T6" fmla="*/ 3 w 13"/>
                <a:gd name="T7" fmla="*/ 7 h 16"/>
                <a:gd name="T8" fmla="*/ 4 w 13"/>
                <a:gd name="T9" fmla="*/ 11 h 16"/>
                <a:gd name="T10" fmla="*/ 7 w 13"/>
                <a:gd name="T11" fmla="*/ 13 h 16"/>
                <a:gd name="T12" fmla="*/ 8 w 13"/>
                <a:gd name="T13" fmla="*/ 15 h 16"/>
                <a:gd name="T14" fmla="*/ 11 w 13"/>
                <a:gd name="T15" fmla="*/ 15 h 16"/>
                <a:gd name="T16" fmla="*/ 11 w 13"/>
                <a:gd name="T17" fmla="*/ 13 h 16"/>
                <a:gd name="T18" fmla="*/ 12 w 13"/>
                <a:gd name="T19" fmla="*/ 11 h 16"/>
                <a:gd name="T20" fmla="*/ 11 w 13"/>
                <a:gd name="T21" fmla="*/ 10 h 16"/>
                <a:gd name="T22" fmla="*/ 9 w 13"/>
                <a:gd name="T23" fmla="*/ 7 h 16"/>
                <a:gd name="T24" fmla="*/ 7 w 13"/>
                <a:gd name="T25" fmla="*/ 4 h 16"/>
                <a:gd name="T26" fmla="*/ 5 w 13"/>
                <a:gd name="T27" fmla="*/ 3 h 16"/>
                <a:gd name="T28" fmla="*/ 5 w 13"/>
                <a:gd name="T29" fmla="*/ 0 h 16"/>
                <a:gd name="T30" fmla="*/ 8 w 13"/>
                <a:gd name="T31" fmla="*/ 2 h 16"/>
                <a:gd name="T32" fmla="*/ 11 w 13"/>
                <a:gd name="T33" fmla="*/ 6 h 16"/>
                <a:gd name="T34" fmla="*/ 13 w 13"/>
                <a:gd name="T35" fmla="*/ 8 h 16"/>
                <a:gd name="T36" fmla="*/ 13 w 13"/>
                <a:gd name="T37" fmla="*/ 12 h 16"/>
                <a:gd name="T38" fmla="*/ 13 w 13"/>
                <a:gd name="T39" fmla="*/ 13 h 16"/>
                <a:gd name="T40" fmla="*/ 11 w 13"/>
                <a:gd name="T41" fmla="*/ 16 h 16"/>
                <a:gd name="T42" fmla="*/ 8 w 13"/>
                <a:gd name="T43" fmla="*/ 16 h 16"/>
                <a:gd name="T44" fmla="*/ 5 w 13"/>
                <a:gd name="T45" fmla="*/ 15 h 16"/>
                <a:gd name="T46" fmla="*/ 1 w 13"/>
                <a:gd name="T47" fmla="*/ 12 h 16"/>
                <a:gd name="T48" fmla="*/ 0 w 13"/>
                <a:gd name="T49" fmla="*/ 8 h 16"/>
                <a:gd name="T50" fmla="*/ 0 w 13"/>
                <a:gd name="T51" fmla="*/ 6 h 16"/>
                <a:gd name="T52" fmla="*/ 0 w 13"/>
                <a:gd name="T53" fmla="*/ 3 h 16"/>
                <a:gd name="T54" fmla="*/ 1 w 13"/>
                <a:gd name="T55" fmla="*/ 2 h 16"/>
                <a:gd name="T56" fmla="*/ 5 w 13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6">
                  <a:moveTo>
                    <a:pt x="5" y="3"/>
                  </a:moveTo>
                  <a:lnTo>
                    <a:pt x="3" y="3"/>
                  </a:lnTo>
                  <a:lnTo>
                    <a:pt x="1" y="4"/>
                  </a:lnTo>
                  <a:lnTo>
                    <a:pt x="3" y="7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9" y="7"/>
                  </a:lnTo>
                  <a:lnTo>
                    <a:pt x="7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8" y="2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631"/>
            <p:cNvSpPr>
              <a:spLocks/>
            </p:cNvSpPr>
            <p:nvPr/>
          </p:nvSpPr>
          <p:spPr bwMode="auto">
            <a:xfrm rot="21061620" flipH="1">
              <a:off x="5666584" y="4958817"/>
              <a:ext cx="327025" cy="823913"/>
            </a:xfrm>
            <a:custGeom>
              <a:avLst/>
              <a:gdLst>
                <a:gd name="T0" fmla="*/ 44 w 206"/>
                <a:gd name="T1" fmla="*/ 0 h 519"/>
                <a:gd name="T2" fmla="*/ 47 w 206"/>
                <a:gd name="T3" fmla="*/ 2 h 519"/>
                <a:gd name="T4" fmla="*/ 53 w 206"/>
                <a:gd name="T5" fmla="*/ 8 h 519"/>
                <a:gd name="T6" fmla="*/ 65 w 206"/>
                <a:gd name="T7" fmla="*/ 17 h 519"/>
                <a:gd name="T8" fmla="*/ 78 w 206"/>
                <a:gd name="T9" fmla="*/ 29 h 519"/>
                <a:gd name="T10" fmla="*/ 95 w 206"/>
                <a:gd name="T11" fmla="*/ 43 h 519"/>
                <a:gd name="T12" fmla="*/ 112 w 206"/>
                <a:gd name="T13" fmla="*/ 62 h 519"/>
                <a:gd name="T14" fmla="*/ 130 w 206"/>
                <a:gd name="T15" fmla="*/ 81 h 519"/>
                <a:gd name="T16" fmla="*/ 149 w 206"/>
                <a:gd name="T17" fmla="*/ 104 h 519"/>
                <a:gd name="T18" fmla="*/ 166 w 206"/>
                <a:gd name="T19" fmla="*/ 127 h 519"/>
                <a:gd name="T20" fmla="*/ 180 w 206"/>
                <a:gd name="T21" fmla="*/ 153 h 519"/>
                <a:gd name="T22" fmla="*/ 192 w 206"/>
                <a:gd name="T23" fmla="*/ 180 h 519"/>
                <a:gd name="T24" fmla="*/ 200 w 206"/>
                <a:gd name="T25" fmla="*/ 207 h 519"/>
                <a:gd name="T26" fmla="*/ 205 w 206"/>
                <a:gd name="T27" fmla="*/ 237 h 519"/>
                <a:gd name="T28" fmla="*/ 206 w 206"/>
                <a:gd name="T29" fmla="*/ 267 h 519"/>
                <a:gd name="T30" fmla="*/ 206 w 206"/>
                <a:gd name="T31" fmla="*/ 300 h 519"/>
                <a:gd name="T32" fmla="*/ 205 w 206"/>
                <a:gd name="T33" fmla="*/ 333 h 519"/>
                <a:gd name="T34" fmla="*/ 201 w 206"/>
                <a:gd name="T35" fmla="*/ 365 h 519"/>
                <a:gd name="T36" fmla="*/ 197 w 206"/>
                <a:gd name="T37" fmla="*/ 397 h 519"/>
                <a:gd name="T38" fmla="*/ 193 w 206"/>
                <a:gd name="T39" fmla="*/ 424 h 519"/>
                <a:gd name="T40" fmla="*/ 188 w 206"/>
                <a:gd name="T41" fmla="*/ 451 h 519"/>
                <a:gd name="T42" fmla="*/ 184 w 206"/>
                <a:gd name="T43" fmla="*/ 472 h 519"/>
                <a:gd name="T44" fmla="*/ 180 w 206"/>
                <a:gd name="T45" fmla="*/ 487 h 519"/>
                <a:gd name="T46" fmla="*/ 178 w 206"/>
                <a:gd name="T47" fmla="*/ 498 h 519"/>
                <a:gd name="T48" fmla="*/ 176 w 206"/>
                <a:gd name="T49" fmla="*/ 502 h 519"/>
                <a:gd name="T50" fmla="*/ 159 w 206"/>
                <a:gd name="T51" fmla="*/ 512 h 519"/>
                <a:gd name="T52" fmla="*/ 145 w 206"/>
                <a:gd name="T53" fmla="*/ 517 h 519"/>
                <a:gd name="T54" fmla="*/ 132 w 206"/>
                <a:gd name="T55" fmla="*/ 519 h 519"/>
                <a:gd name="T56" fmla="*/ 123 w 206"/>
                <a:gd name="T57" fmla="*/ 517 h 519"/>
                <a:gd name="T58" fmla="*/ 113 w 206"/>
                <a:gd name="T59" fmla="*/ 512 h 519"/>
                <a:gd name="T60" fmla="*/ 108 w 206"/>
                <a:gd name="T61" fmla="*/ 506 h 519"/>
                <a:gd name="T62" fmla="*/ 103 w 206"/>
                <a:gd name="T63" fmla="*/ 499 h 519"/>
                <a:gd name="T64" fmla="*/ 99 w 206"/>
                <a:gd name="T65" fmla="*/ 491 h 519"/>
                <a:gd name="T66" fmla="*/ 98 w 206"/>
                <a:gd name="T67" fmla="*/ 485 h 519"/>
                <a:gd name="T68" fmla="*/ 96 w 206"/>
                <a:gd name="T69" fmla="*/ 481 h 519"/>
                <a:gd name="T70" fmla="*/ 96 w 206"/>
                <a:gd name="T71" fmla="*/ 479 h 519"/>
                <a:gd name="T72" fmla="*/ 112 w 206"/>
                <a:gd name="T73" fmla="*/ 428 h 519"/>
                <a:gd name="T74" fmla="*/ 123 w 206"/>
                <a:gd name="T75" fmla="*/ 380 h 519"/>
                <a:gd name="T76" fmla="*/ 128 w 206"/>
                <a:gd name="T77" fmla="*/ 335 h 519"/>
                <a:gd name="T78" fmla="*/ 128 w 206"/>
                <a:gd name="T79" fmla="*/ 295 h 519"/>
                <a:gd name="T80" fmla="*/ 124 w 206"/>
                <a:gd name="T81" fmla="*/ 257 h 519"/>
                <a:gd name="T82" fmla="*/ 117 w 206"/>
                <a:gd name="T83" fmla="*/ 223 h 519"/>
                <a:gd name="T84" fmla="*/ 108 w 206"/>
                <a:gd name="T85" fmla="*/ 193 h 519"/>
                <a:gd name="T86" fmla="*/ 96 w 206"/>
                <a:gd name="T87" fmla="*/ 165 h 519"/>
                <a:gd name="T88" fmla="*/ 82 w 206"/>
                <a:gd name="T89" fmla="*/ 140 h 519"/>
                <a:gd name="T90" fmla="*/ 68 w 206"/>
                <a:gd name="T91" fmla="*/ 118 h 519"/>
                <a:gd name="T92" fmla="*/ 53 w 206"/>
                <a:gd name="T93" fmla="*/ 100 h 519"/>
                <a:gd name="T94" fmla="*/ 40 w 206"/>
                <a:gd name="T95" fmla="*/ 84 h 519"/>
                <a:gd name="T96" fmla="*/ 27 w 206"/>
                <a:gd name="T97" fmla="*/ 72 h 519"/>
                <a:gd name="T98" fmla="*/ 15 w 206"/>
                <a:gd name="T99" fmla="*/ 62 h 519"/>
                <a:gd name="T100" fmla="*/ 7 w 206"/>
                <a:gd name="T101" fmla="*/ 55 h 519"/>
                <a:gd name="T102" fmla="*/ 1 w 206"/>
                <a:gd name="T103" fmla="*/ 51 h 519"/>
                <a:gd name="T104" fmla="*/ 0 w 206"/>
                <a:gd name="T105" fmla="*/ 50 h 519"/>
                <a:gd name="T106" fmla="*/ 44 w 206"/>
                <a:gd name="T10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519">
                  <a:moveTo>
                    <a:pt x="44" y="0"/>
                  </a:moveTo>
                  <a:lnTo>
                    <a:pt x="47" y="2"/>
                  </a:lnTo>
                  <a:lnTo>
                    <a:pt x="53" y="8"/>
                  </a:lnTo>
                  <a:lnTo>
                    <a:pt x="65" y="17"/>
                  </a:lnTo>
                  <a:lnTo>
                    <a:pt x="78" y="29"/>
                  </a:lnTo>
                  <a:lnTo>
                    <a:pt x="95" y="43"/>
                  </a:lnTo>
                  <a:lnTo>
                    <a:pt x="112" y="62"/>
                  </a:lnTo>
                  <a:lnTo>
                    <a:pt x="130" y="81"/>
                  </a:lnTo>
                  <a:lnTo>
                    <a:pt x="149" y="104"/>
                  </a:lnTo>
                  <a:lnTo>
                    <a:pt x="166" y="127"/>
                  </a:lnTo>
                  <a:lnTo>
                    <a:pt x="180" y="153"/>
                  </a:lnTo>
                  <a:lnTo>
                    <a:pt x="192" y="180"/>
                  </a:lnTo>
                  <a:lnTo>
                    <a:pt x="200" y="207"/>
                  </a:lnTo>
                  <a:lnTo>
                    <a:pt x="205" y="237"/>
                  </a:lnTo>
                  <a:lnTo>
                    <a:pt x="206" y="267"/>
                  </a:lnTo>
                  <a:lnTo>
                    <a:pt x="206" y="300"/>
                  </a:lnTo>
                  <a:lnTo>
                    <a:pt x="205" y="333"/>
                  </a:lnTo>
                  <a:lnTo>
                    <a:pt x="201" y="365"/>
                  </a:lnTo>
                  <a:lnTo>
                    <a:pt x="197" y="397"/>
                  </a:lnTo>
                  <a:lnTo>
                    <a:pt x="193" y="424"/>
                  </a:lnTo>
                  <a:lnTo>
                    <a:pt x="188" y="451"/>
                  </a:lnTo>
                  <a:lnTo>
                    <a:pt x="184" y="472"/>
                  </a:lnTo>
                  <a:lnTo>
                    <a:pt x="180" y="487"/>
                  </a:lnTo>
                  <a:lnTo>
                    <a:pt x="178" y="498"/>
                  </a:lnTo>
                  <a:lnTo>
                    <a:pt x="176" y="502"/>
                  </a:lnTo>
                  <a:lnTo>
                    <a:pt x="159" y="512"/>
                  </a:lnTo>
                  <a:lnTo>
                    <a:pt x="145" y="517"/>
                  </a:lnTo>
                  <a:lnTo>
                    <a:pt x="132" y="519"/>
                  </a:lnTo>
                  <a:lnTo>
                    <a:pt x="123" y="517"/>
                  </a:lnTo>
                  <a:lnTo>
                    <a:pt x="113" y="512"/>
                  </a:lnTo>
                  <a:lnTo>
                    <a:pt x="108" y="506"/>
                  </a:lnTo>
                  <a:lnTo>
                    <a:pt x="103" y="499"/>
                  </a:lnTo>
                  <a:lnTo>
                    <a:pt x="99" y="491"/>
                  </a:lnTo>
                  <a:lnTo>
                    <a:pt x="98" y="485"/>
                  </a:lnTo>
                  <a:lnTo>
                    <a:pt x="96" y="481"/>
                  </a:lnTo>
                  <a:lnTo>
                    <a:pt x="96" y="479"/>
                  </a:lnTo>
                  <a:lnTo>
                    <a:pt x="112" y="428"/>
                  </a:lnTo>
                  <a:lnTo>
                    <a:pt x="123" y="380"/>
                  </a:lnTo>
                  <a:lnTo>
                    <a:pt x="128" y="335"/>
                  </a:lnTo>
                  <a:lnTo>
                    <a:pt x="128" y="295"/>
                  </a:lnTo>
                  <a:lnTo>
                    <a:pt x="124" y="257"/>
                  </a:lnTo>
                  <a:lnTo>
                    <a:pt x="117" y="223"/>
                  </a:lnTo>
                  <a:lnTo>
                    <a:pt x="108" y="193"/>
                  </a:lnTo>
                  <a:lnTo>
                    <a:pt x="96" y="165"/>
                  </a:lnTo>
                  <a:lnTo>
                    <a:pt x="82" y="140"/>
                  </a:lnTo>
                  <a:lnTo>
                    <a:pt x="68" y="118"/>
                  </a:lnTo>
                  <a:lnTo>
                    <a:pt x="53" y="100"/>
                  </a:lnTo>
                  <a:lnTo>
                    <a:pt x="40" y="84"/>
                  </a:lnTo>
                  <a:lnTo>
                    <a:pt x="27" y="72"/>
                  </a:lnTo>
                  <a:lnTo>
                    <a:pt x="15" y="62"/>
                  </a:lnTo>
                  <a:lnTo>
                    <a:pt x="7" y="55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632"/>
            <p:cNvSpPr>
              <a:spLocks/>
            </p:cNvSpPr>
            <p:nvPr/>
          </p:nvSpPr>
          <p:spPr bwMode="auto">
            <a:xfrm rot="21061620" flipH="1">
              <a:off x="6622397" y="5579569"/>
              <a:ext cx="781050" cy="681038"/>
            </a:xfrm>
            <a:custGeom>
              <a:avLst/>
              <a:gdLst>
                <a:gd name="T0" fmla="*/ 70 w 492"/>
                <a:gd name="T1" fmla="*/ 0 h 429"/>
                <a:gd name="T2" fmla="*/ 72 w 492"/>
                <a:gd name="T3" fmla="*/ 4 h 429"/>
                <a:gd name="T4" fmla="*/ 73 w 492"/>
                <a:gd name="T5" fmla="*/ 12 h 429"/>
                <a:gd name="T6" fmla="*/ 74 w 492"/>
                <a:gd name="T7" fmla="*/ 25 h 429"/>
                <a:gd name="T8" fmla="*/ 78 w 492"/>
                <a:gd name="T9" fmla="*/ 42 h 429"/>
                <a:gd name="T10" fmla="*/ 84 w 492"/>
                <a:gd name="T11" fmla="*/ 61 h 429"/>
                <a:gd name="T12" fmla="*/ 90 w 492"/>
                <a:gd name="T13" fmla="*/ 85 h 429"/>
                <a:gd name="T14" fmla="*/ 97 w 492"/>
                <a:gd name="T15" fmla="*/ 110 h 429"/>
                <a:gd name="T16" fmla="*/ 107 w 492"/>
                <a:gd name="T17" fmla="*/ 137 h 429"/>
                <a:gd name="T18" fmla="*/ 118 w 492"/>
                <a:gd name="T19" fmla="*/ 165 h 429"/>
                <a:gd name="T20" fmla="*/ 131 w 492"/>
                <a:gd name="T21" fmla="*/ 194 h 429"/>
                <a:gd name="T22" fmla="*/ 145 w 492"/>
                <a:gd name="T23" fmla="*/ 221 h 429"/>
                <a:gd name="T24" fmla="*/ 162 w 492"/>
                <a:gd name="T25" fmla="*/ 249 h 429"/>
                <a:gd name="T26" fmla="*/ 182 w 492"/>
                <a:gd name="T27" fmla="*/ 274 h 429"/>
                <a:gd name="T28" fmla="*/ 203 w 492"/>
                <a:gd name="T29" fmla="*/ 296 h 429"/>
                <a:gd name="T30" fmla="*/ 226 w 492"/>
                <a:gd name="T31" fmla="*/ 317 h 429"/>
                <a:gd name="T32" fmla="*/ 252 w 492"/>
                <a:gd name="T33" fmla="*/ 334 h 429"/>
                <a:gd name="T34" fmla="*/ 281 w 492"/>
                <a:gd name="T35" fmla="*/ 346 h 429"/>
                <a:gd name="T36" fmla="*/ 313 w 492"/>
                <a:gd name="T37" fmla="*/ 353 h 429"/>
                <a:gd name="T38" fmla="*/ 347 w 492"/>
                <a:gd name="T39" fmla="*/ 356 h 429"/>
                <a:gd name="T40" fmla="*/ 385 w 492"/>
                <a:gd name="T41" fmla="*/ 352 h 429"/>
                <a:gd name="T42" fmla="*/ 425 w 492"/>
                <a:gd name="T43" fmla="*/ 342 h 429"/>
                <a:gd name="T44" fmla="*/ 427 w 492"/>
                <a:gd name="T45" fmla="*/ 342 h 429"/>
                <a:gd name="T46" fmla="*/ 432 w 492"/>
                <a:gd name="T47" fmla="*/ 343 h 429"/>
                <a:gd name="T48" fmla="*/ 440 w 492"/>
                <a:gd name="T49" fmla="*/ 343 h 429"/>
                <a:gd name="T50" fmla="*/ 449 w 492"/>
                <a:gd name="T51" fmla="*/ 346 h 429"/>
                <a:gd name="T52" fmla="*/ 459 w 492"/>
                <a:gd name="T53" fmla="*/ 348 h 429"/>
                <a:gd name="T54" fmla="*/ 470 w 492"/>
                <a:gd name="T55" fmla="*/ 353 h 429"/>
                <a:gd name="T56" fmla="*/ 479 w 492"/>
                <a:gd name="T57" fmla="*/ 360 h 429"/>
                <a:gd name="T58" fmla="*/ 485 w 492"/>
                <a:gd name="T59" fmla="*/ 369 h 429"/>
                <a:gd name="T60" fmla="*/ 491 w 492"/>
                <a:gd name="T61" fmla="*/ 382 h 429"/>
                <a:gd name="T62" fmla="*/ 492 w 492"/>
                <a:gd name="T63" fmla="*/ 397 h 429"/>
                <a:gd name="T64" fmla="*/ 489 w 492"/>
                <a:gd name="T65" fmla="*/ 415 h 429"/>
                <a:gd name="T66" fmla="*/ 487 w 492"/>
                <a:gd name="T67" fmla="*/ 415 h 429"/>
                <a:gd name="T68" fmla="*/ 482 w 492"/>
                <a:gd name="T69" fmla="*/ 418 h 429"/>
                <a:gd name="T70" fmla="*/ 472 w 492"/>
                <a:gd name="T71" fmla="*/ 419 h 429"/>
                <a:gd name="T72" fmla="*/ 459 w 492"/>
                <a:gd name="T73" fmla="*/ 421 h 429"/>
                <a:gd name="T74" fmla="*/ 444 w 492"/>
                <a:gd name="T75" fmla="*/ 424 h 429"/>
                <a:gd name="T76" fmla="*/ 427 w 492"/>
                <a:gd name="T77" fmla="*/ 427 h 429"/>
                <a:gd name="T78" fmla="*/ 406 w 492"/>
                <a:gd name="T79" fmla="*/ 429 h 429"/>
                <a:gd name="T80" fmla="*/ 383 w 492"/>
                <a:gd name="T81" fmla="*/ 429 h 429"/>
                <a:gd name="T82" fmla="*/ 358 w 492"/>
                <a:gd name="T83" fmla="*/ 429 h 429"/>
                <a:gd name="T84" fmla="*/ 334 w 492"/>
                <a:gd name="T85" fmla="*/ 427 h 429"/>
                <a:gd name="T86" fmla="*/ 307 w 492"/>
                <a:gd name="T87" fmla="*/ 423 h 429"/>
                <a:gd name="T88" fmla="*/ 280 w 492"/>
                <a:gd name="T89" fmla="*/ 416 h 429"/>
                <a:gd name="T90" fmla="*/ 251 w 492"/>
                <a:gd name="T91" fmla="*/ 407 h 429"/>
                <a:gd name="T92" fmla="*/ 224 w 492"/>
                <a:gd name="T93" fmla="*/ 394 h 429"/>
                <a:gd name="T94" fmla="*/ 196 w 492"/>
                <a:gd name="T95" fmla="*/ 378 h 429"/>
                <a:gd name="T96" fmla="*/ 169 w 492"/>
                <a:gd name="T97" fmla="*/ 359 h 429"/>
                <a:gd name="T98" fmla="*/ 141 w 492"/>
                <a:gd name="T99" fmla="*/ 336 h 429"/>
                <a:gd name="T100" fmla="*/ 115 w 492"/>
                <a:gd name="T101" fmla="*/ 308 h 429"/>
                <a:gd name="T102" fmla="*/ 91 w 492"/>
                <a:gd name="T103" fmla="*/ 275 h 429"/>
                <a:gd name="T104" fmla="*/ 68 w 492"/>
                <a:gd name="T105" fmla="*/ 238 h 429"/>
                <a:gd name="T106" fmla="*/ 47 w 492"/>
                <a:gd name="T107" fmla="*/ 195 h 429"/>
                <a:gd name="T108" fmla="*/ 29 w 492"/>
                <a:gd name="T109" fmla="*/ 145 h 429"/>
                <a:gd name="T110" fmla="*/ 13 w 492"/>
                <a:gd name="T111" fmla="*/ 92 h 429"/>
                <a:gd name="T112" fmla="*/ 0 w 492"/>
                <a:gd name="T113" fmla="*/ 30 h 429"/>
                <a:gd name="T114" fmla="*/ 70 w 492"/>
                <a:gd name="T1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429">
                  <a:moveTo>
                    <a:pt x="70" y="0"/>
                  </a:moveTo>
                  <a:lnTo>
                    <a:pt x="72" y="4"/>
                  </a:lnTo>
                  <a:lnTo>
                    <a:pt x="73" y="12"/>
                  </a:lnTo>
                  <a:lnTo>
                    <a:pt x="74" y="25"/>
                  </a:lnTo>
                  <a:lnTo>
                    <a:pt x="78" y="42"/>
                  </a:lnTo>
                  <a:lnTo>
                    <a:pt x="84" y="61"/>
                  </a:lnTo>
                  <a:lnTo>
                    <a:pt x="90" y="85"/>
                  </a:lnTo>
                  <a:lnTo>
                    <a:pt x="97" y="110"/>
                  </a:lnTo>
                  <a:lnTo>
                    <a:pt x="107" y="137"/>
                  </a:lnTo>
                  <a:lnTo>
                    <a:pt x="118" y="165"/>
                  </a:lnTo>
                  <a:lnTo>
                    <a:pt x="131" y="194"/>
                  </a:lnTo>
                  <a:lnTo>
                    <a:pt x="145" y="221"/>
                  </a:lnTo>
                  <a:lnTo>
                    <a:pt x="162" y="249"/>
                  </a:lnTo>
                  <a:lnTo>
                    <a:pt x="182" y="274"/>
                  </a:lnTo>
                  <a:lnTo>
                    <a:pt x="203" y="296"/>
                  </a:lnTo>
                  <a:lnTo>
                    <a:pt x="226" y="317"/>
                  </a:lnTo>
                  <a:lnTo>
                    <a:pt x="252" y="334"/>
                  </a:lnTo>
                  <a:lnTo>
                    <a:pt x="281" y="346"/>
                  </a:lnTo>
                  <a:lnTo>
                    <a:pt x="313" y="353"/>
                  </a:lnTo>
                  <a:lnTo>
                    <a:pt x="347" y="356"/>
                  </a:lnTo>
                  <a:lnTo>
                    <a:pt x="385" y="352"/>
                  </a:lnTo>
                  <a:lnTo>
                    <a:pt x="425" y="342"/>
                  </a:lnTo>
                  <a:lnTo>
                    <a:pt x="427" y="342"/>
                  </a:lnTo>
                  <a:lnTo>
                    <a:pt x="432" y="343"/>
                  </a:lnTo>
                  <a:lnTo>
                    <a:pt x="440" y="343"/>
                  </a:lnTo>
                  <a:lnTo>
                    <a:pt x="449" y="346"/>
                  </a:lnTo>
                  <a:lnTo>
                    <a:pt x="459" y="348"/>
                  </a:lnTo>
                  <a:lnTo>
                    <a:pt x="470" y="353"/>
                  </a:lnTo>
                  <a:lnTo>
                    <a:pt x="479" y="360"/>
                  </a:lnTo>
                  <a:lnTo>
                    <a:pt x="485" y="369"/>
                  </a:lnTo>
                  <a:lnTo>
                    <a:pt x="491" y="382"/>
                  </a:lnTo>
                  <a:lnTo>
                    <a:pt x="492" y="397"/>
                  </a:lnTo>
                  <a:lnTo>
                    <a:pt x="489" y="415"/>
                  </a:lnTo>
                  <a:lnTo>
                    <a:pt x="487" y="415"/>
                  </a:lnTo>
                  <a:lnTo>
                    <a:pt x="482" y="418"/>
                  </a:lnTo>
                  <a:lnTo>
                    <a:pt x="472" y="419"/>
                  </a:lnTo>
                  <a:lnTo>
                    <a:pt x="459" y="421"/>
                  </a:lnTo>
                  <a:lnTo>
                    <a:pt x="444" y="424"/>
                  </a:lnTo>
                  <a:lnTo>
                    <a:pt x="427" y="427"/>
                  </a:lnTo>
                  <a:lnTo>
                    <a:pt x="406" y="429"/>
                  </a:lnTo>
                  <a:lnTo>
                    <a:pt x="383" y="429"/>
                  </a:lnTo>
                  <a:lnTo>
                    <a:pt x="358" y="429"/>
                  </a:lnTo>
                  <a:lnTo>
                    <a:pt x="334" y="427"/>
                  </a:lnTo>
                  <a:lnTo>
                    <a:pt x="307" y="423"/>
                  </a:lnTo>
                  <a:lnTo>
                    <a:pt x="280" y="416"/>
                  </a:lnTo>
                  <a:lnTo>
                    <a:pt x="251" y="407"/>
                  </a:lnTo>
                  <a:lnTo>
                    <a:pt x="224" y="394"/>
                  </a:lnTo>
                  <a:lnTo>
                    <a:pt x="196" y="378"/>
                  </a:lnTo>
                  <a:lnTo>
                    <a:pt x="169" y="359"/>
                  </a:lnTo>
                  <a:lnTo>
                    <a:pt x="141" y="336"/>
                  </a:lnTo>
                  <a:lnTo>
                    <a:pt x="115" y="308"/>
                  </a:lnTo>
                  <a:lnTo>
                    <a:pt x="91" y="275"/>
                  </a:lnTo>
                  <a:lnTo>
                    <a:pt x="68" y="238"/>
                  </a:lnTo>
                  <a:lnTo>
                    <a:pt x="47" y="195"/>
                  </a:lnTo>
                  <a:lnTo>
                    <a:pt x="29" y="145"/>
                  </a:lnTo>
                  <a:lnTo>
                    <a:pt x="13" y="92"/>
                  </a:lnTo>
                  <a:lnTo>
                    <a:pt x="0" y="3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633"/>
            <p:cNvSpPr>
              <a:spLocks/>
            </p:cNvSpPr>
            <p:nvPr/>
          </p:nvSpPr>
          <p:spPr bwMode="auto">
            <a:xfrm rot="21061620" flipH="1">
              <a:off x="5813429" y="5624047"/>
              <a:ext cx="923925" cy="736600"/>
            </a:xfrm>
            <a:custGeom>
              <a:avLst/>
              <a:gdLst>
                <a:gd name="T0" fmla="*/ 540 w 582"/>
                <a:gd name="T1" fmla="*/ 2 h 464"/>
                <a:gd name="T2" fmla="*/ 566 w 582"/>
                <a:gd name="T3" fmla="*/ 14 h 464"/>
                <a:gd name="T4" fmla="*/ 578 w 582"/>
                <a:gd name="T5" fmla="*/ 33 h 464"/>
                <a:gd name="T6" fmla="*/ 582 w 582"/>
                <a:gd name="T7" fmla="*/ 54 h 464"/>
                <a:gd name="T8" fmla="*/ 579 w 582"/>
                <a:gd name="T9" fmla="*/ 72 h 464"/>
                <a:gd name="T10" fmla="*/ 575 w 582"/>
                <a:gd name="T11" fmla="*/ 84 h 464"/>
                <a:gd name="T12" fmla="*/ 572 w 582"/>
                <a:gd name="T13" fmla="*/ 88 h 464"/>
                <a:gd name="T14" fmla="*/ 558 w 582"/>
                <a:gd name="T15" fmla="*/ 106 h 464"/>
                <a:gd name="T16" fmla="*/ 532 w 582"/>
                <a:gd name="T17" fmla="*/ 139 h 464"/>
                <a:gd name="T18" fmla="*/ 498 w 582"/>
                <a:gd name="T19" fmla="*/ 181 h 464"/>
                <a:gd name="T20" fmla="*/ 459 w 582"/>
                <a:gd name="T21" fmla="*/ 227 h 464"/>
                <a:gd name="T22" fmla="*/ 417 w 582"/>
                <a:gd name="T23" fmla="*/ 270 h 464"/>
                <a:gd name="T24" fmla="*/ 376 w 582"/>
                <a:gd name="T25" fmla="*/ 308 h 464"/>
                <a:gd name="T26" fmla="*/ 337 w 582"/>
                <a:gd name="T27" fmla="*/ 337 h 464"/>
                <a:gd name="T28" fmla="*/ 286 w 582"/>
                <a:gd name="T29" fmla="*/ 367 h 464"/>
                <a:gd name="T30" fmla="*/ 227 w 582"/>
                <a:gd name="T31" fmla="*/ 397 h 464"/>
                <a:gd name="T32" fmla="*/ 169 w 582"/>
                <a:gd name="T33" fmla="*/ 423 h 464"/>
                <a:gd name="T34" fmla="*/ 118 w 582"/>
                <a:gd name="T35" fmla="*/ 444 h 464"/>
                <a:gd name="T36" fmla="*/ 83 w 582"/>
                <a:gd name="T37" fmla="*/ 459 h 464"/>
                <a:gd name="T38" fmla="*/ 70 w 582"/>
                <a:gd name="T39" fmla="*/ 464 h 464"/>
                <a:gd name="T40" fmla="*/ 63 w 582"/>
                <a:gd name="T41" fmla="*/ 464 h 464"/>
                <a:gd name="T42" fmla="*/ 47 w 582"/>
                <a:gd name="T43" fmla="*/ 463 h 464"/>
                <a:gd name="T44" fmla="*/ 28 w 582"/>
                <a:gd name="T45" fmla="*/ 457 h 464"/>
                <a:gd name="T46" fmla="*/ 9 w 582"/>
                <a:gd name="T47" fmla="*/ 446 h 464"/>
                <a:gd name="T48" fmla="*/ 0 w 582"/>
                <a:gd name="T49" fmla="*/ 422 h 464"/>
                <a:gd name="T50" fmla="*/ 4 w 582"/>
                <a:gd name="T51" fmla="*/ 387 h 464"/>
                <a:gd name="T52" fmla="*/ 25 w 582"/>
                <a:gd name="T53" fmla="*/ 337 h 464"/>
                <a:gd name="T54" fmla="*/ 58 w 582"/>
                <a:gd name="T55" fmla="*/ 283 h 464"/>
                <a:gd name="T56" fmla="*/ 97 w 582"/>
                <a:gd name="T57" fmla="*/ 232 h 464"/>
                <a:gd name="T58" fmla="*/ 135 w 582"/>
                <a:gd name="T59" fmla="*/ 186 h 464"/>
                <a:gd name="T60" fmla="*/ 169 w 582"/>
                <a:gd name="T61" fmla="*/ 148 h 464"/>
                <a:gd name="T62" fmla="*/ 193 w 582"/>
                <a:gd name="T63" fmla="*/ 123 h 464"/>
                <a:gd name="T64" fmla="*/ 202 w 582"/>
                <a:gd name="T65" fmla="*/ 116 h 464"/>
                <a:gd name="T66" fmla="*/ 214 w 582"/>
                <a:gd name="T67" fmla="*/ 109 h 464"/>
                <a:gd name="T68" fmla="*/ 244 w 582"/>
                <a:gd name="T69" fmla="*/ 92 h 464"/>
                <a:gd name="T70" fmla="*/ 290 w 582"/>
                <a:gd name="T71" fmla="*/ 71 h 464"/>
                <a:gd name="T72" fmla="*/ 345 w 582"/>
                <a:gd name="T73" fmla="*/ 46 h 464"/>
                <a:gd name="T74" fmla="*/ 405 w 582"/>
                <a:gd name="T75" fmla="*/ 24 h 464"/>
                <a:gd name="T76" fmla="*/ 465 w 582"/>
                <a:gd name="T77" fmla="*/ 7 h 464"/>
                <a:gd name="T78" fmla="*/ 519 w 582"/>
                <a:gd name="T7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2" h="464">
                  <a:moveTo>
                    <a:pt x="519" y="0"/>
                  </a:moveTo>
                  <a:lnTo>
                    <a:pt x="540" y="2"/>
                  </a:lnTo>
                  <a:lnTo>
                    <a:pt x="554" y="7"/>
                  </a:lnTo>
                  <a:lnTo>
                    <a:pt x="566" y="14"/>
                  </a:lnTo>
                  <a:lnTo>
                    <a:pt x="574" y="23"/>
                  </a:lnTo>
                  <a:lnTo>
                    <a:pt x="578" y="33"/>
                  </a:lnTo>
                  <a:lnTo>
                    <a:pt x="580" y="44"/>
                  </a:lnTo>
                  <a:lnTo>
                    <a:pt x="582" y="54"/>
                  </a:lnTo>
                  <a:lnTo>
                    <a:pt x="580" y="63"/>
                  </a:lnTo>
                  <a:lnTo>
                    <a:pt x="579" y="72"/>
                  </a:lnTo>
                  <a:lnTo>
                    <a:pt x="576" y="79"/>
                  </a:lnTo>
                  <a:lnTo>
                    <a:pt x="575" y="84"/>
                  </a:lnTo>
                  <a:lnTo>
                    <a:pt x="574" y="86"/>
                  </a:lnTo>
                  <a:lnTo>
                    <a:pt x="572" y="88"/>
                  </a:lnTo>
                  <a:lnTo>
                    <a:pt x="567" y="95"/>
                  </a:lnTo>
                  <a:lnTo>
                    <a:pt x="558" y="106"/>
                  </a:lnTo>
                  <a:lnTo>
                    <a:pt x="546" y="122"/>
                  </a:lnTo>
                  <a:lnTo>
                    <a:pt x="532" y="139"/>
                  </a:lnTo>
                  <a:lnTo>
                    <a:pt x="516" y="160"/>
                  </a:lnTo>
                  <a:lnTo>
                    <a:pt x="498" y="181"/>
                  </a:lnTo>
                  <a:lnTo>
                    <a:pt x="478" y="203"/>
                  </a:lnTo>
                  <a:lnTo>
                    <a:pt x="459" y="227"/>
                  </a:lnTo>
                  <a:lnTo>
                    <a:pt x="438" y="249"/>
                  </a:lnTo>
                  <a:lnTo>
                    <a:pt x="417" y="270"/>
                  </a:lnTo>
                  <a:lnTo>
                    <a:pt x="396" y="290"/>
                  </a:lnTo>
                  <a:lnTo>
                    <a:pt x="376" y="308"/>
                  </a:lnTo>
                  <a:lnTo>
                    <a:pt x="358" y="322"/>
                  </a:lnTo>
                  <a:lnTo>
                    <a:pt x="337" y="337"/>
                  </a:lnTo>
                  <a:lnTo>
                    <a:pt x="313" y="353"/>
                  </a:lnTo>
                  <a:lnTo>
                    <a:pt x="286" y="367"/>
                  </a:lnTo>
                  <a:lnTo>
                    <a:pt x="257" y="383"/>
                  </a:lnTo>
                  <a:lnTo>
                    <a:pt x="227" y="397"/>
                  </a:lnTo>
                  <a:lnTo>
                    <a:pt x="198" y="410"/>
                  </a:lnTo>
                  <a:lnTo>
                    <a:pt x="169" y="423"/>
                  </a:lnTo>
                  <a:lnTo>
                    <a:pt x="143" y="434"/>
                  </a:lnTo>
                  <a:lnTo>
                    <a:pt x="118" y="444"/>
                  </a:lnTo>
                  <a:lnTo>
                    <a:pt x="99" y="452"/>
                  </a:lnTo>
                  <a:lnTo>
                    <a:pt x="83" y="459"/>
                  </a:lnTo>
                  <a:lnTo>
                    <a:pt x="74" y="463"/>
                  </a:lnTo>
                  <a:lnTo>
                    <a:pt x="70" y="464"/>
                  </a:lnTo>
                  <a:lnTo>
                    <a:pt x="68" y="464"/>
                  </a:lnTo>
                  <a:lnTo>
                    <a:pt x="63" y="464"/>
                  </a:lnTo>
                  <a:lnTo>
                    <a:pt x="55" y="464"/>
                  </a:lnTo>
                  <a:lnTo>
                    <a:pt x="47" y="463"/>
                  </a:lnTo>
                  <a:lnTo>
                    <a:pt x="37" y="461"/>
                  </a:lnTo>
                  <a:lnTo>
                    <a:pt x="28" y="457"/>
                  </a:lnTo>
                  <a:lnTo>
                    <a:pt x="17" y="452"/>
                  </a:lnTo>
                  <a:lnTo>
                    <a:pt x="9" y="446"/>
                  </a:lnTo>
                  <a:lnTo>
                    <a:pt x="3" y="435"/>
                  </a:lnTo>
                  <a:lnTo>
                    <a:pt x="0" y="422"/>
                  </a:lnTo>
                  <a:lnTo>
                    <a:pt x="0" y="406"/>
                  </a:lnTo>
                  <a:lnTo>
                    <a:pt x="4" y="387"/>
                  </a:lnTo>
                  <a:lnTo>
                    <a:pt x="12" y="363"/>
                  </a:lnTo>
                  <a:lnTo>
                    <a:pt x="25" y="337"/>
                  </a:lnTo>
                  <a:lnTo>
                    <a:pt x="41" y="311"/>
                  </a:lnTo>
                  <a:lnTo>
                    <a:pt x="58" y="283"/>
                  </a:lnTo>
                  <a:lnTo>
                    <a:pt x="78" y="257"/>
                  </a:lnTo>
                  <a:lnTo>
                    <a:pt x="97" y="232"/>
                  </a:lnTo>
                  <a:lnTo>
                    <a:pt x="117" y="209"/>
                  </a:lnTo>
                  <a:lnTo>
                    <a:pt x="135" y="186"/>
                  </a:lnTo>
                  <a:lnTo>
                    <a:pt x="153" y="167"/>
                  </a:lnTo>
                  <a:lnTo>
                    <a:pt x="169" y="148"/>
                  </a:lnTo>
                  <a:lnTo>
                    <a:pt x="182" y="135"/>
                  </a:lnTo>
                  <a:lnTo>
                    <a:pt x="193" y="123"/>
                  </a:lnTo>
                  <a:lnTo>
                    <a:pt x="201" y="117"/>
                  </a:lnTo>
                  <a:lnTo>
                    <a:pt x="202" y="116"/>
                  </a:lnTo>
                  <a:lnTo>
                    <a:pt x="206" y="113"/>
                  </a:lnTo>
                  <a:lnTo>
                    <a:pt x="214" y="109"/>
                  </a:lnTo>
                  <a:lnTo>
                    <a:pt x="227" y="101"/>
                  </a:lnTo>
                  <a:lnTo>
                    <a:pt x="244" y="92"/>
                  </a:lnTo>
                  <a:lnTo>
                    <a:pt x="266" y="82"/>
                  </a:lnTo>
                  <a:lnTo>
                    <a:pt x="290" y="71"/>
                  </a:lnTo>
                  <a:lnTo>
                    <a:pt x="316" y="58"/>
                  </a:lnTo>
                  <a:lnTo>
                    <a:pt x="345" y="46"/>
                  </a:lnTo>
                  <a:lnTo>
                    <a:pt x="375" y="34"/>
                  </a:lnTo>
                  <a:lnTo>
                    <a:pt x="405" y="24"/>
                  </a:lnTo>
                  <a:lnTo>
                    <a:pt x="435" y="15"/>
                  </a:lnTo>
                  <a:lnTo>
                    <a:pt x="465" y="7"/>
                  </a:lnTo>
                  <a:lnTo>
                    <a:pt x="494" y="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634"/>
            <p:cNvSpPr>
              <a:spLocks/>
            </p:cNvSpPr>
            <p:nvPr/>
          </p:nvSpPr>
          <p:spPr bwMode="auto">
            <a:xfrm rot="21061620" flipH="1">
              <a:off x="5957791" y="5507759"/>
              <a:ext cx="725488" cy="757238"/>
            </a:xfrm>
            <a:custGeom>
              <a:avLst/>
              <a:gdLst>
                <a:gd name="T0" fmla="*/ 209 w 457"/>
                <a:gd name="T1" fmla="*/ 0 h 477"/>
                <a:gd name="T2" fmla="*/ 245 w 457"/>
                <a:gd name="T3" fmla="*/ 4 h 477"/>
                <a:gd name="T4" fmla="*/ 279 w 457"/>
                <a:gd name="T5" fmla="*/ 15 h 477"/>
                <a:gd name="T6" fmla="*/ 313 w 457"/>
                <a:gd name="T7" fmla="*/ 30 h 477"/>
                <a:gd name="T8" fmla="*/ 345 w 457"/>
                <a:gd name="T9" fmla="*/ 51 h 477"/>
                <a:gd name="T10" fmla="*/ 374 w 457"/>
                <a:gd name="T11" fmla="*/ 78 h 477"/>
                <a:gd name="T12" fmla="*/ 402 w 457"/>
                <a:gd name="T13" fmla="*/ 109 h 477"/>
                <a:gd name="T14" fmla="*/ 424 w 457"/>
                <a:gd name="T15" fmla="*/ 143 h 477"/>
                <a:gd name="T16" fmla="*/ 440 w 457"/>
                <a:gd name="T17" fmla="*/ 178 h 477"/>
                <a:gd name="T18" fmla="*/ 452 w 457"/>
                <a:gd name="T19" fmla="*/ 215 h 477"/>
                <a:gd name="T20" fmla="*/ 457 w 457"/>
                <a:gd name="T21" fmla="*/ 252 h 477"/>
                <a:gd name="T22" fmla="*/ 457 w 457"/>
                <a:gd name="T23" fmla="*/ 288 h 477"/>
                <a:gd name="T24" fmla="*/ 452 w 457"/>
                <a:gd name="T25" fmla="*/ 324 h 477"/>
                <a:gd name="T26" fmla="*/ 441 w 457"/>
                <a:gd name="T27" fmla="*/ 356 h 477"/>
                <a:gd name="T28" fmla="*/ 425 w 457"/>
                <a:gd name="T29" fmla="*/ 388 h 477"/>
                <a:gd name="T30" fmla="*/ 404 w 457"/>
                <a:gd name="T31" fmla="*/ 415 h 477"/>
                <a:gd name="T32" fmla="*/ 378 w 457"/>
                <a:gd name="T33" fmla="*/ 439 h 477"/>
                <a:gd name="T34" fmla="*/ 348 w 457"/>
                <a:gd name="T35" fmla="*/ 457 h 477"/>
                <a:gd name="T36" fmla="*/ 315 w 457"/>
                <a:gd name="T37" fmla="*/ 469 h 477"/>
                <a:gd name="T38" fmla="*/ 283 w 457"/>
                <a:gd name="T39" fmla="*/ 476 h 477"/>
                <a:gd name="T40" fmla="*/ 247 w 457"/>
                <a:gd name="T41" fmla="*/ 477 h 477"/>
                <a:gd name="T42" fmla="*/ 212 w 457"/>
                <a:gd name="T43" fmla="*/ 472 h 477"/>
                <a:gd name="T44" fmla="*/ 177 w 457"/>
                <a:gd name="T45" fmla="*/ 461 h 477"/>
                <a:gd name="T46" fmla="*/ 144 w 457"/>
                <a:gd name="T47" fmla="*/ 445 h 477"/>
                <a:gd name="T48" fmla="*/ 111 w 457"/>
                <a:gd name="T49" fmla="*/ 425 h 477"/>
                <a:gd name="T50" fmla="*/ 81 w 457"/>
                <a:gd name="T51" fmla="*/ 398 h 477"/>
                <a:gd name="T52" fmla="*/ 55 w 457"/>
                <a:gd name="T53" fmla="*/ 368 h 477"/>
                <a:gd name="T54" fmla="*/ 33 w 457"/>
                <a:gd name="T55" fmla="*/ 334 h 477"/>
                <a:gd name="T56" fmla="*/ 17 w 457"/>
                <a:gd name="T57" fmla="*/ 298 h 477"/>
                <a:gd name="T58" fmla="*/ 5 w 457"/>
                <a:gd name="T59" fmla="*/ 261 h 477"/>
                <a:gd name="T60" fmla="*/ 0 w 457"/>
                <a:gd name="T61" fmla="*/ 224 h 477"/>
                <a:gd name="T62" fmla="*/ 0 w 457"/>
                <a:gd name="T63" fmla="*/ 189 h 477"/>
                <a:gd name="T64" fmla="*/ 5 w 457"/>
                <a:gd name="T65" fmla="*/ 154 h 477"/>
                <a:gd name="T66" fmla="*/ 16 w 457"/>
                <a:gd name="T67" fmla="*/ 119 h 477"/>
                <a:gd name="T68" fmla="*/ 31 w 457"/>
                <a:gd name="T69" fmla="*/ 89 h 477"/>
                <a:gd name="T70" fmla="*/ 52 w 457"/>
                <a:gd name="T71" fmla="*/ 62 h 477"/>
                <a:gd name="T72" fmla="*/ 78 w 457"/>
                <a:gd name="T73" fmla="*/ 38 h 477"/>
                <a:gd name="T74" fmla="*/ 109 w 457"/>
                <a:gd name="T75" fmla="*/ 20 h 477"/>
                <a:gd name="T76" fmla="*/ 140 w 457"/>
                <a:gd name="T77" fmla="*/ 7 h 477"/>
                <a:gd name="T78" fmla="*/ 174 w 457"/>
                <a:gd name="T79" fmla="*/ 0 h 477"/>
                <a:gd name="T80" fmla="*/ 209 w 457"/>
                <a:gd name="T81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77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424" y="143"/>
                  </a:lnTo>
                  <a:lnTo>
                    <a:pt x="440" y="178"/>
                  </a:lnTo>
                  <a:lnTo>
                    <a:pt x="452" y="215"/>
                  </a:lnTo>
                  <a:lnTo>
                    <a:pt x="457" y="252"/>
                  </a:lnTo>
                  <a:lnTo>
                    <a:pt x="457" y="288"/>
                  </a:lnTo>
                  <a:lnTo>
                    <a:pt x="452" y="324"/>
                  </a:lnTo>
                  <a:lnTo>
                    <a:pt x="441" y="356"/>
                  </a:lnTo>
                  <a:lnTo>
                    <a:pt x="425" y="388"/>
                  </a:lnTo>
                  <a:lnTo>
                    <a:pt x="404" y="415"/>
                  </a:lnTo>
                  <a:lnTo>
                    <a:pt x="378" y="439"/>
                  </a:lnTo>
                  <a:lnTo>
                    <a:pt x="348" y="457"/>
                  </a:lnTo>
                  <a:lnTo>
                    <a:pt x="315" y="469"/>
                  </a:lnTo>
                  <a:lnTo>
                    <a:pt x="283" y="476"/>
                  </a:lnTo>
                  <a:lnTo>
                    <a:pt x="247" y="477"/>
                  </a:lnTo>
                  <a:lnTo>
                    <a:pt x="212" y="472"/>
                  </a:lnTo>
                  <a:lnTo>
                    <a:pt x="177" y="461"/>
                  </a:lnTo>
                  <a:lnTo>
                    <a:pt x="144" y="445"/>
                  </a:lnTo>
                  <a:lnTo>
                    <a:pt x="111" y="425"/>
                  </a:lnTo>
                  <a:lnTo>
                    <a:pt x="81" y="398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D0900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635"/>
            <p:cNvSpPr>
              <a:spLocks/>
            </p:cNvSpPr>
            <p:nvPr/>
          </p:nvSpPr>
          <p:spPr bwMode="auto">
            <a:xfrm rot="21061620" flipH="1">
              <a:off x="6031075" y="5502009"/>
              <a:ext cx="638175" cy="584200"/>
            </a:xfrm>
            <a:custGeom>
              <a:avLst/>
              <a:gdLst>
                <a:gd name="T0" fmla="*/ 209 w 402"/>
                <a:gd name="T1" fmla="*/ 0 h 368"/>
                <a:gd name="T2" fmla="*/ 245 w 402"/>
                <a:gd name="T3" fmla="*/ 4 h 368"/>
                <a:gd name="T4" fmla="*/ 279 w 402"/>
                <a:gd name="T5" fmla="*/ 15 h 368"/>
                <a:gd name="T6" fmla="*/ 313 w 402"/>
                <a:gd name="T7" fmla="*/ 30 h 368"/>
                <a:gd name="T8" fmla="*/ 345 w 402"/>
                <a:gd name="T9" fmla="*/ 51 h 368"/>
                <a:gd name="T10" fmla="*/ 374 w 402"/>
                <a:gd name="T11" fmla="*/ 78 h 368"/>
                <a:gd name="T12" fmla="*/ 402 w 402"/>
                <a:gd name="T13" fmla="*/ 109 h 368"/>
                <a:gd name="T14" fmla="*/ 55 w 402"/>
                <a:gd name="T15" fmla="*/ 368 h 368"/>
                <a:gd name="T16" fmla="*/ 33 w 402"/>
                <a:gd name="T17" fmla="*/ 334 h 368"/>
                <a:gd name="T18" fmla="*/ 17 w 402"/>
                <a:gd name="T19" fmla="*/ 298 h 368"/>
                <a:gd name="T20" fmla="*/ 5 w 402"/>
                <a:gd name="T21" fmla="*/ 261 h 368"/>
                <a:gd name="T22" fmla="*/ 0 w 402"/>
                <a:gd name="T23" fmla="*/ 224 h 368"/>
                <a:gd name="T24" fmla="*/ 0 w 402"/>
                <a:gd name="T25" fmla="*/ 189 h 368"/>
                <a:gd name="T26" fmla="*/ 5 w 402"/>
                <a:gd name="T27" fmla="*/ 154 h 368"/>
                <a:gd name="T28" fmla="*/ 16 w 402"/>
                <a:gd name="T29" fmla="*/ 119 h 368"/>
                <a:gd name="T30" fmla="*/ 31 w 402"/>
                <a:gd name="T31" fmla="*/ 89 h 368"/>
                <a:gd name="T32" fmla="*/ 52 w 402"/>
                <a:gd name="T33" fmla="*/ 62 h 368"/>
                <a:gd name="T34" fmla="*/ 78 w 402"/>
                <a:gd name="T35" fmla="*/ 38 h 368"/>
                <a:gd name="T36" fmla="*/ 109 w 402"/>
                <a:gd name="T37" fmla="*/ 20 h 368"/>
                <a:gd name="T38" fmla="*/ 140 w 402"/>
                <a:gd name="T39" fmla="*/ 7 h 368"/>
                <a:gd name="T40" fmla="*/ 174 w 402"/>
                <a:gd name="T41" fmla="*/ 0 h 368"/>
                <a:gd name="T42" fmla="*/ 209 w 402"/>
                <a:gd name="T4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68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36"/>
            <p:cNvSpPr>
              <a:spLocks noEditPoints="1"/>
            </p:cNvSpPr>
            <p:nvPr/>
          </p:nvSpPr>
          <p:spPr bwMode="auto">
            <a:xfrm rot="21061620" flipH="1">
              <a:off x="6191935" y="5441325"/>
              <a:ext cx="501650" cy="412750"/>
            </a:xfrm>
            <a:custGeom>
              <a:avLst/>
              <a:gdLst>
                <a:gd name="T0" fmla="*/ 107 w 316"/>
                <a:gd name="T1" fmla="*/ 120 h 260"/>
                <a:gd name="T2" fmla="*/ 77 w 316"/>
                <a:gd name="T3" fmla="*/ 136 h 260"/>
                <a:gd name="T4" fmla="*/ 38 w 316"/>
                <a:gd name="T5" fmla="*/ 165 h 260"/>
                <a:gd name="T6" fmla="*/ 16 w 316"/>
                <a:gd name="T7" fmla="*/ 189 h 260"/>
                <a:gd name="T8" fmla="*/ 11 w 316"/>
                <a:gd name="T9" fmla="*/ 201 h 260"/>
                <a:gd name="T10" fmla="*/ 24 w 316"/>
                <a:gd name="T11" fmla="*/ 200 h 260"/>
                <a:gd name="T12" fmla="*/ 54 w 316"/>
                <a:gd name="T13" fmla="*/ 185 h 260"/>
                <a:gd name="T14" fmla="*/ 93 w 316"/>
                <a:gd name="T15" fmla="*/ 157 h 260"/>
                <a:gd name="T16" fmla="*/ 115 w 316"/>
                <a:gd name="T17" fmla="*/ 132 h 260"/>
                <a:gd name="T18" fmla="*/ 121 w 316"/>
                <a:gd name="T19" fmla="*/ 119 h 260"/>
                <a:gd name="T20" fmla="*/ 263 w 316"/>
                <a:gd name="T21" fmla="*/ 9 h 260"/>
                <a:gd name="T22" fmla="*/ 241 w 316"/>
                <a:gd name="T23" fmla="*/ 17 h 260"/>
                <a:gd name="T24" fmla="*/ 204 w 316"/>
                <a:gd name="T25" fmla="*/ 39 h 260"/>
                <a:gd name="T26" fmla="*/ 172 w 316"/>
                <a:gd name="T27" fmla="*/ 68 h 260"/>
                <a:gd name="T28" fmla="*/ 157 w 316"/>
                <a:gd name="T29" fmla="*/ 87 h 260"/>
                <a:gd name="T30" fmla="*/ 161 w 316"/>
                <a:gd name="T31" fmla="*/ 93 h 260"/>
                <a:gd name="T32" fmla="*/ 183 w 316"/>
                <a:gd name="T33" fmla="*/ 85 h 260"/>
                <a:gd name="T34" fmla="*/ 221 w 316"/>
                <a:gd name="T35" fmla="*/ 62 h 260"/>
                <a:gd name="T36" fmla="*/ 254 w 316"/>
                <a:gd name="T37" fmla="*/ 32 h 260"/>
                <a:gd name="T38" fmla="*/ 267 w 316"/>
                <a:gd name="T39" fmla="*/ 14 h 260"/>
                <a:gd name="T40" fmla="*/ 263 w 316"/>
                <a:gd name="T41" fmla="*/ 9 h 260"/>
                <a:gd name="T42" fmla="*/ 275 w 316"/>
                <a:gd name="T43" fmla="*/ 3 h 260"/>
                <a:gd name="T44" fmla="*/ 308 w 316"/>
                <a:gd name="T45" fmla="*/ 62 h 260"/>
                <a:gd name="T46" fmla="*/ 266 w 316"/>
                <a:gd name="T47" fmla="*/ 32 h 260"/>
                <a:gd name="T48" fmla="*/ 240 w 316"/>
                <a:gd name="T49" fmla="*/ 60 h 260"/>
                <a:gd name="T50" fmla="*/ 213 w 316"/>
                <a:gd name="T51" fmla="*/ 79 h 260"/>
                <a:gd name="T52" fmla="*/ 179 w 316"/>
                <a:gd name="T53" fmla="*/ 98 h 260"/>
                <a:gd name="T54" fmla="*/ 107 w 316"/>
                <a:gd name="T55" fmla="*/ 157 h 260"/>
                <a:gd name="T56" fmla="*/ 80 w 316"/>
                <a:gd name="T57" fmla="*/ 180 h 260"/>
                <a:gd name="T58" fmla="*/ 50 w 316"/>
                <a:gd name="T59" fmla="*/ 199 h 260"/>
                <a:gd name="T60" fmla="*/ 18 w 316"/>
                <a:gd name="T61" fmla="*/ 212 h 260"/>
                <a:gd name="T62" fmla="*/ 42 w 316"/>
                <a:gd name="T63" fmla="*/ 260 h 260"/>
                <a:gd name="T64" fmla="*/ 0 w 316"/>
                <a:gd name="T65" fmla="*/ 200 h 260"/>
                <a:gd name="T66" fmla="*/ 11 w 316"/>
                <a:gd name="T67" fmla="*/ 180 h 260"/>
                <a:gd name="T68" fmla="*/ 30 w 316"/>
                <a:gd name="T69" fmla="*/ 159 h 260"/>
                <a:gd name="T70" fmla="*/ 51 w 316"/>
                <a:gd name="T71" fmla="*/ 141 h 260"/>
                <a:gd name="T72" fmla="*/ 75 w 316"/>
                <a:gd name="T73" fmla="*/ 125 h 260"/>
                <a:gd name="T74" fmla="*/ 100 w 316"/>
                <a:gd name="T75" fmla="*/ 112 h 260"/>
                <a:gd name="T76" fmla="*/ 122 w 316"/>
                <a:gd name="T77" fmla="*/ 110 h 260"/>
                <a:gd name="T78" fmla="*/ 130 w 316"/>
                <a:gd name="T79" fmla="*/ 116 h 260"/>
                <a:gd name="T80" fmla="*/ 131 w 316"/>
                <a:gd name="T81" fmla="*/ 123 h 260"/>
                <a:gd name="T82" fmla="*/ 155 w 316"/>
                <a:gd name="T83" fmla="*/ 102 h 260"/>
                <a:gd name="T84" fmla="*/ 149 w 316"/>
                <a:gd name="T85" fmla="*/ 98 h 260"/>
                <a:gd name="T86" fmla="*/ 151 w 316"/>
                <a:gd name="T87" fmla="*/ 81 h 260"/>
                <a:gd name="T88" fmla="*/ 166 w 316"/>
                <a:gd name="T89" fmla="*/ 60 h 260"/>
                <a:gd name="T90" fmla="*/ 187 w 316"/>
                <a:gd name="T91" fmla="*/ 39 h 260"/>
                <a:gd name="T92" fmla="*/ 208 w 316"/>
                <a:gd name="T93" fmla="*/ 23 h 260"/>
                <a:gd name="T94" fmla="*/ 234 w 316"/>
                <a:gd name="T95" fmla="*/ 9 h 260"/>
                <a:gd name="T96" fmla="*/ 259 w 316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60">
                  <a:moveTo>
                    <a:pt x="117" y="119"/>
                  </a:moveTo>
                  <a:lnTo>
                    <a:pt x="107" y="120"/>
                  </a:lnTo>
                  <a:lnTo>
                    <a:pt x="94" y="127"/>
                  </a:lnTo>
                  <a:lnTo>
                    <a:pt x="77" y="136"/>
                  </a:lnTo>
                  <a:lnTo>
                    <a:pt x="58" y="149"/>
                  </a:lnTo>
                  <a:lnTo>
                    <a:pt x="38" y="165"/>
                  </a:lnTo>
                  <a:lnTo>
                    <a:pt x="25" y="178"/>
                  </a:lnTo>
                  <a:lnTo>
                    <a:pt x="16" y="189"/>
                  </a:lnTo>
                  <a:lnTo>
                    <a:pt x="11" y="197"/>
                  </a:lnTo>
                  <a:lnTo>
                    <a:pt x="11" y="201"/>
                  </a:lnTo>
                  <a:lnTo>
                    <a:pt x="14" y="202"/>
                  </a:lnTo>
                  <a:lnTo>
                    <a:pt x="24" y="200"/>
                  </a:lnTo>
                  <a:lnTo>
                    <a:pt x="37" y="195"/>
                  </a:lnTo>
                  <a:lnTo>
                    <a:pt x="54" y="185"/>
                  </a:lnTo>
                  <a:lnTo>
                    <a:pt x="75" y="172"/>
                  </a:lnTo>
                  <a:lnTo>
                    <a:pt x="93" y="157"/>
                  </a:lnTo>
                  <a:lnTo>
                    <a:pt x="107" y="142"/>
                  </a:lnTo>
                  <a:lnTo>
                    <a:pt x="115" y="132"/>
                  </a:lnTo>
                  <a:lnTo>
                    <a:pt x="121" y="124"/>
                  </a:lnTo>
                  <a:lnTo>
                    <a:pt x="121" y="119"/>
                  </a:lnTo>
                  <a:lnTo>
                    <a:pt x="117" y="119"/>
                  </a:lnTo>
                  <a:close/>
                  <a:moveTo>
                    <a:pt x="263" y="9"/>
                  </a:moveTo>
                  <a:lnTo>
                    <a:pt x="254" y="10"/>
                  </a:lnTo>
                  <a:lnTo>
                    <a:pt x="241" y="17"/>
                  </a:lnTo>
                  <a:lnTo>
                    <a:pt x="224" y="26"/>
                  </a:lnTo>
                  <a:lnTo>
                    <a:pt x="204" y="39"/>
                  </a:lnTo>
                  <a:lnTo>
                    <a:pt x="185" y="55"/>
                  </a:lnTo>
                  <a:lnTo>
                    <a:pt x="172" y="68"/>
                  </a:lnTo>
                  <a:lnTo>
                    <a:pt x="162" y="79"/>
                  </a:lnTo>
                  <a:lnTo>
                    <a:pt x="157" y="87"/>
                  </a:lnTo>
                  <a:lnTo>
                    <a:pt x="157" y="91"/>
                  </a:lnTo>
                  <a:lnTo>
                    <a:pt x="161" y="93"/>
                  </a:lnTo>
                  <a:lnTo>
                    <a:pt x="170" y="90"/>
                  </a:lnTo>
                  <a:lnTo>
                    <a:pt x="183" y="85"/>
                  </a:lnTo>
                  <a:lnTo>
                    <a:pt x="200" y="75"/>
                  </a:lnTo>
                  <a:lnTo>
                    <a:pt x="221" y="62"/>
                  </a:lnTo>
                  <a:lnTo>
                    <a:pt x="240" y="47"/>
                  </a:lnTo>
                  <a:lnTo>
                    <a:pt x="254" y="32"/>
                  </a:lnTo>
                  <a:lnTo>
                    <a:pt x="262" y="22"/>
                  </a:lnTo>
                  <a:lnTo>
                    <a:pt x="267" y="14"/>
                  </a:lnTo>
                  <a:lnTo>
                    <a:pt x="267" y="9"/>
                  </a:lnTo>
                  <a:lnTo>
                    <a:pt x="263" y="9"/>
                  </a:lnTo>
                  <a:close/>
                  <a:moveTo>
                    <a:pt x="268" y="0"/>
                  </a:moveTo>
                  <a:lnTo>
                    <a:pt x="275" y="3"/>
                  </a:lnTo>
                  <a:lnTo>
                    <a:pt x="316" y="56"/>
                  </a:lnTo>
                  <a:lnTo>
                    <a:pt x="308" y="62"/>
                  </a:lnTo>
                  <a:lnTo>
                    <a:pt x="275" y="19"/>
                  </a:lnTo>
                  <a:lnTo>
                    <a:pt x="266" y="32"/>
                  </a:lnTo>
                  <a:lnTo>
                    <a:pt x="254" y="47"/>
                  </a:lnTo>
                  <a:lnTo>
                    <a:pt x="240" y="60"/>
                  </a:lnTo>
                  <a:lnTo>
                    <a:pt x="227" y="70"/>
                  </a:lnTo>
                  <a:lnTo>
                    <a:pt x="213" y="79"/>
                  </a:lnTo>
                  <a:lnTo>
                    <a:pt x="196" y="89"/>
                  </a:lnTo>
                  <a:lnTo>
                    <a:pt x="179" y="98"/>
                  </a:lnTo>
                  <a:lnTo>
                    <a:pt x="119" y="142"/>
                  </a:lnTo>
                  <a:lnTo>
                    <a:pt x="107" y="157"/>
                  </a:lnTo>
                  <a:lnTo>
                    <a:pt x="93" y="170"/>
                  </a:lnTo>
                  <a:lnTo>
                    <a:pt x="80" y="180"/>
                  </a:lnTo>
                  <a:lnTo>
                    <a:pt x="67" y="189"/>
                  </a:lnTo>
                  <a:lnTo>
                    <a:pt x="50" y="199"/>
                  </a:lnTo>
                  <a:lnTo>
                    <a:pt x="33" y="208"/>
                  </a:lnTo>
                  <a:lnTo>
                    <a:pt x="18" y="212"/>
                  </a:lnTo>
                  <a:lnTo>
                    <a:pt x="50" y="255"/>
                  </a:lnTo>
                  <a:lnTo>
                    <a:pt x="42" y="260"/>
                  </a:lnTo>
                  <a:lnTo>
                    <a:pt x="3" y="208"/>
                  </a:lnTo>
                  <a:lnTo>
                    <a:pt x="0" y="200"/>
                  </a:lnTo>
                  <a:lnTo>
                    <a:pt x="4" y="191"/>
                  </a:lnTo>
                  <a:lnTo>
                    <a:pt x="11" y="180"/>
                  </a:lnTo>
                  <a:lnTo>
                    <a:pt x="20" y="170"/>
                  </a:lnTo>
                  <a:lnTo>
                    <a:pt x="30" y="159"/>
                  </a:lnTo>
                  <a:lnTo>
                    <a:pt x="41" y="149"/>
                  </a:lnTo>
                  <a:lnTo>
                    <a:pt x="51" y="141"/>
                  </a:lnTo>
                  <a:lnTo>
                    <a:pt x="62" y="133"/>
                  </a:lnTo>
                  <a:lnTo>
                    <a:pt x="75" y="125"/>
                  </a:lnTo>
                  <a:lnTo>
                    <a:pt x="88" y="119"/>
                  </a:lnTo>
                  <a:lnTo>
                    <a:pt x="100" y="112"/>
                  </a:lnTo>
                  <a:lnTo>
                    <a:pt x="113" y="110"/>
                  </a:lnTo>
                  <a:lnTo>
                    <a:pt x="122" y="110"/>
                  </a:lnTo>
                  <a:lnTo>
                    <a:pt x="128" y="113"/>
                  </a:lnTo>
                  <a:lnTo>
                    <a:pt x="130" y="116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57" y="102"/>
                  </a:lnTo>
                  <a:lnTo>
                    <a:pt x="155" y="102"/>
                  </a:lnTo>
                  <a:lnTo>
                    <a:pt x="152" y="99"/>
                  </a:lnTo>
                  <a:lnTo>
                    <a:pt x="149" y="98"/>
                  </a:lnTo>
                  <a:lnTo>
                    <a:pt x="148" y="90"/>
                  </a:lnTo>
                  <a:lnTo>
                    <a:pt x="151" y="81"/>
                  </a:lnTo>
                  <a:lnTo>
                    <a:pt x="157" y="70"/>
                  </a:lnTo>
                  <a:lnTo>
                    <a:pt x="166" y="60"/>
                  </a:lnTo>
                  <a:lnTo>
                    <a:pt x="177" y="49"/>
                  </a:lnTo>
                  <a:lnTo>
                    <a:pt x="187" y="39"/>
                  </a:lnTo>
                  <a:lnTo>
                    <a:pt x="198" y="31"/>
                  </a:lnTo>
                  <a:lnTo>
                    <a:pt x="208" y="23"/>
                  </a:lnTo>
                  <a:lnTo>
                    <a:pt x="221" y="15"/>
                  </a:lnTo>
                  <a:lnTo>
                    <a:pt x="234" y="9"/>
                  </a:lnTo>
                  <a:lnTo>
                    <a:pt x="248" y="2"/>
                  </a:lnTo>
                  <a:lnTo>
                    <a:pt x="25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 rot="21061620" flipH="1">
              <a:off x="6673640" y="579449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38"/>
            <p:cNvSpPr>
              <a:spLocks/>
            </p:cNvSpPr>
            <p:nvPr/>
          </p:nvSpPr>
          <p:spPr bwMode="auto">
            <a:xfrm rot="21061620" flipH="1">
              <a:off x="6663125" y="5800078"/>
              <a:ext cx="19050" cy="103188"/>
            </a:xfrm>
            <a:custGeom>
              <a:avLst/>
              <a:gdLst>
                <a:gd name="T0" fmla="*/ 0 w 12"/>
                <a:gd name="T1" fmla="*/ 0 h 65"/>
                <a:gd name="T2" fmla="*/ 4 w 12"/>
                <a:gd name="T3" fmla="*/ 34 h 65"/>
                <a:gd name="T4" fmla="*/ 12 w 12"/>
                <a:gd name="T5" fmla="*/ 65 h 65"/>
                <a:gd name="T6" fmla="*/ 4 w 12"/>
                <a:gd name="T7" fmla="*/ 33 h 65"/>
                <a:gd name="T8" fmla="*/ 0 w 1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5">
                  <a:moveTo>
                    <a:pt x="0" y="0"/>
                  </a:moveTo>
                  <a:lnTo>
                    <a:pt x="4" y="34"/>
                  </a:lnTo>
                  <a:lnTo>
                    <a:pt x="12" y="65"/>
                  </a:lnTo>
                  <a:lnTo>
                    <a:pt x="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39"/>
            <p:cNvSpPr>
              <a:spLocks/>
            </p:cNvSpPr>
            <p:nvPr/>
          </p:nvSpPr>
          <p:spPr bwMode="auto">
            <a:xfrm rot="21061620" flipH="1">
              <a:off x="5767999" y="5541701"/>
              <a:ext cx="930275" cy="895350"/>
            </a:xfrm>
            <a:custGeom>
              <a:avLst/>
              <a:gdLst>
                <a:gd name="T0" fmla="*/ 270 w 586"/>
                <a:gd name="T1" fmla="*/ 0 h 564"/>
                <a:gd name="T2" fmla="*/ 281 w 586"/>
                <a:gd name="T3" fmla="*/ 1 h 564"/>
                <a:gd name="T4" fmla="*/ 309 w 586"/>
                <a:gd name="T5" fmla="*/ 12 h 564"/>
                <a:gd name="T6" fmla="*/ 348 w 586"/>
                <a:gd name="T7" fmla="*/ 37 h 564"/>
                <a:gd name="T8" fmla="*/ 398 w 586"/>
                <a:gd name="T9" fmla="*/ 81 h 564"/>
                <a:gd name="T10" fmla="*/ 453 w 586"/>
                <a:gd name="T11" fmla="*/ 153 h 564"/>
                <a:gd name="T12" fmla="*/ 454 w 586"/>
                <a:gd name="T13" fmla="*/ 156 h 564"/>
                <a:gd name="T14" fmla="*/ 459 w 586"/>
                <a:gd name="T15" fmla="*/ 162 h 564"/>
                <a:gd name="T16" fmla="*/ 479 w 586"/>
                <a:gd name="T17" fmla="*/ 195 h 564"/>
                <a:gd name="T18" fmla="*/ 508 w 586"/>
                <a:gd name="T19" fmla="*/ 231 h 564"/>
                <a:gd name="T20" fmla="*/ 526 w 586"/>
                <a:gd name="T21" fmla="*/ 249 h 564"/>
                <a:gd name="T22" fmla="*/ 533 w 586"/>
                <a:gd name="T23" fmla="*/ 254 h 564"/>
                <a:gd name="T24" fmla="*/ 552 w 586"/>
                <a:gd name="T25" fmla="*/ 262 h 564"/>
                <a:gd name="T26" fmla="*/ 576 w 586"/>
                <a:gd name="T27" fmla="*/ 261 h 564"/>
                <a:gd name="T28" fmla="*/ 586 w 586"/>
                <a:gd name="T29" fmla="*/ 259 h 564"/>
                <a:gd name="T30" fmla="*/ 563 w 586"/>
                <a:gd name="T31" fmla="*/ 288 h 564"/>
                <a:gd name="T32" fmla="*/ 526 w 586"/>
                <a:gd name="T33" fmla="*/ 323 h 564"/>
                <a:gd name="T34" fmla="*/ 484 w 586"/>
                <a:gd name="T35" fmla="*/ 359 h 564"/>
                <a:gd name="T36" fmla="*/ 444 w 586"/>
                <a:gd name="T37" fmla="*/ 393 h 564"/>
                <a:gd name="T38" fmla="*/ 410 w 586"/>
                <a:gd name="T39" fmla="*/ 419 h 564"/>
                <a:gd name="T40" fmla="*/ 389 w 586"/>
                <a:gd name="T41" fmla="*/ 433 h 564"/>
                <a:gd name="T42" fmla="*/ 363 w 586"/>
                <a:gd name="T43" fmla="*/ 452 h 564"/>
                <a:gd name="T44" fmla="*/ 291 w 586"/>
                <a:gd name="T45" fmla="*/ 499 h 564"/>
                <a:gd name="T46" fmla="*/ 236 w 586"/>
                <a:gd name="T47" fmla="*/ 532 h 564"/>
                <a:gd name="T48" fmla="*/ 198 w 586"/>
                <a:gd name="T49" fmla="*/ 551 h 564"/>
                <a:gd name="T50" fmla="*/ 175 w 586"/>
                <a:gd name="T51" fmla="*/ 562 h 564"/>
                <a:gd name="T52" fmla="*/ 169 w 586"/>
                <a:gd name="T53" fmla="*/ 564 h 564"/>
                <a:gd name="T54" fmla="*/ 170 w 586"/>
                <a:gd name="T55" fmla="*/ 541 h 564"/>
                <a:gd name="T56" fmla="*/ 167 w 586"/>
                <a:gd name="T57" fmla="*/ 529 h 564"/>
                <a:gd name="T58" fmla="*/ 145 w 586"/>
                <a:gd name="T59" fmla="*/ 485 h 564"/>
                <a:gd name="T60" fmla="*/ 115 w 586"/>
                <a:gd name="T61" fmla="*/ 443 h 564"/>
                <a:gd name="T62" fmla="*/ 98 w 586"/>
                <a:gd name="T63" fmla="*/ 423 h 564"/>
                <a:gd name="T64" fmla="*/ 93 w 586"/>
                <a:gd name="T65" fmla="*/ 416 h 564"/>
                <a:gd name="T66" fmla="*/ 90 w 586"/>
                <a:gd name="T67" fmla="*/ 414 h 564"/>
                <a:gd name="T68" fmla="*/ 84 w 586"/>
                <a:gd name="T69" fmla="*/ 406 h 564"/>
                <a:gd name="T70" fmla="*/ 67 w 586"/>
                <a:gd name="T71" fmla="*/ 382 h 564"/>
                <a:gd name="T72" fmla="*/ 43 w 586"/>
                <a:gd name="T73" fmla="*/ 346 h 564"/>
                <a:gd name="T74" fmla="*/ 21 w 586"/>
                <a:gd name="T75" fmla="*/ 299 h 564"/>
                <a:gd name="T76" fmla="*/ 4 w 586"/>
                <a:gd name="T77" fmla="*/ 241 h 564"/>
                <a:gd name="T78" fmla="*/ 0 w 586"/>
                <a:gd name="T79" fmla="*/ 204 h 564"/>
                <a:gd name="T80" fmla="*/ 1 w 586"/>
                <a:gd name="T81" fmla="*/ 202 h 564"/>
                <a:gd name="T82" fmla="*/ 9 w 586"/>
                <a:gd name="T83" fmla="*/ 194 h 564"/>
                <a:gd name="T84" fmla="*/ 16 w 586"/>
                <a:gd name="T85" fmla="*/ 195 h 564"/>
                <a:gd name="T86" fmla="*/ 25 w 586"/>
                <a:gd name="T87" fmla="*/ 221 h 564"/>
                <a:gd name="T88" fmla="*/ 34 w 586"/>
                <a:gd name="T89" fmla="*/ 232 h 564"/>
                <a:gd name="T90" fmla="*/ 48 w 586"/>
                <a:gd name="T91" fmla="*/ 212 h 564"/>
                <a:gd name="T92" fmla="*/ 76 w 586"/>
                <a:gd name="T93" fmla="*/ 179 h 564"/>
                <a:gd name="T94" fmla="*/ 119 w 586"/>
                <a:gd name="T95" fmla="*/ 138 h 564"/>
                <a:gd name="T96" fmla="*/ 175 w 586"/>
                <a:gd name="T97" fmla="*/ 94 h 564"/>
                <a:gd name="T98" fmla="*/ 245 w 586"/>
                <a:gd name="T99" fmla="*/ 53 h 564"/>
                <a:gd name="T100" fmla="*/ 284 w 586"/>
                <a:gd name="T101" fmla="*/ 32 h 564"/>
                <a:gd name="T102" fmla="*/ 268 w 586"/>
                <a:gd name="T103" fmla="*/ 16 h 564"/>
                <a:gd name="T104" fmla="*/ 268 w 586"/>
                <a:gd name="T10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564">
                  <a:moveTo>
                    <a:pt x="268" y="0"/>
                  </a:moveTo>
                  <a:lnTo>
                    <a:pt x="270" y="0"/>
                  </a:lnTo>
                  <a:lnTo>
                    <a:pt x="273" y="0"/>
                  </a:lnTo>
                  <a:lnTo>
                    <a:pt x="281" y="1"/>
                  </a:lnTo>
                  <a:lnTo>
                    <a:pt x="293" y="5"/>
                  </a:lnTo>
                  <a:lnTo>
                    <a:pt x="309" y="12"/>
                  </a:lnTo>
                  <a:lnTo>
                    <a:pt x="327" y="22"/>
                  </a:lnTo>
                  <a:lnTo>
                    <a:pt x="348" y="37"/>
                  </a:lnTo>
                  <a:lnTo>
                    <a:pt x="372" y="56"/>
                  </a:lnTo>
                  <a:lnTo>
                    <a:pt x="398" y="81"/>
                  </a:lnTo>
                  <a:lnTo>
                    <a:pt x="424" y="114"/>
                  </a:lnTo>
                  <a:lnTo>
                    <a:pt x="453" y="153"/>
                  </a:lnTo>
                  <a:lnTo>
                    <a:pt x="453" y="155"/>
                  </a:lnTo>
                  <a:lnTo>
                    <a:pt x="454" y="156"/>
                  </a:lnTo>
                  <a:lnTo>
                    <a:pt x="457" y="159"/>
                  </a:lnTo>
                  <a:lnTo>
                    <a:pt x="459" y="162"/>
                  </a:lnTo>
                  <a:lnTo>
                    <a:pt x="462" y="168"/>
                  </a:lnTo>
                  <a:lnTo>
                    <a:pt x="479" y="195"/>
                  </a:lnTo>
                  <a:lnTo>
                    <a:pt x="495" y="215"/>
                  </a:lnTo>
                  <a:lnTo>
                    <a:pt x="508" y="231"/>
                  </a:lnTo>
                  <a:lnTo>
                    <a:pt x="518" y="242"/>
                  </a:lnTo>
                  <a:lnTo>
                    <a:pt x="526" y="249"/>
                  </a:lnTo>
                  <a:lnTo>
                    <a:pt x="531" y="254"/>
                  </a:lnTo>
                  <a:lnTo>
                    <a:pt x="533" y="254"/>
                  </a:lnTo>
                  <a:lnTo>
                    <a:pt x="541" y="259"/>
                  </a:lnTo>
                  <a:lnTo>
                    <a:pt x="552" y="262"/>
                  </a:lnTo>
                  <a:lnTo>
                    <a:pt x="564" y="262"/>
                  </a:lnTo>
                  <a:lnTo>
                    <a:pt x="576" y="261"/>
                  </a:lnTo>
                  <a:lnTo>
                    <a:pt x="584" y="259"/>
                  </a:lnTo>
                  <a:lnTo>
                    <a:pt x="586" y="259"/>
                  </a:lnTo>
                  <a:lnTo>
                    <a:pt x="577" y="272"/>
                  </a:lnTo>
                  <a:lnTo>
                    <a:pt x="563" y="288"/>
                  </a:lnTo>
                  <a:lnTo>
                    <a:pt x="546" y="305"/>
                  </a:lnTo>
                  <a:lnTo>
                    <a:pt x="526" y="323"/>
                  </a:lnTo>
                  <a:lnTo>
                    <a:pt x="507" y="342"/>
                  </a:lnTo>
                  <a:lnTo>
                    <a:pt x="484" y="359"/>
                  </a:lnTo>
                  <a:lnTo>
                    <a:pt x="463" y="377"/>
                  </a:lnTo>
                  <a:lnTo>
                    <a:pt x="444" y="393"/>
                  </a:lnTo>
                  <a:lnTo>
                    <a:pt x="425" y="407"/>
                  </a:lnTo>
                  <a:lnTo>
                    <a:pt x="410" y="419"/>
                  </a:lnTo>
                  <a:lnTo>
                    <a:pt x="397" y="428"/>
                  </a:lnTo>
                  <a:lnTo>
                    <a:pt x="389" y="433"/>
                  </a:lnTo>
                  <a:lnTo>
                    <a:pt x="386" y="436"/>
                  </a:lnTo>
                  <a:lnTo>
                    <a:pt x="363" y="452"/>
                  </a:lnTo>
                  <a:lnTo>
                    <a:pt x="325" y="478"/>
                  </a:lnTo>
                  <a:lnTo>
                    <a:pt x="291" y="499"/>
                  </a:lnTo>
                  <a:lnTo>
                    <a:pt x="260" y="517"/>
                  </a:lnTo>
                  <a:lnTo>
                    <a:pt x="236" y="532"/>
                  </a:lnTo>
                  <a:lnTo>
                    <a:pt x="215" y="543"/>
                  </a:lnTo>
                  <a:lnTo>
                    <a:pt x="198" y="551"/>
                  </a:lnTo>
                  <a:lnTo>
                    <a:pt x="184" y="558"/>
                  </a:lnTo>
                  <a:lnTo>
                    <a:pt x="175" y="562"/>
                  </a:lnTo>
                  <a:lnTo>
                    <a:pt x="170" y="563"/>
                  </a:lnTo>
                  <a:lnTo>
                    <a:pt x="169" y="564"/>
                  </a:lnTo>
                  <a:lnTo>
                    <a:pt x="171" y="553"/>
                  </a:lnTo>
                  <a:lnTo>
                    <a:pt x="170" y="541"/>
                  </a:lnTo>
                  <a:lnTo>
                    <a:pt x="169" y="533"/>
                  </a:lnTo>
                  <a:lnTo>
                    <a:pt x="167" y="529"/>
                  </a:lnTo>
                  <a:lnTo>
                    <a:pt x="158" y="508"/>
                  </a:lnTo>
                  <a:lnTo>
                    <a:pt x="145" y="485"/>
                  </a:lnTo>
                  <a:lnTo>
                    <a:pt x="129" y="462"/>
                  </a:lnTo>
                  <a:lnTo>
                    <a:pt x="115" y="443"/>
                  </a:lnTo>
                  <a:lnTo>
                    <a:pt x="102" y="427"/>
                  </a:lnTo>
                  <a:lnTo>
                    <a:pt x="98" y="423"/>
                  </a:lnTo>
                  <a:lnTo>
                    <a:pt x="95" y="419"/>
                  </a:lnTo>
                  <a:lnTo>
                    <a:pt x="93" y="416"/>
                  </a:lnTo>
                  <a:lnTo>
                    <a:pt x="92" y="414"/>
                  </a:lnTo>
                  <a:lnTo>
                    <a:pt x="90" y="414"/>
                  </a:lnTo>
                  <a:lnTo>
                    <a:pt x="89" y="411"/>
                  </a:lnTo>
                  <a:lnTo>
                    <a:pt x="84" y="406"/>
                  </a:lnTo>
                  <a:lnTo>
                    <a:pt x="76" y="395"/>
                  </a:lnTo>
                  <a:lnTo>
                    <a:pt x="67" y="382"/>
                  </a:lnTo>
                  <a:lnTo>
                    <a:pt x="55" y="365"/>
                  </a:lnTo>
                  <a:lnTo>
                    <a:pt x="43" y="346"/>
                  </a:lnTo>
                  <a:lnTo>
                    <a:pt x="31" y="323"/>
                  </a:lnTo>
                  <a:lnTo>
                    <a:pt x="21" y="299"/>
                  </a:lnTo>
                  <a:lnTo>
                    <a:pt x="12" y="272"/>
                  </a:lnTo>
                  <a:lnTo>
                    <a:pt x="4" y="241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202"/>
                  </a:lnTo>
                  <a:lnTo>
                    <a:pt x="5" y="198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6" y="195"/>
                  </a:lnTo>
                  <a:lnTo>
                    <a:pt x="18" y="207"/>
                  </a:lnTo>
                  <a:lnTo>
                    <a:pt x="25" y="221"/>
                  </a:lnTo>
                  <a:lnTo>
                    <a:pt x="33" y="234"/>
                  </a:lnTo>
                  <a:lnTo>
                    <a:pt x="34" y="232"/>
                  </a:lnTo>
                  <a:lnTo>
                    <a:pt x="39" y="224"/>
                  </a:lnTo>
                  <a:lnTo>
                    <a:pt x="48" y="212"/>
                  </a:lnTo>
                  <a:lnTo>
                    <a:pt x="60" y="197"/>
                  </a:lnTo>
                  <a:lnTo>
                    <a:pt x="76" y="179"/>
                  </a:lnTo>
                  <a:lnTo>
                    <a:pt x="95" y="160"/>
                  </a:lnTo>
                  <a:lnTo>
                    <a:pt x="119" y="138"/>
                  </a:lnTo>
                  <a:lnTo>
                    <a:pt x="145" y="115"/>
                  </a:lnTo>
                  <a:lnTo>
                    <a:pt x="175" y="94"/>
                  </a:lnTo>
                  <a:lnTo>
                    <a:pt x="208" y="72"/>
                  </a:lnTo>
                  <a:lnTo>
                    <a:pt x="245" y="53"/>
                  </a:lnTo>
                  <a:lnTo>
                    <a:pt x="285" y="34"/>
                  </a:lnTo>
                  <a:lnTo>
                    <a:pt x="284" y="32"/>
                  </a:lnTo>
                  <a:lnTo>
                    <a:pt x="279" y="25"/>
                  </a:lnTo>
                  <a:lnTo>
                    <a:pt x="268" y="16"/>
                  </a:lnTo>
                  <a:lnTo>
                    <a:pt x="251" y="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40"/>
            <p:cNvSpPr>
              <a:spLocks/>
            </p:cNvSpPr>
            <p:nvPr/>
          </p:nvSpPr>
          <p:spPr bwMode="auto">
            <a:xfrm rot="21061620" flipH="1">
              <a:off x="6163986" y="6161604"/>
              <a:ext cx="430213" cy="130175"/>
            </a:xfrm>
            <a:custGeom>
              <a:avLst/>
              <a:gdLst>
                <a:gd name="T0" fmla="*/ 271 w 271"/>
                <a:gd name="T1" fmla="*/ 0 h 82"/>
                <a:gd name="T2" fmla="*/ 269 w 271"/>
                <a:gd name="T3" fmla="*/ 3 h 82"/>
                <a:gd name="T4" fmla="*/ 262 w 271"/>
                <a:gd name="T5" fmla="*/ 8 h 82"/>
                <a:gd name="T6" fmla="*/ 252 w 271"/>
                <a:gd name="T7" fmla="*/ 16 h 82"/>
                <a:gd name="T8" fmla="*/ 238 w 271"/>
                <a:gd name="T9" fmla="*/ 27 h 82"/>
                <a:gd name="T10" fmla="*/ 221 w 271"/>
                <a:gd name="T11" fmla="*/ 38 h 82"/>
                <a:gd name="T12" fmla="*/ 202 w 271"/>
                <a:gd name="T13" fmla="*/ 50 h 82"/>
                <a:gd name="T14" fmla="*/ 180 w 271"/>
                <a:gd name="T15" fmla="*/ 61 h 82"/>
                <a:gd name="T16" fmla="*/ 156 w 271"/>
                <a:gd name="T17" fmla="*/ 70 h 82"/>
                <a:gd name="T18" fmla="*/ 131 w 271"/>
                <a:gd name="T19" fmla="*/ 78 h 82"/>
                <a:gd name="T20" fmla="*/ 105 w 271"/>
                <a:gd name="T21" fmla="*/ 82 h 82"/>
                <a:gd name="T22" fmla="*/ 79 w 271"/>
                <a:gd name="T23" fmla="*/ 82 h 82"/>
                <a:gd name="T24" fmla="*/ 53 w 271"/>
                <a:gd name="T25" fmla="*/ 78 h 82"/>
                <a:gd name="T26" fmla="*/ 50 w 271"/>
                <a:gd name="T27" fmla="*/ 75 h 82"/>
                <a:gd name="T28" fmla="*/ 45 w 271"/>
                <a:gd name="T29" fmla="*/ 68 h 82"/>
                <a:gd name="T30" fmla="*/ 37 w 271"/>
                <a:gd name="T31" fmla="*/ 59 h 82"/>
                <a:gd name="T32" fmla="*/ 29 w 271"/>
                <a:gd name="T33" fmla="*/ 47 h 82"/>
                <a:gd name="T34" fmla="*/ 20 w 271"/>
                <a:gd name="T35" fmla="*/ 36 h 82"/>
                <a:gd name="T36" fmla="*/ 12 w 271"/>
                <a:gd name="T37" fmla="*/ 25 h 82"/>
                <a:gd name="T38" fmla="*/ 5 w 271"/>
                <a:gd name="T39" fmla="*/ 16 h 82"/>
                <a:gd name="T40" fmla="*/ 0 w 271"/>
                <a:gd name="T41" fmla="*/ 11 h 82"/>
                <a:gd name="T42" fmla="*/ 3 w 271"/>
                <a:gd name="T43" fmla="*/ 12 h 82"/>
                <a:gd name="T44" fmla="*/ 7 w 271"/>
                <a:gd name="T45" fmla="*/ 16 h 82"/>
                <a:gd name="T46" fmla="*/ 13 w 271"/>
                <a:gd name="T47" fmla="*/ 23 h 82"/>
                <a:gd name="T48" fmla="*/ 24 w 271"/>
                <a:gd name="T49" fmla="*/ 29 h 82"/>
                <a:gd name="T50" fmla="*/ 37 w 271"/>
                <a:gd name="T51" fmla="*/ 37 h 82"/>
                <a:gd name="T52" fmla="*/ 53 w 271"/>
                <a:gd name="T53" fmla="*/ 44 h 82"/>
                <a:gd name="T54" fmla="*/ 71 w 271"/>
                <a:gd name="T55" fmla="*/ 50 h 82"/>
                <a:gd name="T56" fmla="*/ 92 w 271"/>
                <a:gd name="T57" fmla="*/ 54 h 82"/>
                <a:gd name="T58" fmla="*/ 115 w 271"/>
                <a:gd name="T59" fmla="*/ 55 h 82"/>
                <a:gd name="T60" fmla="*/ 142 w 271"/>
                <a:gd name="T61" fmla="*/ 54 h 82"/>
                <a:gd name="T62" fmla="*/ 170 w 271"/>
                <a:gd name="T63" fmla="*/ 49 h 82"/>
                <a:gd name="T64" fmla="*/ 202 w 271"/>
                <a:gd name="T65" fmla="*/ 38 h 82"/>
                <a:gd name="T66" fmla="*/ 235 w 271"/>
                <a:gd name="T67" fmla="*/ 23 h 82"/>
                <a:gd name="T68" fmla="*/ 271 w 271"/>
                <a:gd name="T6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82">
                  <a:moveTo>
                    <a:pt x="271" y="0"/>
                  </a:moveTo>
                  <a:lnTo>
                    <a:pt x="269" y="3"/>
                  </a:lnTo>
                  <a:lnTo>
                    <a:pt x="262" y="8"/>
                  </a:lnTo>
                  <a:lnTo>
                    <a:pt x="252" y="16"/>
                  </a:lnTo>
                  <a:lnTo>
                    <a:pt x="238" y="27"/>
                  </a:lnTo>
                  <a:lnTo>
                    <a:pt x="221" y="38"/>
                  </a:lnTo>
                  <a:lnTo>
                    <a:pt x="202" y="50"/>
                  </a:lnTo>
                  <a:lnTo>
                    <a:pt x="180" y="61"/>
                  </a:lnTo>
                  <a:lnTo>
                    <a:pt x="156" y="70"/>
                  </a:lnTo>
                  <a:lnTo>
                    <a:pt x="131" y="78"/>
                  </a:lnTo>
                  <a:lnTo>
                    <a:pt x="105" y="82"/>
                  </a:lnTo>
                  <a:lnTo>
                    <a:pt x="79" y="82"/>
                  </a:lnTo>
                  <a:lnTo>
                    <a:pt x="53" y="78"/>
                  </a:lnTo>
                  <a:lnTo>
                    <a:pt x="50" y="75"/>
                  </a:lnTo>
                  <a:lnTo>
                    <a:pt x="45" y="68"/>
                  </a:lnTo>
                  <a:lnTo>
                    <a:pt x="37" y="59"/>
                  </a:lnTo>
                  <a:lnTo>
                    <a:pt x="29" y="47"/>
                  </a:lnTo>
                  <a:lnTo>
                    <a:pt x="20" y="36"/>
                  </a:lnTo>
                  <a:lnTo>
                    <a:pt x="12" y="2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6"/>
                  </a:lnTo>
                  <a:lnTo>
                    <a:pt x="13" y="23"/>
                  </a:lnTo>
                  <a:lnTo>
                    <a:pt x="24" y="29"/>
                  </a:lnTo>
                  <a:lnTo>
                    <a:pt x="37" y="37"/>
                  </a:lnTo>
                  <a:lnTo>
                    <a:pt x="53" y="44"/>
                  </a:lnTo>
                  <a:lnTo>
                    <a:pt x="71" y="50"/>
                  </a:lnTo>
                  <a:lnTo>
                    <a:pt x="92" y="54"/>
                  </a:lnTo>
                  <a:lnTo>
                    <a:pt x="115" y="55"/>
                  </a:lnTo>
                  <a:lnTo>
                    <a:pt x="142" y="54"/>
                  </a:lnTo>
                  <a:lnTo>
                    <a:pt x="170" y="49"/>
                  </a:lnTo>
                  <a:lnTo>
                    <a:pt x="202" y="38"/>
                  </a:lnTo>
                  <a:lnTo>
                    <a:pt x="235" y="23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41"/>
            <p:cNvSpPr>
              <a:spLocks/>
            </p:cNvSpPr>
            <p:nvPr/>
          </p:nvSpPr>
          <p:spPr bwMode="auto">
            <a:xfrm rot="21061620" flipH="1">
              <a:off x="5912948" y="5844361"/>
              <a:ext cx="184150" cy="352425"/>
            </a:xfrm>
            <a:custGeom>
              <a:avLst/>
              <a:gdLst>
                <a:gd name="T0" fmla="*/ 82 w 116"/>
                <a:gd name="T1" fmla="*/ 0 h 222"/>
                <a:gd name="T2" fmla="*/ 87 w 116"/>
                <a:gd name="T3" fmla="*/ 8 h 222"/>
                <a:gd name="T4" fmla="*/ 94 w 116"/>
                <a:gd name="T5" fmla="*/ 18 h 222"/>
                <a:gd name="T6" fmla="*/ 102 w 116"/>
                <a:gd name="T7" fmla="*/ 29 h 222"/>
                <a:gd name="T8" fmla="*/ 108 w 116"/>
                <a:gd name="T9" fmla="*/ 39 h 222"/>
                <a:gd name="T10" fmla="*/ 113 w 116"/>
                <a:gd name="T11" fmla="*/ 46 h 222"/>
                <a:gd name="T12" fmla="*/ 116 w 116"/>
                <a:gd name="T13" fmla="*/ 48 h 222"/>
                <a:gd name="T14" fmla="*/ 104 w 116"/>
                <a:gd name="T15" fmla="*/ 87 h 222"/>
                <a:gd name="T16" fmla="*/ 89 w 116"/>
                <a:gd name="T17" fmla="*/ 120 h 222"/>
                <a:gd name="T18" fmla="*/ 72 w 116"/>
                <a:gd name="T19" fmla="*/ 149 h 222"/>
                <a:gd name="T20" fmla="*/ 55 w 116"/>
                <a:gd name="T21" fmla="*/ 173 h 222"/>
                <a:gd name="T22" fmla="*/ 37 w 116"/>
                <a:gd name="T23" fmla="*/ 191 h 222"/>
                <a:gd name="T24" fmla="*/ 23 w 116"/>
                <a:gd name="T25" fmla="*/ 205 h 222"/>
                <a:gd name="T26" fmla="*/ 10 w 116"/>
                <a:gd name="T27" fmla="*/ 214 h 222"/>
                <a:gd name="T28" fmla="*/ 2 w 116"/>
                <a:gd name="T29" fmla="*/ 220 h 222"/>
                <a:gd name="T30" fmla="*/ 0 w 116"/>
                <a:gd name="T31" fmla="*/ 222 h 222"/>
                <a:gd name="T32" fmla="*/ 23 w 116"/>
                <a:gd name="T33" fmla="*/ 200 h 222"/>
                <a:gd name="T34" fmla="*/ 43 w 116"/>
                <a:gd name="T35" fmla="*/ 175 h 222"/>
                <a:gd name="T36" fmla="*/ 57 w 116"/>
                <a:gd name="T37" fmla="*/ 149 h 222"/>
                <a:gd name="T38" fmla="*/ 69 w 116"/>
                <a:gd name="T39" fmla="*/ 123 h 222"/>
                <a:gd name="T40" fmla="*/ 75 w 116"/>
                <a:gd name="T41" fmla="*/ 97 h 222"/>
                <a:gd name="T42" fmla="*/ 81 w 116"/>
                <a:gd name="T43" fmla="*/ 72 h 222"/>
                <a:gd name="T44" fmla="*/ 82 w 116"/>
                <a:gd name="T45" fmla="*/ 48 h 222"/>
                <a:gd name="T46" fmla="*/ 83 w 116"/>
                <a:gd name="T47" fmla="*/ 29 h 222"/>
                <a:gd name="T48" fmla="*/ 83 w 116"/>
                <a:gd name="T49" fmla="*/ 14 h 222"/>
                <a:gd name="T50" fmla="*/ 83 w 116"/>
                <a:gd name="T51" fmla="*/ 4 h 222"/>
                <a:gd name="T52" fmla="*/ 82 w 116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222">
                  <a:moveTo>
                    <a:pt x="82" y="0"/>
                  </a:moveTo>
                  <a:lnTo>
                    <a:pt x="87" y="8"/>
                  </a:lnTo>
                  <a:lnTo>
                    <a:pt x="94" y="18"/>
                  </a:lnTo>
                  <a:lnTo>
                    <a:pt x="102" y="29"/>
                  </a:lnTo>
                  <a:lnTo>
                    <a:pt x="108" y="39"/>
                  </a:lnTo>
                  <a:lnTo>
                    <a:pt x="113" y="46"/>
                  </a:lnTo>
                  <a:lnTo>
                    <a:pt x="116" y="48"/>
                  </a:lnTo>
                  <a:lnTo>
                    <a:pt x="104" y="87"/>
                  </a:lnTo>
                  <a:lnTo>
                    <a:pt x="89" y="120"/>
                  </a:lnTo>
                  <a:lnTo>
                    <a:pt x="72" y="149"/>
                  </a:lnTo>
                  <a:lnTo>
                    <a:pt x="55" y="173"/>
                  </a:lnTo>
                  <a:lnTo>
                    <a:pt x="37" y="191"/>
                  </a:lnTo>
                  <a:lnTo>
                    <a:pt x="23" y="205"/>
                  </a:lnTo>
                  <a:lnTo>
                    <a:pt x="10" y="214"/>
                  </a:lnTo>
                  <a:lnTo>
                    <a:pt x="2" y="220"/>
                  </a:lnTo>
                  <a:lnTo>
                    <a:pt x="0" y="222"/>
                  </a:lnTo>
                  <a:lnTo>
                    <a:pt x="23" y="200"/>
                  </a:lnTo>
                  <a:lnTo>
                    <a:pt x="43" y="175"/>
                  </a:lnTo>
                  <a:lnTo>
                    <a:pt x="57" y="149"/>
                  </a:lnTo>
                  <a:lnTo>
                    <a:pt x="69" y="123"/>
                  </a:lnTo>
                  <a:lnTo>
                    <a:pt x="75" y="97"/>
                  </a:lnTo>
                  <a:lnTo>
                    <a:pt x="81" y="72"/>
                  </a:lnTo>
                  <a:lnTo>
                    <a:pt x="82" y="48"/>
                  </a:lnTo>
                  <a:lnTo>
                    <a:pt x="83" y="29"/>
                  </a:lnTo>
                  <a:lnTo>
                    <a:pt x="83" y="14"/>
                  </a:lnTo>
                  <a:lnTo>
                    <a:pt x="83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42"/>
            <p:cNvSpPr>
              <a:spLocks/>
            </p:cNvSpPr>
            <p:nvPr/>
          </p:nvSpPr>
          <p:spPr bwMode="auto">
            <a:xfrm rot="21061620" flipH="1">
              <a:off x="7207267" y="5351549"/>
              <a:ext cx="163513" cy="227013"/>
            </a:xfrm>
            <a:custGeom>
              <a:avLst/>
              <a:gdLst>
                <a:gd name="T0" fmla="*/ 52 w 103"/>
                <a:gd name="T1" fmla="*/ 0 h 143"/>
                <a:gd name="T2" fmla="*/ 60 w 103"/>
                <a:gd name="T3" fmla="*/ 0 h 143"/>
                <a:gd name="T4" fmla="*/ 62 w 103"/>
                <a:gd name="T5" fmla="*/ 2 h 143"/>
                <a:gd name="T6" fmla="*/ 82 w 103"/>
                <a:gd name="T7" fmla="*/ 50 h 143"/>
                <a:gd name="T8" fmla="*/ 99 w 103"/>
                <a:gd name="T9" fmla="*/ 57 h 143"/>
                <a:gd name="T10" fmla="*/ 103 w 103"/>
                <a:gd name="T11" fmla="*/ 92 h 143"/>
                <a:gd name="T12" fmla="*/ 92 w 103"/>
                <a:gd name="T13" fmla="*/ 113 h 143"/>
                <a:gd name="T14" fmla="*/ 22 w 103"/>
                <a:gd name="T15" fmla="*/ 143 h 143"/>
                <a:gd name="T16" fmla="*/ 13 w 103"/>
                <a:gd name="T17" fmla="*/ 123 h 143"/>
                <a:gd name="T18" fmla="*/ 7 w 103"/>
                <a:gd name="T19" fmla="*/ 104 h 143"/>
                <a:gd name="T20" fmla="*/ 3 w 103"/>
                <a:gd name="T21" fmla="*/ 83 h 143"/>
                <a:gd name="T22" fmla="*/ 1 w 103"/>
                <a:gd name="T23" fmla="*/ 65 h 143"/>
                <a:gd name="T24" fmla="*/ 1 w 103"/>
                <a:gd name="T25" fmla="*/ 50 h 143"/>
                <a:gd name="T26" fmla="*/ 0 w 103"/>
                <a:gd name="T27" fmla="*/ 40 h 143"/>
                <a:gd name="T28" fmla="*/ 0 w 103"/>
                <a:gd name="T29" fmla="*/ 36 h 143"/>
                <a:gd name="T30" fmla="*/ 7 w 103"/>
                <a:gd name="T31" fmla="*/ 21 h 143"/>
                <a:gd name="T32" fmla="*/ 18 w 103"/>
                <a:gd name="T33" fmla="*/ 11 h 143"/>
                <a:gd name="T34" fmla="*/ 31 w 103"/>
                <a:gd name="T35" fmla="*/ 4 h 143"/>
                <a:gd name="T36" fmla="*/ 41 w 103"/>
                <a:gd name="T37" fmla="*/ 2 h 143"/>
                <a:gd name="T38" fmla="*/ 52 w 103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3">
                  <a:moveTo>
                    <a:pt x="52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82" y="50"/>
                  </a:lnTo>
                  <a:lnTo>
                    <a:pt x="99" y="57"/>
                  </a:lnTo>
                  <a:lnTo>
                    <a:pt x="103" y="92"/>
                  </a:lnTo>
                  <a:lnTo>
                    <a:pt x="92" y="113"/>
                  </a:lnTo>
                  <a:lnTo>
                    <a:pt x="22" y="14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3" y="83"/>
                  </a:lnTo>
                  <a:lnTo>
                    <a:pt x="1" y="65"/>
                  </a:lnTo>
                  <a:lnTo>
                    <a:pt x="1" y="5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18" y="11"/>
                  </a:lnTo>
                  <a:lnTo>
                    <a:pt x="31" y="4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43"/>
            <p:cNvSpPr>
              <a:spLocks/>
            </p:cNvSpPr>
            <p:nvPr/>
          </p:nvSpPr>
          <p:spPr bwMode="auto">
            <a:xfrm rot="21061620" flipH="1">
              <a:off x="5856179" y="4842089"/>
              <a:ext cx="153988" cy="174625"/>
            </a:xfrm>
            <a:custGeom>
              <a:avLst/>
              <a:gdLst>
                <a:gd name="T0" fmla="*/ 9 w 97"/>
                <a:gd name="T1" fmla="*/ 0 h 110"/>
                <a:gd name="T2" fmla="*/ 15 w 97"/>
                <a:gd name="T3" fmla="*/ 1 h 110"/>
                <a:gd name="T4" fmla="*/ 17 w 97"/>
                <a:gd name="T5" fmla="*/ 3 h 110"/>
                <a:gd name="T6" fmla="*/ 24 w 97"/>
                <a:gd name="T7" fmla="*/ 7 h 110"/>
                <a:gd name="T8" fmla="*/ 32 w 97"/>
                <a:gd name="T9" fmla="*/ 12 h 110"/>
                <a:gd name="T10" fmla="*/ 39 w 97"/>
                <a:gd name="T11" fmla="*/ 18 h 110"/>
                <a:gd name="T12" fmla="*/ 42 w 97"/>
                <a:gd name="T13" fmla="*/ 18 h 110"/>
                <a:gd name="T14" fmla="*/ 50 w 97"/>
                <a:gd name="T15" fmla="*/ 17 h 110"/>
                <a:gd name="T16" fmla="*/ 59 w 97"/>
                <a:gd name="T17" fmla="*/ 16 h 110"/>
                <a:gd name="T18" fmla="*/ 67 w 97"/>
                <a:gd name="T19" fmla="*/ 17 h 110"/>
                <a:gd name="T20" fmla="*/ 68 w 97"/>
                <a:gd name="T21" fmla="*/ 18 h 110"/>
                <a:gd name="T22" fmla="*/ 75 w 97"/>
                <a:gd name="T23" fmla="*/ 24 h 110"/>
                <a:gd name="T24" fmla="*/ 81 w 97"/>
                <a:gd name="T25" fmla="*/ 31 h 110"/>
                <a:gd name="T26" fmla="*/ 89 w 97"/>
                <a:gd name="T27" fmla="*/ 43 h 110"/>
                <a:gd name="T28" fmla="*/ 97 w 97"/>
                <a:gd name="T29" fmla="*/ 60 h 110"/>
                <a:gd name="T30" fmla="*/ 53 w 97"/>
                <a:gd name="T31" fmla="*/ 110 h 110"/>
                <a:gd name="T32" fmla="*/ 50 w 97"/>
                <a:gd name="T33" fmla="*/ 110 h 110"/>
                <a:gd name="T34" fmla="*/ 42 w 97"/>
                <a:gd name="T35" fmla="*/ 110 h 110"/>
                <a:gd name="T36" fmla="*/ 32 w 97"/>
                <a:gd name="T37" fmla="*/ 110 h 110"/>
                <a:gd name="T38" fmla="*/ 21 w 97"/>
                <a:gd name="T39" fmla="*/ 107 h 110"/>
                <a:gd name="T40" fmla="*/ 12 w 97"/>
                <a:gd name="T41" fmla="*/ 101 h 110"/>
                <a:gd name="T42" fmla="*/ 4 w 97"/>
                <a:gd name="T43" fmla="*/ 90 h 110"/>
                <a:gd name="T44" fmla="*/ 0 w 97"/>
                <a:gd name="T45" fmla="*/ 73 h 110"/>
                <a:gd name="T46" fmla="*/ 0 w 97"/>
                <a:gd name="T47" fmla="*/ 72 h 110"/>
                <a:gd name="T48" fmla="*/ 1 w 97"/>
                <a:gd name="T49" fmla="*/ 71 h 110"/>
                <a:gd name="T50" fmla="*/ 1 w 97"/>
                <a:gd name="T51" fmla="*/ 69 h 110"/>
                <a:gd name="T52" fmla="*/ 3 w 97"/>
                <a:gd name="T53" fmla="*/ 67 h 110"/>
                <a:gd name="T54" fmla="*/ 5 w 97"/>
                <a:gd name="T55" fmla="*/ 65 h 110"/>
                <a:gd name="T56" fmla="*/ 7 w 97"/>
                <a:gd name="T57" fmla="*/ 65 h 110"/>
                <a:gd name="T58" fmla="*/ 11 w 97"/>
                <a:gd name="T59" fmla="*/ 65 h 110"/>
                <a:gd name="T60" fmla="*/ 13 w 97"/>
                <a:gd name="T61" fmla="*/ 68 h 110"/>
                <a:gd name="T62" fmla="*/ 15 w 97"/>
                <a:gd name="T63" fmla="*/ 69 h 110"/>
                <a:gd name="T64" fmla="*/ 18 w 97"/>
                <a:gd name="T65" fmla="*/ 72 h 110"/>
                <a:gd name="T66" fmla="*/ 24 w 97"/>
                <a:gd name="T67" fmla="*/ 77 h 110"/>
                <a:gd name="T68" fmla="*/ 28 w 97"/>
                <a:gd name="T69" fmla="*/ 80 h 110"/>
                <a:gd name="T70" fmla="*/ 33 w 97"/>
                <a:gd name="T71" fmla="*/ 80 h 110"/>
                <a:gd name="T72" fmla="*/ 36 w 97"/>
                <a:gd name="T73" fmla="*/ 77 h 110"/>
                <a:gd name="T74" fmla="*/ 36 w 97"/>
                <a:gd name="T75" fmla="*/ 69 h 110"/>
                <a:gd name="T76" fmla="*/ 36 w 97"/>
                <a:gd name="T77" fmla="*/ 65 h 110"/>
                <a:gd name="T78" fmla="*/ 33 w 97"/>
                <a:gd name="T79" fmla="*/ 55 h 110"/>
                <a:gd name="T80" fmla="*/ 26 w 97"/>
                <a:gd name="T81" fmla="*/ 41 h 110"/>
                <a:gd name="T82" fmla="*/ 17 w 97"/>
                <a:gd name="T83" fmla="*/ 25 h 110"/>
                <a:gd name="T84" fmla="*/ 4 w 97"/>
                <a:gd name="T85" fmla="*/ 11 h 110"/>
                <a:gd name="T86" fmla="*/ 4 w 97"/>
                <a:gd name="T87" fmla="*/ 11 h 110"/>
                <a:gd name="T88" fmla="*/ 3 w 97"/>
                <a:gd name="T89" fmla="*/ 9 h 110"/>
                <a:gd name="T90" fmla="*/ 3 w 97"/>
                <a:gd name="T91" fmla="*/ 9 h 110"/>
                <a:gd name="T92" fmla="*/ 1 w 97"/>
                <a:gd name="T93" fmla="*/ 7 h 110"/>
                <a:gd name="T94" fmla="*/ 1 w 97"/>
                <a:gd name="T95" fmla="*/ 5 h 110"/>
                <a:gd name="T96" fmla="*/ 1 w 97"/>
                <a:gd name="T97" fmla="*/ 4 h 110"/>
                <a:gd name="T98" fmla="*/ 1 w 97"/>
                <a:gd name="T99" fmla="*/ 3 h 110"/>
                <a:gd name="T100" fmla="*/ 3 w 97"/>
                <a:gd name="T101" fmla="*/ 1 h 110"/>
                <a:gd name="T102" fmla="*/ 5 w 97"/>
                <a:gd name="T103" fmla="*/ 0 h 110"/>
                <a:gd name="T104" fmla="*/ 9 w 97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5" y="1"/>
                  </a:lnTo>
                  <a:lnTo>
                    <a:pt x="17" y="3"/>
                  </a:lnTo>
                  <a:lnTo>
                    <a:pt x="24" y="7"/>
                  </a:lnTo>
                  <a:lnTo>
                    <a:pt x="32" y="12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50" y="17"/>
                  </a:lnTo>
                  <a:lnTo>
                    <a:pt x="59" y="16"/>
                  </a:lnTo>
                  <a:lnTo>
                    <a:pt x="67" y="17"/>
                  </a:lnTo>
                  <a:lnTo>
                    <a:pt x="68" y="18"/>
                  </a:lnTo>
                  <a:lnTo>
                    <a:pt x="75" y="24"/>
                  </a:lnTo>
                  <a:lnTo>
                    <a:pt x="81" y="31"/>
                  </a:lnTo>
                  <a:lnTo>
                    <a:pt x="89" y="43"/>
                  </a:lnTo>
                  <a:lnTo>
                    <a:pt x="97" y="60"/>
                  </a:lnTo>
                  <a:lnTo>
                    <a:pt x="53" y="110"/>
                  </a:lnTo>
                  <a:lnTo>
                    <a:pt x="50" y="110"/>
                  </a:lnTo>
                  <a:lnTo>
                    <a:pt x="42" y="110"/>
                  </a:lnTo>
                  <a:lnTo>
                    <a:pt x="32" y="110"/>
                  </a:lnTo>
                  <a:lnTo>
                    <a:pt x="21" y="107"/>
                  </a:lnTo>
                  <a:lnTo>
                    <a:pt x="12" y="101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11" y="65"/>
                  </a:lnTo>
                  <a:lnTo>
                    <a:pt x="13" y="68"/>
                  </a:lnTo>
                  <a:lnTo>
                    <a:pt x="15" y="69"/>
                  </a:lnTo>
                  <a:lnTo>
                    <a:pt x="18" y="72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6" y="77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55"/>
                  </a:lnTo>
                  <a:lnTo>
                    <a:pt x="26" y="41"/>
                  </a:lnTo>
                  <a:lnTo>
                    <a:pt x="17" y="2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45"/>
            <p:cNvSpPr>
              <a:spLocks/>
            </p:cNvSpPr>
            <p:nvPr/>
          </p:nvSpPr>
          <p:spPr bwMode="auto">
            <a:xfrm rot="21061620" flipH="1">
              <a:off x="5843927" y="4380648"/>
              <a:ext cx="227013" cy="244475"/>
            </a:xfrm>
            <a:custGeom>
              <a:avLst/>
              <a:gdLst>
                <a:gd name="T0" fmla="*/ 138 w 143"/>
                <a:gd name="T1" fmla="*/ 0 h 154"/>
                <a:gd name="T2" fmla="*/ 140 w 143"/>
                <a:gd name="T3" fmla="*/ 1 h 154"/>
                <a:gd name="T4" fmla="*/ 143 w 143"/>
                <a:gd name="T5" fmla="*/ 4 h 154"/>
                <a:gd name="T6" fmla="*/ 143 w 143"/>
                <a:gd name="T7" fmla="*/ 6 h 154"/>
                <a:gd name="T8" fmla="*/ 142 w 143"/>
                <a:gd name="T9" fmla="*/ 9 h 154"/>
                <a:gd name="T10" fmla="*/ 114 w 143"/>
                <a:gd name="T11" fmla="*/ 40 h 154"/>
                <a:gd name="T12" fmla="*/ 113 w 143"/>
                <a:gd name="T13" fmla="*/ 42 h 154"/>
                <a:gd name="T14" fmla="*/ 125 w 143"/>
                <a:gd name="T15" fmla="*/ 57 h 154"/>
                <a:gd name="T16" fmla="*/ 131 w 143"/>
                <a:gd name="T17" fmla="*/ 76 h 154"/>
                <a:gd name="T18" fmla="*/ 133 w 143"/>
                <a:gd name="T19" fmla="*/ 95 h 154"/>
                <a:gd name="T20" fmla="*/ 127 w 143"/>
                <a:gd name="T21" fmla="*/ 114 h 154"/>
                <a:gd name="T22" fmla="*/ 117 w 143"/>
                <a:gd name="T23" fmla="*/ 131 h 154"/>
                <a:gd name="T24" fmla="*/ 101 w 143"/>
                <a:gd name="T25" fmla="*/ 145 h 154"/>
                <a:gd name="T26" fmla="*/ 81 w 143"/>
                <a:gd name="T27" fmla="*/ 152 h 154"/>
                <a:gd name="T28" fmla="*/ 62 w 143"/>
                <a:gd name="T29" fmla="*/ 154 h 154"/>
                <a:gd name="T30" fmla="*/ 42 w 143"/>
                <a:gd name="T31" fmla="*/ 149 h 154"/>
                <a:gd name="T32" fmla="*/ 24 w 143"/>
                <a:gd name="T33" fmla="*/ 138 h 154"/>
                <a:gd name="T34" fmla="*/ 9 w 143"/>
                <a:gd name="T35" fmla="*/ 121 h 154"/>
                <a:gd name="T36" fmla="*/ 2 w 143"/>
                <a:gd name="T37" fmla="*/ 103 h 154"/>
                <a:gd name="T38" fmla="*/ 0 w 143"/>
                <a:gd name="T39" fmla="*/ 83 h 154"/>
                <a:gd name="T40" fmla="*/ 6 w 143"/>
                <a:gd name="T41" fmla="*/ 62 h 154"/>
                <a:gd name="T42" fmla="*/ 16 w 143"/>
                <a:gd name="T43" fmla="*/ 45 h 154"/>
                <a:gd name="T44" fmla="*/ 32 w 143"/>
                <a:gd name="T45" fmla="*/ 32 h 154"/>
                <a:gd name="T46" fmla="*/ 49 w 143"/>
                <a:gd name="T47" fmla="*/ 25 h 154"/>
                <a:gd name="T48" fmla="*/ 68 w 143"/>
                <a:gd name="T49" fmla="*/ 22 h 154"/>
                <a:gd name="T50" fmla="*/ 87 w 143"/>
                <a:gd name="T51" fmla="*/ 26 h 154"/>
                <a:gd name="T52" fmla="*/ 105 w 143"/>
                <a:gd name="T53" fmla="*/ 34 h 154"/>
                <a:gd name="T54" fmla="*/ 105 w 143"/>
                <a:gd name="T55" fmla="*/ 34 h 154"/>
                <a:gd name="T56" fmla="*/ 133 w 143"/>
                <a:gd name="T57" fmla="*/ 1 h 154"/>
                <a:gd name="T58" fmla="*/ 135 w 143"/>
                <a:gd name="T59" fmla="*/ 0 h 154"/>
                <a:gd name="T60" fmla="*/ 138 w 143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54">
                  <a:moveTo>
                    <a:pt x="138" y="0"/>
                  </a:moveTo>
                  <a:lnTo>
                    <a:pt x="140" y="1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2" y="9"/>
                  </a:lnTo>
                  <a:lnTo>
                    <a:pt x="114" y="40"/>
                  </a:lnTo>
                  <a:lnTo>
                    <a:pt x="113" y="42"/>
                  </a:lnTo>
                  <a:lnTo>
                    <a:pt x="125" y="57"/>
                  </a:lnTo>
                  <a:lnTo>
                    <a:pt x="131" y="76"/>
                  </a:lnTo>
                  <a:lnTo>
                    <a:pt x="133" y="95"/>
                  </a:lnTo>
                  <a:lnTo>
                    <a:pt x="127" y="114"/>
                  </a:lnTo>
                  <a:lnTo>
                    <a:pt x="117" y="131"/>
                  </a:lnTo>
                  <a:lnTo>
                    <a:pt x="101" y="145"/>
                  </a:lnTo>
                  <a:lnTo>
                    <a:pt x="81" y="152"/>
                  </a:lnTo>
                  <a:lnTo>
                    <a:pt x="62" y="154"/>
                  </a:lnTo>
                  <a:lnTo>
                    <a:pt x="42" y="149"/>
                  </a:lnTo>
                  <a:lnTo>
                    <a:pt x="24" y="138"/>
                  </a:lnTo>
                  <a:lnTo>
                    <a:pt x="9" y="121"/>
                  </a:lnTo>
                  <a:lnTo>
                    <a:pt x="2" y="103"/>
                  </a:lnTo>
                  <a:lnTo>
                    <a:pt x="0" y="83"/>
                  </a:lnTo>
                  <a:lnTo>
                    <a:pt x="6" y="62"/>
                  </a:lnTo>
                  <a:lnTo>
                    <a:pt x="16" y="45"/>
                  </a:lnTo>
                  <a:lnTo>
                    <a:pt x="32" y="32"/>
                  </a:lnTo>
                  <a:lnTo>
                    <a:pt x="49" y="25"/>
                  </a:lnTo>
                  <a:lnTo>
                    <a:pt x="68" y="22"/>
                  </a:lnTo>
                  <a:lnTo>
                    <a:pt x="87" y="26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33" y="1"/>
                  </a:lnTo>
                  <a:lnTo>
                    <a:pt x="13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47"/>
            <p:cNvSpPr>
              <a:spLocks/>
            </p:cNvSpPr>
            <p:nvPr/>
          </p:nvSpPr>
          <p:spPr bwMode="auto">
            <a:xfrm rot="21061620" flipH="1">
              <a:off x="5882213" y="4436164"/>
              <a:ext cx="174625" cy="174625"/>
            </a:xfrm>
            <a:custGeom>
              <a:avLst/>
              <a:gdLst>
                <a:gd name="T0" fmla="*/ 59 w 110"/>
                <a:gd name="T1" fmla="*/ 0 h 110"/>
                <a:gd name="T2" fmla="*/ 76 w 110"/>
                <a:gd name="T3" fmla="*/ 4 h 110"/>
                <a:gd name="T4" fmla="*/ 90 w 110"/>
                <a:gd name="T5" fmla="*/ 13 h 110"/>
                <a:gd name="T6" fmla="*/ 102 w 110"/>
                <a:gd name="T7" fmla="*/ 26 h 110"/>
                <a:gd name="T8" fmla="*/ 108 w 110"/>
                <a:gd name="T9" fmla="*/ 42 h 110"/>
                <a:gd name="T10" fmla="*/ 110 w 110"/>
                <a:gd name="T11" fmla="*/ 59 h 110"/>
                <a:gd name="T12" fmla="*/ 106 w 110"/>
                <a:gd name="T13" fmla="*/ 76 h 110"/>
                <a:gd name="T14" fmla="*/ 97 w 110"/>
                <a:gd name="T15" fmla="*/ 92 h 110"/>
                <a:gd name="T16" fmla="*/ 84 w 110"/>
                <a:gd name="T17" fmla="*/ 102 h 110"/>
                <a:gd name="T18" fmla="*/ 67 w 110"/>
                <a:gd name="T19" fmla="*/ 109 h 110"/>
                <a:gd name="T20" fmla="*/ 51 w 110"/>
                <a:gd name="T21" fmla="*/ 110 h 110"/>
                <a:gd name="T22" fmla="*/ 34 w 110"/>
                <a:gd name="T23" fmla="*/ 106 h 110"/>
                <a:gd name="T24" fmla="*/ 18 w 110"/>
                <a:gd name="T25" fmla="*/ 97 h 110"/>
                <a:gd name="T26" fmla="*/ 8 w 110"/>
                <a:gd name="T27" fmla="*/ 84 h 110"/>
                <a:gd name="T28" fmla="*/ 1 w 110"/>
                <a:gd name="T29" fmla="*/ 68 h 110"/>
                <a:gd name="T30" fmla="*/ 0 w 110"/>
                <a:gd name="T31" fmla="*/ 51 h 110"/>
                <a:gd name="T32" fmla="*/ 4 w 110"/>
                <a:gd name="T33" fmla="*/ 34 h 110"/>
                <a:gd name="T34" fmla="*/ 13 w 110"/>
                <a:gd name="T35" fmla="*/ 20 h 110"/>
                <a:gd name="T36" fmla="*/ 26 w 110"/>
                <a:gd name="T37" fmla="*/ 8 h 110"/>
                <a:gd name="T38" fmla="*/ 42 w 110"/>
                <a:gd name="T39" fmla="*/ 2 h 110"/>
                <a:gd name="T40" fmla="*/ 59 w 110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0">
                  <a:moveTo>
                    <a:pt x="59" y="0"/>
                  </a:moveTo>
                  <a:lnTo>
                    <a:pt x="76" y="4"/>
                  </a:lnTo>
                  <a:lnTo>
                    <a:pt x="90" y="13"/>
                  </a:lnTo>
                  <a:lnTo>
                    <a:pt x="102" y="26"/>
                  </a:lnTo>
                  <a:lnTo>
                    <a:pt x="108" y="42"/>
                  </a:lnTo>
                  <a:lnTo>
                    <a:pt x="110" y="59"/>
                  </a:lnTo>
                  <a:lnTo>
                    <a:pt x="106" y="76"/>
                  </a:lnTo>
                  <a:lnTo>
                    <a:pt x="97" y="92"/>
                  </a:lnTo>
                  <a:lnTo>
                    <a:pt x="84" y="102"/>
                  </a:lnTo>
                  <a:lnTo>
                    <a:pt x="67" y="109"/>
                  </a:lnTo>
                  <a:lnTo>
                    <a:pt x="51" y="110"/>
                  </a:lnTo>
                  <a:lnTo>
                    <a:pt x="34" y="106"/>
                  </a:lnTo>
                  <a:lnTo>
                    <a:pt x="18" y="97"/>
                  </a:lnTo>
                  <a:lnTo>
                    <a:pt x="8" y="84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3" y="20"/>
                  </a:lnTo>
                  <a:lnTo>
                    <a:pt x="26" y="8"/>
                  </a:lnTo>
                  <a:lnTo>
                    <a:pt x="42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B050"/>
            </a:solidFill>
            <a:ln w="0">
              <a:solidFill>
                <a:srgbClr val="C2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49"/>
            <p:cNvSpPr>
              <a:spLocks/>
            </p:cNvSpPr>
            <p:nvPr/>
          </p:nvSpPr>
          <p:spPr bwMode="auto">
            <a:xfrm rot="21061620" flipH="1">
              <a:off x="7731378" y="5153084"/>
              <a:ext cx="284163" cy="209550"/>
            </a:xfrm>
            <a:custGeom>
              <a:avLst/>
              <a:gdLst>
                <a:gd name="T0" fmla="*/ 71 w 179"/>
                <a:gd name="T1" fmla="*/ 0 h 132"/>
                <a:gd name="T2" fmla="*/ 90 w 179"/>
                <a:gd name="T3" fmla="*/ 4 h 132"/>
                <a:gd name="T4" fmla="*/ 106 w 179"/>
                <a:gd name="T5" fmla="*/ 14 h 132"/>
                <a:gd name="T6" fmla="*/ 119 w 179"/>
                <a:gd name="T7" fmla="*/ 27 h 132"/>
                <a:gd name="T8" fmla="*/ 128 w 179"/>
                <a:gd name="T9" fmla="*/ 44 h 132"/>
                <a:gd name="T10" fmla="*/ 131 w 179"/>
                <a:gd name="T11" fmla="*/ 64 h 132"/>
                <a:gd name="T12" fmla="*/ 132 w 179"/>
                <a:gd name="T13" fmla="*/ 64 h 132"/>
                <a:gd name="T14" fmla="*/ 174 w 179"/>
                <a:gd name="T15" fmla="*/ 68 h 132"/>
                <a:gd name="T16" fmla="*/ 178 w 179"/>
                <a:gd name="T17" fmla="*/ 68 h 132"/>
                <a:gd name="T18" fmla="*/ 179 w 179"/>
                <a:gd name="T19" fmla="*/ 70 h 132"/>
                <a:gd name="T20" fmla="*/ 179 w 179"/>
                <a:gd name="T21" fmla="*/ 73 h 132"/>
                <a:gd name="T22" fmla="*/ 179 w 179"/>
                <a:gd name="T23" fmla="*/ 76 h 132"/>
                <a:gd name="T24" fmla="*/ 177 w 179"/>
                <a:gd name="T25" fmla="*/ 78 h 132"/>
                <a:gd name="T26" fmla="*/ 174 w 179"/>
                <a:gd name="T27" fmla="*/ 78 h 132"/>
                <a:gd name="T28" fmla="*/ 132 w 179"/>
                <a:gd name="T29" fmla="*/ 76 h 132"/>
                <a:gd name="T30" fmla="*/ 131 w 179"/>
                <a:gd name="T31" fmla="*/ 76 h 132"/>
                <a:gd name="T32" fmla="*/ 124 w 179"/>
                <a:gd name="T33" fmla="*/ 94 h 132"/>
                <a:gd name="T34" fmla="*/ 114 w 179"/>
                <a:gd name="T35" fmla="*/ 111 h 132"/>
                <a:gd name="T36" fmla="*/ 100 w 179"/>
                <a:gd name="T37" fmla="*/ 123 h 132"/>
                <a:gd name="T38" fmla="*/ 81 w 179"/>
                <a:gd name="T39" fmla="*/ 129 h 132"/>
                <a:gd name="T40" fmla="*/ 62 w 179"/>
                <a:gd name="T41" fmla="*/ 132 h 132"/>
                <a:gd name="T42" fmla="*/ 41 w 179"/>
                <a:gd name="T43" fmla="*/ 127 h 132"/>
                <a:gd name="T44" fmla="*/ 24 w 179"/>
                <a:gd name="T45" fmla="*/ 116 h 132"/>
                <a:gd name="T46" fmla="*/ 9 w 179"/>
                <a:gd name="T47" fmla="*/ 100 h 132"/>
                <a:gd name="T48" fmla="*/ 1 w 179"/>
                <a:gd name="T49" fmla="*/ 82 h 132"/>
                <a:gd name="T50" fmla="*/ 0 w 179"/>
                <a:gd name="T51" fmla="*/ 61 h 132"/>
                <a:gd name="T52" fmla="*/ 4 w 179"/>
                <a:gd name="T53" fmla="*/ 40 h 132"/>
                <a:gd name="T54" fmla="*/ 16 w 179"/>
                <a:gd name="T55" fmla="*/ 23 h 132"/>
                <a:gd name="T56" fmla="*/ 30 w 179"/>
                <a:gd name="T57" fmla="*/ 10 h 132"/>
                <a:gd name="T58" fmla="*/ 48 w 179"/>
                <a:gd name="T59" fmla="*/ 1 h 132"/>
                <a:gd name="T60" fmla="*/ 71 w 179"/>
                <a:gd name="T6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132">
                  <a:moveTo>
                    <a:pt x="71" y="0"/>
                  </a:moveTo>
                  <a:lnTo>
                    <a:pt x="90" y="4"/>
                  </a:lnTo>
                  <a:lnTo>
                    <a:pt x="106" y="14"/>
                  </a:lnTo>
                  <a:lnTo>
                    <a:pt x="119" y="27"/>
                  </a:lnTo>
                  <a:lnTo>
                    <a:pt x="128" y="44"/>
                  </a:lnTo>
                  <a:lnTo>
                    <a:pt x="131" y="64"/>
                  </a:lnTo>
                  <a:lnTo>
                    <a:pt x="132" y="64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79" y="70"/>
                  </a:lnTo>
                  <a:lnTo>
                    <a:pt x="179" y="73"/>
                  </a:lnTo>
                  <a:lnTo>
                    <a:pt x="179" y="76"/>
                  </a:lnTo>
                  <a:lnTo>
                    <a:pt x="177" y="78"/>
                  </a:lnTo>
                  <a:lnTo>
                    <a:pt x="174" y="78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24" y="94"/>
                  </a:lnTo>
                  <a:lnTo>
                    <a:pt x="114" y="111"/>
                  </a:lnTo>
                  <a:lnTo>
                    <a:pt x="100" y="123"/>
                  </a:lnTo>
                  <a:lnTo>
                    <a:pt x="81" y="129"/>
                  </a:lnTo>
                  <a:lnTo>
                    <a:pt x="62" y="132"/>
                  </a:lnTo>
                  <a:lnTo>
                    <a:pt x="41" y="127"/>
                  </a:lnTo>
                  <a:lnTo>
                    <a:pt x="24" y="116"/>
                  </a:lnTo>
                  <a:lnTo>
                    <a:pt x="9" y="100"/>
                  </a:lnTo>
                  <a:lnTo>
                    <a:pt x="1" y="82"/>
                  </a:lnTo>
                  <a:lnTo>
                    <a:pt x="0" y="61"/>
                  </a:lnTo>
                  <a:lnTo>
                    <a:pt x="4" y="40"/>
                  </a:lnTo>
                  <a:lnTo>
                    <a:pt x="16" y="23"/>
                  </a:lnTo>
                  <a:lnTo>
                    <a:pt x="30" y="10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650"/>
            <p:cNvSpPr>
              <a:spLocks/>
            </p:cNvSpPr>
            <p:nvPr/>
          </p:nvSpPr>
          <p:spPr bwMode="auto">
            <a:xfrm rot="21061620" flipH="1">
              <a:off x="7817977" y="5156686"/>
              <a:ext cx="185738" cy="187325"/>
            </a:xfrm>
            <a:custGeom>
              <a:avLst/>
              <a:gdLst>
                <a:gd name="T0" fmla="*/ 62 w 117"/>
                <a:gd name="T1" fmla="*/ 0 h 118"/>
                <a:gd name="T2" fmla="*/ 81 w 117"/>
                <a:gd name="T3" fmla="*/ 5 h 118"/>
                <a:gd name="T4" fmla="*/ 96 w 117"/>
                <a:gd name="T5" fmla="*/ 15 h 118"/>
                <a:gd name="T6" fmla="*/ 108 w 117"/>
                <a:gd name="T7" fmla="*/ 28 h 118"/>
                <a:gd name="T8" fmla="*/ 115 w 117"/>
                <a:gd name="T9" fmla="*/ 45 h 118"/>
                <a:gd name="T10" fmla="*/ 117 w 117"/>
                <a:gd name="T11" fmla="*/ 63 h 118"/>
                <a:gd name="T12" fmla="*/ 113 w 117"/>
                <a:gd name="T13" fmla="*/ 81 h 118"/>
                <a:gd name="T14" fmla="*/ 103 w 117"/>
                <a:gd name="T15" fmla="*/ 97 h 118"/>
                <a:gd name="T16" fmla="*/ 90 w 117"/>
                <a:gd name="T17" fmla="*/ 109 h 118"/>
                <a:gd name="T18" fmla="*/ 73 w 117"/>
                <a:gd name="T19" fmla="*/ 117 h 118"/>
                <a:gd name="T20" fmla="*/ 55 w 117"/>
                <a:gd name="T21" fmla="*/ 118 h 118"/>
                <a:gd name="T22" fmla="*/ 36 w 117"/>
                <a:gd name="T23" fmla="*/ 114 h 118"/>
                <a:gd name="T24" fmla="*/ 21 w 117"/>
                <a:gd name="T25" fmla="*/ 104 h 118"/>
                <a:gd name="T26" fmla="*/ 9 w 117"/>
                <a:gd name="T27" fmla="*/ 90 h 118"/>
                <a:gd name="T28" fmla="*/ 2 w 117"/>
                <a:gd name="T29" fmla="*/ 73 h 118"/>
                <a:gd name="T30" fmla="*/ 0 w 117"/>
                <a:gd name="T31" fmla="*/ 55 h 118"/>
                <a:gd name="T32" fmla="*/ 5 w 117"/>
                <a:gd name="T33" fmla="*/ 37 h 118"/>
                <a:gd name="T34" fmla="*/ 14 w 117"/>
                <a:gd name="T35" fmla="*/ 21 h 118"/>
                <a:gd name="T36" fmla="*/ 27 w 117"/>
                <a:gd name="T37" fmla="*/ 9 h 118"/>
                <a:gd name="T38" fmla="*/ 44 w 117"/>
                <a:gd name="T39" fmla="*/ 3 h 118"/>
                <a:gd name="T40" fmla="*/ 62 w 117"/>
                <a:gd name="T4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8">
                  <a:moveTo>
                    <a:pt x="62" y="0"/>
                  </a:moveTo>
                  <a:lnTo>
                    <a:pt x="81" y="5"/>
                  </a:lnTo>
                  <a:lnTo>
                    <a:pt x="96" y="15"/>
                  </a:lnTo>
                  <a:lnTo>
                    <a:pt x="108" y="28"/>
                  </a:lnTo>
                  <a:lnTo>
                    <a:pt x="115" y="45"/>
                  </a:lnTo>
                  <a:lnTo>
                    <a:pt x="117" y="63"/>
                  </a:lnTo>
                  <a:lnTo>
                    <a:pt x="113" y="81"/>
                  </a:lnTo>
                  <a:lnTo>
                    <a:pt x="103" y="97"/>
                  </a:lnTo>
                  <a:lnTo>
                    <a:pt x="90" y="109"/>
                  </a:lnTo>
                  <a:lnTo>
                    <a:pt x="73" y="117"/>
                  </a:lnTo>
                  <a:lnTo>
                    <a:pt x="55" y="118"/>
                  </a:lnTo>
                  <a:lnTo>
                    <a:pt x="36" y="114"/>
                  </a:lnTo>
                  <a:lnTo>
                    <a:pt x="21" y="104"/>
                  </a:lnTo>
                  <a:lnTo>
                    <a:pt x="9" y="90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5" y="37"/>
                  </a:lnTo>
                  <a:lnTo>
                    <a:pt x="14" y="21"/>
                  </a:lnTo>
                  <a:lnTo>
                    <a:pt x="27" y="9"/>
                  </a:lnTo>
                  <a:lnTo>
                    <a:pt x="44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96E1E"/>
            </a:solidFill>
            <a:ln w="0">
              <a:solidFill>
                <a:srgbClr val="796E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657"/>
            <p:cNvSpPr>
              <a:spLocks/>
            </p:cNvSpPr>
            <p:nvPr/>
          </p:nvSpPr>
          <p:spPr bwMode="auto">
            <a:xfrm rot="21061620" flipH="1">
              <a:off x="7456722" y="4569591"/>
              <a:ext cx="114300" cy="109538"/>
            </a:xfrm>
            <a:custGeom>
              <a:avLst/>
              <a:gdLst>
                <a:gd name="T0" fmla="*/ 47 w 72"/>
                <a:gd name="T1" fmla="*/ 0 h 69"/>
                <a:gd name="T2" fmla="*/ 72 w 72"/>
                <a:gd name="T3" fmla="*/ 28 h 69"/>
                <a:gd name="T4" fmla="*/ 25 w 72"/>
                <a:gd name="T5" fmla="*/ 69 h 69"/>
                <a:gd name="T6" fmla="*/ 0 w 72"/>
                <a:gd name="T7" fmla="*/ 40 h 69"/>
                <a:gd name="T8" fmla="*/ 47 w 7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47" y="0"/>
                  </a:moveTo>
                  <a:lnTo>
                    <a:pt x="72" y="28"/>
                  </a:lnTo>
                  <a:lnTo>
                    <a:pt x="25" y="69"/>
                  </a:lnTo>
                  <a:lnTo>
                    <a:pt x="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658"/>
            <p:cNvSpPr>
              <a:spLocks/>
            </p:cNvSpPr>
            <p:nvPr/>
          </p:nvSpPr>
          <p:spPr bwMode="auto">
            <a:xfrm rot="21061620" flipH="1">
              <a:off x="7485574" y="4570751"/>
              <a:ext cx="79375" cy="68263"/>
            </a:xfrm>
            <a:custGeom>
              <a:avLst/>
              <a:gdLst>
                <a:gd name="T0" fmla="*/ 47 w 50"/>
                <a:gd name="T1" fmla="*/ 0 h 43"/>
                <a:gd name="T2" fmla="*/ 50 w 50"/>
                <a:gd name="T3" fmla="*/ 3 h 43"/>
                <a:gd name="T4" fmla="*/ 3 w 50"/>
                <a:gd name="T5" fmla="*/ 43 h 43"/>
                <a:gd name="T6" fmla="*/ 0 w 50"/>
                <a:gd name="T7" fmla="*/ 41 h 43"/>
                <a:gd name="T8" fmla="*/ 47 w 5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47" y="0"/>
                  </a:moveTo>
                  <a:lnTo>
                    <a:pt x="50" y="3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659"/>
            <p:cNvSpPr>
              <a:spLocks/>
            </p:cNvSpPr>
            <p:nvPr/>
          </p:nvSpPr>
          <p:spPr bwMode="auto">
            <a:xfrm rot="21061620" flipH="1">
              <a:off x="7541286" y="4608776"/>
              <a:ext cx="11113" cy="11113"/>
            </a:xfrm>
            <a:custGeom>
              <a:avLst/>
              <a:gdLst>
                <a:gd name="T0" fmla="*/ 6 w 7"/>
                <a:gd name="T1" fmla="*/ 0 h 7"/>
                <a:gd name="T2" fmla="*/ 7 w 7"/>
                <a:gd name="T3" fmla="*/ 2 h 7"/>
                <a:gd name="T4" fmla="*/ 0 w 7"/>
                <a:gd name="T5" fmla="*/ 7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7" y="2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660"/>
            <p:cNvSpPr>
              <a:spLocks/>
            </p:cNvSpPr>
            <p:nvPr/>
          </p:nvSpPr>
          <p:spPr bwMode="auto">
            <a:xfrm rot="21061620" flipH="1">
              <a:off x="7502323" y="4585874"/>
              <a:ext cx="12700" cy="11113"/>
            </a:xfrm>
            <a:custGeom>
              <a:avLst/>
              <a:gdLst>
                <a:gd name="T0" fmla="*/ 7 w 8"/>
                <a:gd name="T1" fmla="*/ 0 h 7"/>
                <a:gd name="T2" fmla="*/ 8 w 8"/>
                <a:gd name="T3" fmla="*/ 1 h 7"/>
                <a:gd name="T4" fmla="*/ 2 w 8"/>
                <a:gd name="T5" fmla="*/ 7 h 7"/>
                <a:gd name="T6" fmla="*/ 0 w 8"/>
                <a:gd name="T7" fmla="*/ 5 h 7"/>
                <a:gd name="T8" fmla="*/ 7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8" y="1"/>
                  </a:lnTo>
                  <a:lnTo>
                    <a:pt x="2" y="7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661"/>
            <p:cNvSpPr>
              <a:spLocks/>
            </p:cNvSpPr>
            <p:nvPr/>
          </p:nvSpPr>
          <p:spPr bwMode="auto">
            <a:xfrm rot="21061620" flipH="1">
              <a:off x="7501463" y="4527700"/>
              <a:ext cx="85725" cy="90488"/>
            </a:xfrm>
            <a:custGeom>
              <a:avLst/>
              <a:gdLst>
                <a:gd name="T0" fmla="*/ 20 w 54"/>
                <a:gd name="T1" fmla="*/ 0 h 57"/>
                <a:gd name="T2" fmla="*/ 23 w 54"/>
                <a:gd name="T3" fmla="*/ 2 h 57"/>
                <a:gd name="T4" fmla="*/ 26 w 54"/>
                <a:gd name="T5" fmla="*/ 4 h 57"/>
                <a:gd name="T6" fmla="*/ 28 w 54"/>
                <a:gd name="T7" fmla="*/ 7 h 57"/>
                <a:gd name="T8" fmla="*/ 28 w 54"/>
                <a:gd name="T9" fmla="*/ 11 h 57"/>
                <a:gd name="T10" fmla="*/ 26 w 54"/>
                <a:gd name="T11" fmla="*/ 15 h 57"/>
                <a:gd name="T12" fmla="*/ 51 w 54"/>
                <a:gd name="T13" fmla="*/ 34 h 57"/>
                <a:gd name="T14" fmla="*/ 53 w 54"/>
                <a:gd name="T15" fmla="*/ 32 h 57"/>
                <a:gd name="T16" fmla="*/ 54 w 54"/>
                <a:gd name="T17" fmla="*/ 33 h 57"/>
                <a:gd name="T18" fmla="*/ 51 w 54"/>
                <a:gd name="T19" fmla="*/ 37 h 57"/>
                <a:gd name="T20" fmla="*/ 26 w 54"/>
                <a:gd name="T21" fmla="*/ 17 h 57"/>
                <a:gd name="T22" fmla="*/ 25 w 54"/>
                <a:gd name="T23" fmla="*/ 16 h 57"/>
                <a:gd name="T24" fmla="*/ 25 w 54"/>
                <a:gd name="T25" fmla="*/ 13 h 57"/>
                <a:gd name="T26" fmla="*/ 26 w 54"/>
                <a:gd name="T27" fmla="*/ 11 h 57"/>
                <a:gd name="T28" fmla="*/ 25 w 54"/>
                <a:gd name="T29" fmla="*/ 8 h 57"/>
                <a:gd name="T30" fmla="*/ 24 w 54"/>
                <a:gd name="T31" fmla="*/ 6 h 57"/>
                <a:gd name="T32" fmla="*/ 23 w 54"/>
                <a:gd name="T33" fmla="*/ 3 h 57"/>
                <a:gd name="T34" fmla="*/ 19 w 54"/>
                <a:gd name="T35" fmla="*/ 3 h 57"/>
                <a:gd name="T36" fmla="*/ 15 w 54"/>
                <a:gd name="T37" fmla="*/ 3 h 57"/>
                <a:gd name="T38" fmla="*/ 12 w 54"/>
                <a:gd name="T39" fmla="*/ 4 h 57"/>
                <a:gd name="T40" fmla="*/ 8 w 54"/>
                <a:gd name="T41" fmla="*/ 7 h 57"/>
                <a:gd name="T42" fmla="*/ 6 w 54"/>
                <a:gd name="T43" fmla="*/ 10 h 57"/>
                <a:gd name="T44" fmla="*/ 3 w 54"/>
                <a:gd name="T45" fmla="*/ 13 h 57"/>
                <a:gd name="T46" fmla="*/ 2 w 54"/>
                <a:gd name="T47" fmla="*/ 16 h 57"/>
                <a:gd name="T48" fmla="*/ 3 w 54"/>
                <a:gd name="T49" fmla="*/ 20 h 57"/>
                <a:gd name="T50" fmla="*/ 4 w 54"/>
                <a:gd name="T51" fmla="*/ 23 h 57"/>
                <a:gd name="T52" fmla="*/ 6 w 54"/>
                <a:gd name="T53" fmla="*/ 24 h 57"/>
                <a:gd name="T54" fmla="*/ 9 w 54"/>
                <a:gd name="T55" fmla="*/ 25 h 57"/>
                <a:gd name="T56" fmla="*/ 12 w 54"/>
                <a:gd name="T57" fmla="*/ 25 h 57"/>
                <a:gd name="T58" fmla="*/ 15 w 54"/>
                <a:gd name="T59" fmla="*/ 24 h 57"/>
                <a:gd name="T60" fmla="*/ 15 w 54"/>
                <a:gd name="T61" fmla="*/ 27 h 57"/>
                <a:gd name="T62" fmla="*/ 30 w 54"/>
                <a:gd name="T63" fmla="*/ 54 h 57"/>
                <a:gd name="T64" fmla="*/ 26 w 54"/>
                <a:gd name="T65" fmla="*/ 57 h 57"/>
                <a:gd name="T66" fmla="*/ 25 w 54"/>
                <a:gd name="T67" fmla="*/ 55 h 57"/>
                <a:gd name="T68" fmla="*/ 28 w 54"/>
                <a:gd name="T69" fmla="*/ 53 h 57"/>
                <a:gd name="T70" fmla="*/ 13 w 54"/>
                <a:gd name="T71" fmla="*/ 27 h 57"/>
                <a:gd name="T72" fmla="*/ 9 w 54"/>
                <a:gd name="T73" fmla="*/ 27 h 57"/>
                <a:gd name="T74" fmla="*/ 6 w 54"/>
                <a:gd name="T75" fmla="*/ 27 h 57"/>
                <a:gd name="T76" fmla="*/ 2 w 54"/>
                <a:gd name="T77" fmla="*/ 24 h 57"/>
                <a:gd name="T78" fmla="*/ 0 w 54"/>
                <a:gd name="T79" fmla="*/ 21 h 57"/>
                <a:gd name="T80" fmla="*/ 0 w 54"/>
                <a:gd name="T81" fmla="*/ 17 h 57"/>
                <a:gd name="T82" fmla="*/ 2 w 54"/>
                <a:gd name="T83" fmla="*/ 12 h 57"/>
                <a:gd name="T84" fmla="*/ 3 w 54"/>
                <a:gd name="T85" fmla="*/ 8 h 57"/>
                <a:gd name="T86" fmla="*/ 7 w 54"/>
                <a:gd name="T87" fmla="*/ 6 h 57"/>
                <a:gd name="T88" fmla="*/ 11 w 54"/>
                <a:gd name="T89" fmla="*/ 3 h 57"/>
                <a:gd name="T90" fmla="*/ 15 w 54"/>
                <a:gd name="T91" fmla="*/ 0 h 57"/>
                <a:gd name="T92" fmla="*/ 20 w 54"/>
                <a:gd name="T9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57">
                  <a:moveTo>
                    <a:pt x="20" y="0"/>
                  </a:moveTo>
                  <a:lnTo>
                    <a:pt x="23" y="2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1" y="3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8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663"/>
            <p:cNvSpPr>
              <a:spLocks/>
            </p:cNvSpPr>
            <p:nvPr/>
          </p:nvSpPr>
          <p:spPr bwMode="auto">
            <a:xfrm rot="21061620" flipH="1">
              <a:off x="7206788" y="4465976"/>
              <a:ext cx="112713" cy="82550"/>
            </a:xfrm>
            <a:custGeom>
              <a:avLst/>
              <a:gdLst>
                <a:gd name="T0" fmla="*/ 60 w 71"/>
                <a:gd name="T1" fmla="*/ 0 h 52"/>
                <a:gd name="T2" fmla="*/ 71 w 71"/>
                <a:gd name="T3" fmla="*/ 35 h 52"/>
                <a:gd name="T4" fmla="*/ 10 w 71"/>
                <a:gd name="T5" fmla="*/ 52 h 52"/>
                <a:gd name="T6" fmla="*/ 0 w 71"/>
                <a:gd name="T7" fmla="*/ 17 h 52"/>
                <a:gd name="T8" fmla="*/ 60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60" y="0"/>
                  </a:moveTo>
                  <a:lnTo>
                    <a:pt x="71" y="35"/>
                  </a:lnTo>
                  <a:lnTo>
                    <a:pt x="10" y="52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664"/>
            <p:cNvSpPr>
              <a:spLocks/>
            </p:cNvSpPr>
            <p:nvPr/>
          </p:nvSpPr>
          <p:spPr bwMode="auto">
            <a:xfrm rot="21061620" flipH="1">
              <a:off x="7213003" y="4511060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60 w 60"/>
                <a:gd name="T3" fmla="*/ 4 h 20"/>
                <a:gd name="T4" fmla="*/ 0 w 60"/>
                <a:gd name="T5" fmla="*/ 20 h 20"/>
                <a:gd name="T6" fmla="*/ 0 w 60"/>
                <a:gd name="T7" fmla="*/ 17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60" y="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665"/>
            <p:cNvSpPr>
              <a:spLocks/>
            </p:cNvSpPr>
            <p:nvPr/>
          </p:nvSpPr>
          <p:spPr bwMode="auto">
            <a:xfrm rot="21061620" flipH="1">
              <a:off x="7230509" y="452590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3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666"/>
            <p:cNvSpPr>
              <a:spLocks/>
            </p:cNvSpPr>
            <p:nvPr/>
          </p:nvSpPr>
          <p:spPr bwMode="auto">
            <a:xfrm rot="21061620" flipH="1">
              <a:off x="7276395" y="4531517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2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667"/>
            <p:cNvSpPr>
              <a:spLocks/>
            </p:cNvSpPr>
            <p:nvPr/>
          </p:nvSpPr>
          <p:spPr bwMode="auto">
            <a:xfrm rot="21061620" flipH="1">
              <a:off x="7222845" y="4524607"/>
              <a:ext cx="71438" cy="90488"/>
            </a:xfrm>
            <a:custGeom>
              <a:avLst/>
              <a:gdLst>
                <a:gd name="T0" fmla="*/ 36 w 45"/>
                <a:gd name="T1" fmla="*/ 0 h 57"/>
                <a:gd name="T2" fmla="*/ 36 w 45"/>
                <a:gd name="T3" fmla="*/ 2 h 57"/>
                <a:gd name="T4" fmla="*/ 33 w 45"/>
                <a:gd name="T5" fmla="*/ 3 h 57"/>
                <a:gd name="T6" fmla="*/ 36 w 45"/>
                <a:gd name="T7" fmla="*/ 33 h 57"/>
                <a:gd name="T8" fmla="*/ 40 w 45"/>
                <a:gd name="T9" fmla="*/ 34 h 57"/>
                <a:gd name="T10" fmla="*/ 42 w 45"/>
                <a:gd name="T11" fmla="*/ 37 h 57"/>
                <a:gd name="T12" fmla="*/ 43 w 45"/>
                <a:gd name="T13" fmla="*/ 40 h 57"/>
                <a:gd name="T14" fmla="*/ 45 w 45"/>
                <a:gd name="T15" fmla="*/ 43 h 57"/>
                <a:gd name="T16" fmla="*/ 43 w 45"/>
                <a:gd name="T17" fmla="*/ 47 h 57"/>
                <a:gd name="T18" fmla="*/ 41 w 45"/>
                <a:gd name="T19" fmla="*/ 50 h 57"/>
                <a:gd name="T20" fmla="*/ 37 w 45"/>
                <a:gd name="T21" fmla="*/ 54 h 57"/>
                <a:gd name="T22" fmla="*/ 32 w 45"/>
                <a:gd name="T23" fmla="*/ 55 h 57"/>
                <a:gd name="T24" fmla="*/ 28 w 45"/>
                <a:gd name="T25" fmla="*/ 57 h 57"/>
                <a:gd name="T26" fmla="*/ 23 w 45"/>
                <a:gd name="T27" fmla="*/ 55 h 57"/>
                <a:gd name="T28" fmla="*/ 19 w 45"/>
                <a:gd name="T29" fmla="*/ 54 h 57"/>
                <a:gd name="T30" fmla="*/ 16 w 45"/>
                <a:gd name="T31" fmla="*/ 51 h 57"/>
                <a:gd name="T32" fmla="*/ 15 w 45"/>
                <a:gd name="T33" fmla="*/ 49 h 57"/>
                <a:gd name="T34" fmla="*/ 13 w 45"/>
                <a:gd name="T35" fmla="*/ 45 h 57"/>
                <a:gd name="T36" fmla="*/ 15 w 45"/>
                <a:gd name="T37" fmla="*/ 41 h 57"/>
                <a:gd name="T38" fmla="*/ 17 w 45"/>
                <a:gd name="T39" fmla="*/ 38 h 57"/>
                <a:gd name="T40" fmla="*/ 4 w 45"/>
                <a:gd name="T41" fmla="*/ 11 h 57"/>
                <a:gd name="T42" fmla="*/ 0 w 45"/>
                <a:gd name="T43" fmla="*/ 12 h 57"/>
                <a:gd name="T44" fmla="*/ 0 w 45"/>
                <a:gd name="T45" fmla="*/ 9 h 57"/>
                <a:gd name="T46" fmla="*/ 6 w 45"/>
                <a:gd name="T47" fmla="*/ 8 h 57"/>
                <a:gd name="T48" fmla="*/ 20 w 45"/>
                <a:gd name="T49" fmla="*/ 37 h 57"/>
                <a:gd name="T50" fmla="*/ 20 w 45"/>
                <a:gd name="T51" fmla="*/ 38 h 57"/>
                <a:gd name="T52" fmla="*/ 19 w 45"/>
                <a:gd name="T53" fmla="*/ 40 h 57"/>
                <a:gd name="T54" fmla="*/ 17 w 45"/>
                <a:gd name="T55" fmla="*/ 42 h 57"/>
                <a:gd name="T56" fmla="*/ 16 w 45"/>
                <a:gd name="T57" fmla="*/ 45 h 57"/>
                <a:gd name="T58" fmla="*/ 16 w 45"/>
                <a:gd name="T59" fmla="*/ 47 h 57"/>
                <a:gd name="T60" fmla="*/ 17 w 45"/>
                <a:gd name="T61" fmla="*/ 50 h 57"/>
                <a:gd name="T62" fmla="*/ 20 w 45"/>
                <a:gd name="T63" fmla="*/ 53 h 57"/>
                <a:gd name="T64" fmla="*/ 24 w 45"/>
                <a:gd name="T65" fmla="*/ 54 h 57"/>
                <a:gd name="T66" fmla="*/ 28 w 45"/>
                <a:gd name="T67" fmla="*/ 54 h 57"/>
                <a:gd name="T68" fmla="*/ 32 w 45"/>
                <a:gd name="T69" fmla="*/ 54 h 57"/>
                <a:gd name="T70" fmla="*/ 37 w 45"/>
                <a:gd name="T71" fmla="*/ 51 h 57"/>
                <a:gd name="T72" fmla="*/ 40 w 45"/>
                <a:gd name="T73" fmla="*/ 47 h 57"/>
                <a:gd name="T74" fmla="*/ 42 w 45"/>
                <a:gd name="T75" fmla="*/ 45 h 57"/>
                <a:gd name="T76" fmla="*/ 42 w 45"/>
                <a:gd name="T77" fmla="*/ 41 h 57"/>
                <a:gd name="T78" fmla="*/ 41 w 45"/>
                <a:gd name="T79" fmla="*/ 38 h 57"/>
                <a:gd name="T80" fmla="*/ 38 w 45"/>
                <a:gd name="T81" fmla="*/ 36 h 57"/>
                <a:gd name="T82" fmla="*/ 36 w 45"/>
                <a:gd name="T83" fmla="*/ 34 h 57"/>
                <a:gd name="T84" fmla="*/ 33 w 45"/>
                <a:gd name="T85" fmla="*/ 34 h 57"/>
                <a:gd name="T86" fmla="*/ 33 w 45"/>
                <a:gd name="T87" fmla="*/ 33 h 57"/>
                <a:gd name="T88" fmla="*/ 30 w 45"/>
                <a:gd name="T89" fmla="*/ 2 h 57"/>
                <a:gd name="T90" fmla="*/ 36 w 45"/>
                <a:gd name="T9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57">
                  <a:moveTo>
                    <a:pt x="36" y="0"/>
                  </a:moveTo>
                  <a:lnTo>
                    <a:pt x="36" y="2"/>
                  </a:lnTo>
                  <a:lnTo>
                    <a:pt x="33" y="3"/>
                  </a:lnTo>
                  <a:lnTo>
                    <a:pt x="36" y="33"/>
                  </a:lnTo>
                  <a:lnTo>
                    <a:pt x="40" y="34"/>
                  </a:lnTo>
                  <a:lnTo>
                    <a:pt x="42" y="37"/>
                  </a:lnTo>
                  <a:lnTo>
                    <a:pt x="43" y="40"/>
                  </a:lnTo>
                  <a:lnTo>
                    <a:pt x="45" y="43"/>
                  </a:lnTo>
                  <a:lnTo>
                    <a:pt x="43" y="47"/>
                  </a:lnTo>
                  <a:lnTo>
                    <a:pt x="41" y="50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8" y="57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1"/>
                  </a:lnTo>
                  <a:lnTo>
                    <a:pt x="15" y="49"/>
                  </a:lnTo>
                  <a:lnTo>
                    <a:pt x="13" y="45"/>
                  </a:lnTo>
                  <a:lnTo>
                    <a:pt x="15" y="41"/>
                  </a:lnTo>
                  <a:lnTo>
                    <a:pt x="17" y="3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8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7" y="42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4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2" y="45"/>
                  </a:lnTo>
                  <a:lnTo>
                    <a:pt x="42" y="41"/>
                  </a:lnTo>
                  <a:lnTo>
                    <a:pt x="41" y="38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0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672"/>
            <p:cNvSpPr>
              <a:spLocks/>
            </p:cNvSpPr>
            <p:nvPr/>
          </p:nvSpPr>
          <p:spPr bwMode="auto">
            <a:xfrm rot="21061620" flipH="1">
              <a:off x="4903274" y="4079729"/>
              <a:ext cx="647700" cy="766763"/>
            </a:xfrm>
            <a:custGeom>
              <a:avLst/>
              <a:gdLst>
                <a:gd name="T0" fmla="*/ 339 w 408"/>
                <a:gd name="T1" fmla="*/ 0 h 483"/>
                <a:gd name="T2" fmla="*/ 353 w 408"/>
                <a:gd name="T3" fmla="*/ 3 h 483"/>
                <a:gd name="T4" fmla="*/ 366 w 408"/>
                <a:gd name="T5" fmla="*/ 12 h 483"/>
                <a:gd name="T6" fmla="*/ 381 w 408"/>
                <a:gd name="T7" fmla="*/ 29 h 483"/>
                <a:gd name="T8" fmla="*/ 383 w 408"/>
                <a:gd name="T9" fmla="*/ 30 h 483"/>
                <a:gd name="T10" fmla="*/ 385 w 408"/>
                <a:gd name="T11" fmla="*/ 35 h 483"/>
                <a:gd name="T12" fmla="*/ 388 w 408"/>
                <a:gd name="T13" fmla="*/ 45 h 483"/>
                <a:gd name="T14" fmla="*/ 392 w 408"/>
                <a:gd name="T15" fmla="*/ 55 h 483"/>
                <a:gd name="T16" fmla="*/ 396 w 408"/>
                <a:gd name="T17" fmla="*/ 70 h 483"/>
                <a:gd name="T18" fmla="*/ 400 w 408"/>
                <a:gd name="T19" fmla="*/ 87 h 483"/>
                <a:gd name="T20" fmla="*/ 404 w 408"/>
                <a:gd name="T21" fmla="*/ 105 h 483"/>
                <a:gd name="T22" fmla="*/ 406 w 408"/>
                <a:gd name="T23" fmla="*/ 126 h 483"/>
                <a:gd name="T24" fmla="*/ 408 w 408"/>
                <a:gd name="T25" fmla="*/ 148 h 483"/>
                <a:gd name="T26" fmla="*/ 406 w 408"/>
                <a:gd name="T27" fmla="*/ 172 h 483"/>
                <a:gd name="T28" fmla="*/ 402 w 408"/>
                <a:gd name="T29" fmla="*/ 197 h 483"/>
                <a:gd name="T30" fmla="*/ 397 w 408"/>
                <a:gd name="T31" fmla="*/ 223 h 483"/>
                <a:gd name="T32" fmla="*/ 388 w 408"/>
                <a:gd name="T33" fmla="*/ 249 h 483"/>
                <a:gd name="T34" fmla="*/ 375 w 408"/>
                <a:gd name="T35" fmla="*/ 275 h 483"/>
                <a:gd name="T36" fmla="*/ 359 w 408"/>
                <a:gd name="T37" fmla="*/ 301 h 483"/>
                <a:gd name="T38" fmla="*/ 338 w 408"/>
                <a:gd name="T39" fmla="*/ 327 h 483"/>
                <a:gd name="T40" fmla="*/ 312 w 408"/>
                <a:gd name="T41" fmla="*/ 354 h 483"/>
                <a:gd name="T42" fmla="*/ 281 w 408"/>
                <a:gd name="T43" fmla="*/ 378 h 483"/>
                <a:gd name="T44" fmla="*/ 244 w 408"/>
                <a:gd name="T45" fmla="*/ 402 h 483"/>
                <a:gd name="T46" fmla="*/ 202 w 408"/>
                <a:gd name="T47" fmla="*/ 426 h 483"/>
                <a:gd name="T48" fmla="*/ 154 w 408"/>
                <a:gd name="T49" fmla="*/ 447 h 483"/>
                <a:gd name="T50" fmla="*/ 97 w 408"/>
                <a:gd name="T51" fmla="*/ 466 h 483"/>
                <a:gd name="T52" fmla="*/ 34 w 408"/>
                <a:gd name="T53" fmla="*/ 483 h 483"/>
                <a:gd name="T54" fmla="*/ 0 w 408"/>
                <a:gd name="T55" fmla="*/ 414 h 483"/>
                <a:gd name="T56" fmla="*/ 3 w 408"/>
                <a:gd name="T57" fmla="*/ 413 h 483"/>
                <a:gd name="T58" fmla="*/ 11 w 408"/>
                <a:gd name="T59" fmla="*/ 411 h 483"/>
                <a:gd name="T60" fmla="*/ 23 w 408"/>
                <a:gd name="T61" fmla="*/ 409 h 483"/>
                <a:gd name="T62" fmla="*/ 38 w 408"/>
                <a:gd name="T63" fmla="*/ 403 h 483"/>
                <a:gd name="T64" fmla="*/ 57 w 408"/>
                <a:gd name="T65" fmla="*/ 398 h 483"/>
                <a:gd name="T66" fmla="*/ 78 w 408"/>
                <a:gd name="T67" fmla="*/ 392 h 483"/>
                <a:gd name="T68" fmla="*/ 101 w 408"/>
                <a:gd name="T69" fmla="*/ 382 h 483"/>
                <a:gd name="T70" fmla="*/ 126 w 408"/>
                <a:gd name="T71" fmla="*/ 372 h 483"/>
                <a:gd name="T72" fmla="*/ 151 w 408"/>
                <a:gd name="T73" fmla="*/ 361 h 483"/>
                <a:gd name="T74" fmla="*/ 177 w 408"/>
                <a:gd name="T75" fmla="*/ 347 h 483"/>
                <a:gd name="T76" fmla="*/ 202 w 408"/>
                <a:gd name="T77" fmla="*/ 333 h 483"/>
                <a:gd name="T78" fmla="*/ 227 w 408"/>
                <a:gd name="T79" fmla="*/ 316 h 483"/>
                <a:gd name="T80" fmla="*/ 249 w 408"/>
                <a:gd name="T81" fmla="*/ 296 h 483"/>
                <a:gd name="T82" fmla="*/ 270 w 408"/>
                <a:gd name="T83" fmla="*/ 276 h 483"/>
                <a:gd name="T84" fmla="*/ 288 w 408"/>
                <a:gd name="T85" fmla="*/ 253 h 483"/>
                <a:gd name="T86" fmla="*/ 304 w 408"/>
                <a:gd name="T87" fmla="*/ 228 h 483"/>
                <a:gd name="T88" fmla="*/ 316 w 408"/>
                <a:gd name="T89" fmla="*/ 202 h 483"/>
                <a:gd name="T90" fmla="*/ 324 w 408"/>
                <a:gd name="T91" fmla="*/ 172 h 483"/>
                <a:gd name="T92" fmla="*/ 326 w 408"/>
                <a:gd name="T93" fmla="*/ 140 h 483"/>
                <a:gd name="T94" fmla="*/ 322 w 408"/>
                <a:gd name="T95" fmla="*/ 106 h 483"/>
                <a:gd name="T96" fmla="*/ 313 w 408"/>
                <a:gd name="T97" fmla="*/ 70 h 483"/>
                <a:gd name="T98" fmla="*/ 298 w 408"/>
                <a:gd name="T99" fmla="*/ 32 h 483"/>
                <a:gd name="T100" fmla="*/ 299 w 408"/>
                <a:gd name="T101" fmla="*/ 29 h 483"/>
                <a:gd name="T102" fmla="*/ 302 w 408"/>
                <a:gd name="T103" fmla="*/ 25 h 483"/>
                <a:gd name="T104" fmla="*/ 305 w 408"/>
                <a:gd name="T105" fmla="*/ 18 h 483"/>
                <a:gd name="T106" fmla="*/ 312 w 408"/>
                <a:gd name="T107" fmla="*/ 11 h 483"/>
                <a:gd name="T108" fmla="*/ 320 w 408"/>
                <a:gd name="T109" fmla="*/ 5 h 483"/>
                <a:gd name="T110" fmla="*/ 329 w 408"/>
                <a:gd name="T111" fmla="*/ 0 h 483"/>
                <a:gd name="T112" fmla="*/ 339 w 408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83">
                  <a:moveTo>
                    <a:pt x="339" y="0"/>
                  </a:moveTo>
                  <a:lnTo>
                    <a:pt x="353" y="3"/>
                  </a:lnTo>
                  <a:lnTo>
                    <a:pt x="366" y="12"/>
                  </a:lnTo>
                  <a:lnTo>
                    <a:pt x="381" y="29"/>
                  </a:lnTo>
                  <a:lnTo>
                    <a:pt x="383" y="30"/>
                  </a:lnTo>
                  <a:lnTo>
                    <a:pt x="385" y="35"/>
                  </a:lnTo>
                  <a:lnTo>
                    <a:pt x="388" y="45"/>
                  </a:lnTo>
                  <a:lnTo>
                    <a:pt x="392" y="55"/>
                  </a:lnTo>
                  <a:lnTo>
                    <a:pt x="396" y="70"/>
                  </a:lnTo>
                  <a:lnTo>
                    <a:pt x="400" y="87"/>
                  </a:lnTo>
                  <a:lnTo>
                    <a:pt x="404" y="105"/>
                  </a:lnTo>
                  <a:lnTo>
                    <a:pt x="406" y="126"/>
                  </a:lnTo>
                  <a:lnTo>
                    <a:pt x="408" y="148"/>
                  </a:lnTo>
                  <a:lnTo>
                    <a:pt x="406" y="172"/>
                  </a:lnTo>
                  <a:lnTo>
                    <a:pt x="402" y="197"/>
                  </a:lnTo>
                  <a:lnTo>
                    <a:pt x="397" y="223"/>
                  </a:lnTo>
                  <a:lnTo>
                    <a:pt x="388" y="249"/>
                  </a:lnTo>
                  <a:lnTo>
                    <a:pt x="375" y="275"/>
                  </a:lnTo>
                  <a:lnTo>
                    <a:pt x="359" y="301"/>
                  </a:lnTo>
                  <a:lnTo>
                    <a:pt x="338" y="327"/>
                  </a:lnTo>
                  <a:lnTo>
                    <a:pt x="312" y="354"/>
                  </a:lnTo>
                  <a:lnTo>
                    <a:pt x="281" y="378"/>
                  </a:lnTo>
                  <a:lnTo>
                    <a:pt x="244" y="402"/>
                  </a:lnTo>
                  <a:lnTo>
                    <a:pt x="202" y="426"/>
                  </a:lnTo>
                  <a:lnTo>
                    <a:pt x="154" y="447"/>
                  </a:lnTo>
                  <a:lnTo>
                    <a:pt x="97" y="466"/>
                  </a:lnTo>
                  <a:lnTo>
                    <a:pt x="34" y="483"/>
                  </a:lnTo>
                  <a:lnTo>
                    <a:pt x="0" y="414"/>
                  </a:lnTo>
                  <a:lnTo>
                    <a:pt x="3" y="413"/>
                  </a:lnTo>
                  <a:lnTo>
                    <a:pt x="11" y="411"/>
                  </a:lnTo>
                  <a:lnTo>
                    <a:pt x="23" y="409"/>
                  </a:lnTo>
                  <a:lnTo>
                    <a:pt x="38" y="403"/>
                  </a:lnTo>
                  <a:lnTo>
                    <a:pt x="57" y="398"/>
                  </a:lnTo>
                  <a:lnTo>
                    <a:pt x="78" y="392"/>
                  </a:lnTo>
                  <a:lnTo>
                    <a:pt x="101" y="382"/>
                  </a:lnTo>
                  <a:lnTo>
                    <a:pt x="126" y="372"/>
                  </a:lnTo>
                  <a:lnTo>
                    <a:pt x="151" y="361"/>
                  </a:lnTo>
                  <a:lnTo>
                    <a:pt x="177" y="347"/>
                  </a:lnTo>
                  <a:lnTo>
                    <a:pt x="202" y="333"/>
                  </a:lnTo>
                  <a:lnTo>
                    <a:pt x="227" y="316"/>
                  </a:lnTo>
                  <a:lnTo>
                    <a:pt x="249" y="296"/>
                  </a:lnTo>
                  <a:lnTo>
                    <a:pt x="270" y="276"/>
                  </a:lnTo>
                  <a:lnTo>
                    <a:pt x="288" y="253"/>
                  </a:lnTo>
                  <a:lnTo>
                    <a:pt x="304" y="228"/>
                  </a:lnTo>
                  <a:lnTo>
                    <a:pt x="316" y="202"/>
                  </a:lnTo>
                  <a:lnTo>
                    <a:pt x="324" y="172"/>
                  </a:lnTo>
                  <a:lnTo>
                    <a:pt x="326" y="140"/>
                  </a:lnTo>
                  <a:lnTo>
                    <a:pt x="322" y="106"/>
                  </a:lnTo>
                  <a:lnTo>
                    <a:pt x="313" y="70"/>
                  </a:lnTo>
                  <a:lnTo>
                    <a:pt x="298" y="32"/>
                  </a:lnTo>
                  <a:lnTo>
                    <a:pt x="299" y="29"/>
                  </a:lnTo>
                  <a:lnTo>
                    <a:pt x="302" y="25"/>
                  </a:lnTo>
                  <a:lnTo>
                    <a:pt x="305" y="18"/>
                  </a:lnTo>
                  <a:lnTo>
                    <a:pt x="312" y="11"/>
                  </a:lnTo>
                  <a:lnTo>
                    <a:pt x="320" y="5"/>
                  </a:lnTo>
                  <a:lnTo>
                    <a:pt x="32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673"/>
            <p:cNvSpPr>
              <a:spLocks/>
            </p:cNvSpPr>
            <p:nvPr/>
          </p:nvSpPr>
          <p:spPr bwMode="auto">
            <a:xfrm rot="21061620" flipH="1">
              <a:off x="5545903" y="4658542"/>
              <a:ext cx="228600" cy="168275"/>
            </a:xfrm>
            <a:custGeom>
              <a:avLst/>
              <a:gdLst>
                <a:gd name="T0" fmla="*/ 89 w 144"/>
                <a:gd name="T1" fmla="*/ 0 h 106"/>
                <a:gd name="T2" fmla="*/ 110 w 144"/>
                <a:gd name="T3" fmla="*/ 9 h 106"/>
                <a:gd name="T4" fmla="*/ 144 w 144"/>
                <a:gd name="T5" fmla="*/ 78 h 106"/>
                <a:gd name="T6" fmla="*/ 126 w 144"/>
                <a:gd name="T7" fmla="*/ 87 h 106"/>
                <a:gd name="T8" fmla="*/ 105 w 144"/>
                <a:gd name="T9" fmla="*/ 94 h 106"/>
                <a:gd name="T10" fmla="*/ 86 w 144"/>
                <a:gd name="T11" fmla="*/ 99 h 106"/>
                <a:gd name="T12" fmla="*/ 67 w 144"/>
                <a:gd name="T13" fmla="*/ 103 h 106"/>
                <a:gd name="T14" fmla="*/ 53 w 144"/>
                <a:gd name="T15" fmla="*/ 104 h 106"/>
                <a:gd name="T16" fmla="*/ 42 w 144"/>
                <a:gd name="T17" fmla="*/ 106 h 106"/>
                <a:gd name="T18" fmla="*/ 38 w 144"/>
                <a:gd name="T19" fmla="*/ 106 h 106"/>
                <a:gd name="T20" fmla="*/ 23 w 144"/>
                <a:gd name="T21" fmla="*/ 99 h 106"/>
                <a:gd name="T22" fmla="*/ 12 w 144"/>
                <a:gd name="T23" fmla="*/ 89 h 106"/>
                <a:gd name="T24" fmla="*/ 6 w 144"/>
                <a:gd name="T25" fmla="*/ 77 h 106"/>
                <a:gd name="T26" fmla="*/ 2 w 144"/>
                <a:gd name="T27" fmla="*/ 65 h 106"/>
                <a:gd name="T28" fmla="*/ 0 w 144"/>
                <a:gd name="T29" fmla="*/ 56 h 106"/>
                <a:gd name="T30" fmla="*/ 0 w 144"/>
                <a:gd name="T31" fmla="*/ 48 h 106"/>
                <a:gd name="T32" fmla="*/ 0 w 144"/>
                <a:gd name="T33" fmla="*/ 45 h 106"/>
                <a:gd name="T34" fmla="*/ 48 w 144"/>
                <a:gd name="T35" fmla="*/ 23 h 106"/>
                <a:gd name="T36" fmla="*/ 54 w 144"/>
                <a:gd name="T37" fmla="*/ 5 h 106"/>
                <a:gd name="T38" fmla="*/ 89 w 144"/>
                <a:gd name="T3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06">
                  <a:moveTo>
                    <a:pt x="89" y="0"/>
                  </a:moveTo>
                  <a:lnTo>
                    <a:pt x="110" y="9"/>
                  </a:lnTo>
                  <a:lnTo>
                    <a:pt x="144" y="78"/>
                  </a:lnTo>
                  <a:lnTo>
                    <a:pt x="126" y="87"/>
                  </a:lnTo>
                  <a:lnTo>
                    <a:pt x="105" y="94"/>
                  </a:lnTo>
                  <a:lnTo>
                    <a:pt x="86" y="99"/>
                  </a:lnTo>
                  <a:lnTo>
                    <a:pt x="67" y="103"/>
                  </a:lnTo>
                  <a:lnTo>
                    <a:pt x="53" y="104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23" y="99"/>
                  </a:lnTo>
                  <a:lnTo>
                    <a:pt x="12" y="89"/>
                  </a:lnTo>
                  <a:lnTo>
                    <a:pt x="6" y="77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48" y="23"/>
                  </a:lnTo>
                  <a:lnTo>
                    <a:pt x="54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674"/>
            <p:cNvSpPr>
              <a:spLocks/>
            </p:cNvSpPr>
            <p:nvPr/>
          </p:nvSpPr>
          <p:spPr bwMode="auto">
            <a:xfrm rot="21061620" flipH="1">
              <a:off x="5431504" y="3115822"/>
              <a:ext cx="815975" cy="354013"/>
            </a:xfrm>
            <a:custGeom>
              <a:avLst/>
              <a:gdLst>
                <a:gd name="T0" fmla="*/ 324 w 514"/>
                <a:gd name="T1" fmla="*/ 0 h 223"/>
                <a:gd name="T2" fmla="*/ 357 w 514"/>
                <a:gd name="T3" fmla="*/ 1 h 223"/>
                <a:gd name="T4" fmla="*/ 387 w 514"/>
                <a:gd name="T5" fmla="*/ 4 h 223"/>
                <a:gd name="T6" fmla="*/ 416 w 514"/>
                <a:gd name="T7" fmla="*/ 7 h 223"/>
                <a:gd name="T8" fmla="*/ 442 w 514"/>
                <a:gd name="T9" fmla="*/ 11 h 223"/>
                <a:gd name="T10" fmla="*/ 463 w 514"/>
                <a:gd name="T11" fmla="*/ 13 h 223"/>
                <a:gd name="T12" fmla="*/ 480 w 514"/>
                <a:gd name="T13" fmla="*/ 16 h 223"/>
                <a:gd name="T14" fmla="*/ 491 w 514"/>
                <a:gd name="T15" fmla="*/ 18 h 223"/>
                <a:gd name="T16" fmla="*/ 494 w 514"/>
                <a:gd name="T17" fmla="*/ 18 h 223"/>
                <a:gd name="T18" fmla="*/ 506 w 514"/>
                <a:gd name="T19" fmla="*/ 35 h 223"/>
                <a:gd name="T20" fmla="*/ 513 w 514"/>
                <a:gd name="T21" fmla="*/ 50 h 223"/>
                <a:gd name="T22" fmla="*/ 514 w 514"/>
                <a:gd name="T23" fmla="*/ 62 h 223"/>
                <a:gd name="T24" fmla="*/ 513 w 514"/>
                <a:gd name="T25" fmla="*/ 72 h 223"/>
                <a:gd name="T26" fmla="*/ 509 w 514"/>
                <a:gd name="T27" fmla="*/ 81 h 223"/>
                <a:gd name="T28" fmla="*/ 502 w 514"/>
                <a:gd name="T29" fmla="*/ 88 h 223"/>
                <a:gd name="T30" fmla="*/ 496 w 514"/>
                <a:gd name="T31" fmla="*/ 93 h 223"/>
                <a:gd name="T32" fmla="*/ 488 w 514"/>
                <a:gd name="T33" fmla="*/ 97 h 223"/>
                <a:gd name="T34" fmla="*/ 483 w 514"/>
                <a:gd name="T35" fmla="*/ 98 h 223"/>
                <a:gd name="T36" fmla="*/ 477 w 514"/>
                <a:gd name="T37" fmla="*/ 101 h 223"/>
                <a:gd name="T38" fmla="*/ 476 w 514"/>
                <a:gd name="T39" fmla="*/ 101 h 223"/>
                <a:gd name="T40" fmla="*/ 424 w 514"/>
                <a:gd name="T41" fmla="*/ 88 h 223"/>
                <a:gd name="T42" fmla="*/ 375 w 514"/>
                <a:gd name="T43" fmla="*/ 80 h 223"/>
                <a:gd name="T44" fmla="*/ 331 w 514"/>
                <a:gd name="T45" fmla="*/ 77 h 223"/>
                <a:gd name="T46" fmla="*/ 290 w 514"/>
                <a:gd name="T47" fmla="*/ 79 h 223"/>
                <a:gd name="T48" fmla="*/ 252 w 514"/>
                <a:gd name="T49" fmla="*/ 85 h 223"/>
                <a:gd name="T50" fmla="*/ 218 w 514"/>
                <a:gd name="T51" fmla="*/ 94 h 223"/>
                <a:gd name="T52" fmla="*/ 188 w 514"/>
                <a:gd name="T53" fmla="*/ 106 h 223"/>
                <a:gd name="T54" fmla="*/ 161 w 514"/>
                <a:gd name="T55" fmla="*/ 119 h 223"/>
                <a:gd name="T56" fmla="*/ 137 w 514"/>
                <a:gd name="T57" fmla="*/ 134 h 223"/>
                <a:gd name="T58" fmla="*/ 116 w 514"/>
                <a:gd name="T59" fmla="*/ 149 h 223"/>
                <a:gd name="T60" fmla="*/ 99 w 514"/>
                <a:gd name="T61" fmla="*/ 165 h 223"/>
                <a:gd name="T62" fmla="*/ 83 w 514"/>
                <a:gd name="T63" fmla="*/ 179 h 223"/>
                <a:gd name="T64" fmla="*/ 72 w 514"/>
                <a:gd name="T65" fmla="*/ 194 h 223"/>
                <a:gd name="T66" fmla="*/ 64 w 514"/>
                <a:gd name="T67" fmla="*/ 206 h 223"/>
                <a:gd name="T68" fmla="*/ 57 w 514"/>
                <a:gd name="T69" fmla="*/ 215 h 223"/>
                <a:gd name="T70" fmla="*/ 53 w 514"/>
                <a:gd name="T71" fmla="*/ 220 h 223"/>
                <a:gd name="T72" fmla="*/ 52 w 514"/>
                <a:gd name="T73" fmla="*/ 223 h 223"/>
                <a:gd name="T74" fmla="*/ 0 w 514"/>
                <a:gd name="T75" fmla="*/ 181 h 223"/>
                <a:gd name="T76" fmla="*/ 1 w 514"/>
                <a:gd name="T77" fmla="*/ 178 h 223"/>
                <a:gd name="T78" fmla="*/ 6 w 514"/>
                <a:gd name="T79" fmla="*/ 170 h 223"/>
                <a:gd name="T80" fmla="*/ 15 w 514"/>
                <a:gd name="T81" fmla="*/ 159 h 223"/>
                <a:gd name="T82" fmla="*/ 26 w 514"/>
                <a:gd name="T83" fmla="*/ 144 h 223"/>
                <a:gd name="T84" fmla="*/ 40 w 514"/>
                <a:gd name="T85" fmla="*/ 127 h 223"/>
                <a:gd name="T86" fmla="*/ 57 w 514"/>
                <a:gd name="T87" fmla="*/ 107 h 223"/>
                <a:gd name="T88" fmla="*/ 76 w 514"/>
                <a:gd name="T89" fmla="*/ 89 h 223"/>
                <a:gd name="T90" fmla="*/ 98 w 514"/>
                <a:gd name="T91" fmla="*/ 69 h 223"/>
                <a:gd name="T92" fmla="*/ 120 w 514"/>
                <a:gd name="T93" fmla="*/ 51 h 223"/>
                <a:gd name="T94" fmla="*/ 145 w 514"/>
                <a:gd name="T95" fmla="*/ 35 h 223"/>
                <a:gd name="T96" fmla="*/ 171 w 514"/>
                <a:gd name="T97" fmla="*/ 22 h 223"/>
                <a:gd name="T98" fmla="*/ 199 w 514"/>
                <a:gd name="T99" fmla="*/ 12 h 223"/>
                <a:gd name="T100" fmla="*/ 227 w 514"/>
                <a:gd name="T101" fmla="*/ 5 h 223"/>
                <a:gd name="T102" fmla="*/ 259 w 514"/>
                <a:gd name="T103" fmla="*/ 1 h 223"/>
                <a:gd name="T104" fmla="*/ 292 w 514"/>
                <a:gd name="T105" fmla="*/ 0 h 223"/>
                <a:gd name="T106" fmla="*/ 324 w 514"/>
                <a:gd name="T10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223">
                  <a:moveTo>
                    <a:pt x="324" y="0"/>
                  </a:moveTo>
                  <a:lnTo>
                    <a:pt x="357" y="1"/>
                  </a:lnTo>
                  <a:lnTo>
                    <a:pt x="387" y="4"/>
                  </a:lnTo>
                  <a:lnTo>
                    <a:pt x="416" y="7"/>
                  </a:lnTo>
                  <a:lnTo>
                    <a:pt x="442" y="11"/>
                  </a:lnTo>
                  <a:lnTo>
                    <a:pt x="463" y="13"/>
                  </a:lnTo>
                  <a:lnTo>
                    <a:pt x="480" y="16"/>
                  </a:lnTo>
                  <a:lnTo>
                    <a:pt x="491" y="18"/>
                  </a:lnTo>
                  <a:lnTo>
                    <a:pt x="494" y="18"/>
                  </a:lnTo>
                  <a:lnTo>
                    <a:pt x="506" y="35"/>
                  </a:lnTo>
                  <a:lnTo>
                    <a:pt x="513" y="50"/>
                  </a:lnTo>
                  <a:lnTo>
                    <a:pt x="514" y="62"/>
                  </a:lnTo>
                  <a:lnTo>
                    <a:pt x="513" y="72"/>
                  </a:lnTo>
                  <a:lnTo>
                    <a:pt x="509" y="81"/>
                  </a:lnTo>
                  <a:lnTo>
                    <a:pt x="502" y="88"/>
                  </a:lnTo>
                  <a:lnTo>
                    <a:pt x="496" y="93"/>
                  </a:lnTo>
                  <a:lnTo>
                    <a:pt x="488" y="97"/>
                  </a:lnTo>
                  <a:lnTo>
                    <a:pt x="483" y="98"/>
                  </a:lnTo>
                  <a:lnTo>
                    <a:pt x="477" y="101"/>
                  </a:lnTo>
                  <a:lnTo>
                    <a:pt x="476" y="101"/>
                  </a:lnTo>
                  <a:lnTo>
                    <a:pt x="424" y="88"/>
                  </a:lnTo>
                  <a:lnTo>
                    <a:pt x="375" y="80"/>
                  </a:lnTo>
                  <a:lnTo>
                    <a:pt x="331" y="77"/>
                  </a:lnTo>
                  <a:lnTo>
                    <a:pt x="290" y="79"/>
                  </a:lnTo>
                  <a:lnTo>
                    <a:pt x="252" y="85"/>
                  </a:lnTo>
                  <a:lnTo>
                    <a:pt x="218" y="94"/>
                  </a:lnTo>
                  <a:lnTo>
                    <a:pt x="188" y="106"/>
                  </a:lnTo>
                  <a:lnTo>
                    <a:pt x="161" y="119"/>
                  </a:lnTo>
                  <a:lnTo>
                    <a:pt x="137" y="134"/>
                  </a:lnTo>
                  <a:lnTo>
                    <a:pt x="116" y="149"/>
                  </a:lnTo>
                  <a:lnTo>
                    <a:pt x="99" y="165"/>
                  </a:lnTo>
                  <a:lnTo>
                    <a:pt x="83" y="179"/>
                  </a:lnTo>
                  <a:lnTo>
                    <a:pt x="72" y="194"/>
                  </a:lnTo>
                  <a:lnTo>
                    <a:pt x="64" y="206"/>
                  </a:lnTo>
                  <a:lnTo>
                    <a:pt x="57" y="215"/>
                  </a:lnTo>
                  <a:lnTo>
                    <a:pt x="53" y="220"/>
                  </a:lnTo>
                  <a:lnTo>
                    <a:pt x="52" y="223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6" y="170"/>
                  </a:lnTo>
                  <a:lnTo>
                    <a:pt x="15" y="159"/>
                  </a:lnTo>
                  <a:lnTo>
                    <a:pt x="26" y="144"/>
                  </a:lnTo>
                  <a:lnTo>
                    <a:pt x="40" y="127"/>
                  </a:lnTo>
                  <a:lnTo>
                    <a:pt x="57" y="107"/>
                  </a:lnTo>
                  <a:lnTo>
                    <a:pt x="76" y="89"/>
                  </a:lnTo>
                  <a:lnTo>
                    <a:pt x="98" y="69"/>
                  </a:lnTo>
                  <a:lnTo>
                    <a:pt x="120" y="51"/>
                  </a:lnTo>
                  <a:lnTo>
                    <a:pt x="145" y="35"/>
                  </a:lnTo>
                  <a:lnTo>
                    <a:pt x="171" y="22"/>
                  </a:lnTo>
                  <a:lnTo>
                    <a:pt x="199" y="12"/>
                  </a:lnTo>
                  <a:lnTo>
                    <a:pt x="227" y="5"/>
                  </a:lnTo>
                  <a:lnTo>
                    <a:pt x="259" y="1"/>
                  </a:lnTo>
                  <a:lnTo>
                    <a:pt x="29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675"/>
            <p:cNvSpPr>
              <a:spLocks/>
            </p:cNvSpPr>
            <p:nvPr/>
          </p:nvSpPr>
          <p:spPr bwMode="auto">
            <a:xfrm rot="21061620" flipH="1">
              <a:off x="6187793" y="3336967"/>
              <a:ext cx="171450" cy="157163"/>
            </a:xfrm>
            <a:custGeom>
              <a:avLst/>
              <a:gdLst>
                <a:gd name="T0" fmla="*/ 55 w 108"/>
                <a:gd name="T1" fmla="*/ 0 h 99"/>
                <a:gd name="T2" fmla="*/ 107 w 108"/>
                <a:gd name="T3" fmla="*/ 42 h 99"/>
                <a:gd name="T4" fmla="*/ 107 w 108"/>
                <a:gd name="T5" fmla="*/ 44 h 99"/>
                <a:gd name="T6" fmla="*/ 108 w 108"/>
                <a:gd name="T7" fmla="*/ 52 h 99"/>
                <a:gd name="T8" fmla="*/ 108 w 108"/>
                <a:gd name="T9" fmla="*/ 61 h 99"/>
                <a:gd name="T10" fmla="*/ 106 w 108"/>
                <a:gd name="T11" fmla="*/ 73 h 99"/>
                <a:gd name="T12" fmla="*/ 100 w 108"/>
                <a:gd name="T13" fmla="*/ 84 h 99"/>
                <a:gd name="T14" fmla="*/ 90 w 108"/>
                <a:gd name="T15" fmla="*/ 90 h 99"/>
                <a:gd name="T16" fmla="*/ 73 w 108"/>
                <a:gd name="T17" fmla="*/ 95 h 99"/>
                <a:gd name="T18" fmla="*/ 73 w 108"/>
                <a:gd name="T19" fmla="*/ 95 h 99"/>
                <a:gd name="T20" fmla="*/ 72 w 108"/>
                <a:gd name="T21" fmla="*/ 95 h 99"/>
                <a:gd name="T22" fmla="*/ 70 w 108"/>
                <a:gd name="T23" fmla="*/ 94 h 99"/>
                <a:gd name="T24" fmla="*/ 68 w 108"/>
                <a:gd name="T25" fmla="*/ 94 h 99"/>
                <a:gd name="T26" fmla="*/ 66 w 108"/>
                <a:gd name="T27" fmla="*/ 93 h 99"/>
                <a:gd name="T28" fmla="*/ 65 w 108"/>
                <a:gd name="T29" fmla="*/ 90 h 99"/>
                <a:gd name="T30" fmla="*/ 65 w 108"/>
                <a:gd name="T31" fmla="*/ 89 h 99"/>
                <a:gd name="T32" fmla="*/ 65 w 108"/>
                <a:gd name="T33" fmla="*/ 86 h 99"/>
                <a:gd name="T34" fmla="*/ 66 w 108"/>
                <a:gd name="T35" fmla="*/ 82 h 99"/>
                <a:gd name="T36" fmla="*/ 68 w 108"/>
                <a:gd name="T37" fmla="*/ 81 h 99"/>
                <a:gd name="T38" fmla="*/ 70 w 108"/>
                <a:gd name="T39" fmla="*/ 78 h 99"/>
                <a:gd name="T40" fmla="*/ 74 w 108"/>
                <a:gd name="T41" fmla="*/ 74 h 99"/>
                <a:gd name="T42" fmla="*/ 77 w 108"/>
                <a:gd name="T43" fmla="*/ 69 h 99"/>
                <a:gd name="T44" fmla="*/ 78 w 108"/>
                <a:gd name="T45" fmla="*/ 65 h 99"/>
                <a:gd name="T46" fmla="*/ 78 w 108"/>
                <a:gd name="T47" fmla="*/ 61 h 99"/>
                <a:gd name="T48" fmla="*/ 74 w 108"/>
                <a:gd name="T49" fmla="*/ 60 h 99"/>
                <a:gd name="T50" fmla="*/ 66 w 108"/>
                <a:gd name="T51" fmla="*/ 60 h 99"/>
                <a:gd name="T52" fmla="*/ 62 w 108"/>
                <a:gd name="T53" fmla="*/ 61 h 99"/>
                <a:gd name="T54" fmla="*/ 53 w 108"/>
                <a:gd name="T55" fmla="*/ 64 h 99"/>
                <a:gd name="T56" fmla="*/ 39 w 108"/>
                <a:gd name="T57" fmla="*/ 70 h 99"/>
                <a:gd name="T58" fmla="*/ 24 w 108"/>
                <a:gd name="T59" fmla="*/ 81 h 99"/>
                <a:gd name="T60" fmla="*/ 10 w 108"/>
                <a:gd name="T61" fmla="*/ 95 h 99"/>
                <a:gd name="T62" fmla="*/ 10 w 108"/>
                <a:gd name="T63" fmla="*/ 97 h 99"/>
                <a:gd name="T64" fmla="*/ 9 w 108"/>
                <a:gd name="T65" fmla="*/ 97 h 99"/>
                <a:gd name="T66" fmla="*/ 9 w 108"/>
                <a:gd name="T67" fmla="*/ 98 h 99"/>
                <a:gd name="T68" fmla="*/ 6 w 108"/>
                <a:gd name="T69" fmla="*/ 98 h 99"/>
                <a:gd name="T70" fmla="*/ 5 w 108"/>
                <a:gd name="T71" fmla="*/ 99 h 99"/>
                <a:gd name="T72" fmla="*/ 4 w 108"/>
                <a:gd name="T73" fmla="*/ 99 h 99"/>
                <a:gd name="T74" fmla="*/ 2 w 108"/>
                <a:gd name="T75" fmla="*/ 98 h 99"/>
                <a:gd name="T76" fmla="*/ 1 w 108"/>
                <a:gd name="T77" fmla="*/ 97 h 99"/>
                <a:gd name="T78" fmla="*/ 0 w 108"/>
                <a:gd name="T79" fmla="*/ 94 h 99"/>
                <a:gd name="T80" fmla="*/ 0 w 108"/>
                <a:gd name="T81" fmla="*/ 90 h 99"/>
                <a:gd name="T82" fmla="*/ 0 w 108"/>
                <a:gd name="T83" fmla="*/ 85 h 99"/>
                <a:gd name="T84" fmla="*/ 1 w 108"/>
                <a:gd name="T85" fmla="*/ 82 h 99"/>
                <a:gd name="T86" fmla="*/ 5 w 108"/>
                <a:gd name="T87" fmla="*/ 76 h 99"/>
                <a:gd name="T88" fmla="*/ 10 w 108"/>
                <a:gd name="T89" fmla="*/ 68 h 99"/>
                <a:gd name="T90" fmla="*/ 17 w 108"/>
                <a:gd name="T91" fmla="*/ 60 h 99"/>
                <a:gd name="T92" fmla="*/ 15 w 108"/>
                <a:gd name="T93" fmla="*/ 57 h 99"/>
                <a:gd name="T94" fmla="*/ 14 w 108"/>
                <a:gd name="T95" fmla="*/ 50 h 99"/>
                <a:gd name="T96" fmla="*/ 13 w 108"/>
                <a:gd name="T97" fmla="*/ 40 h 99"/>
                <a:gd name="T98" fmla="*/ 14 w 108"/>
                <a:gd name="T99" fmla="*/ 32 h 99"/>
                <a:gd name="T100" fmla="*/ 14 w 108"/>
                <a:gd name="T101" fmla="*/ 30 h 99"/>
                <a:gd name="T102" fmla="*/ 18 w 108"/>
                <a:gd name="T103" fmla="*/ 25 h 99"/>
                <a:gd name="T104" fmla="*/ 26 w 108"/>
                <a:gd name="T105" fmla="*/ 17 h 99"/>
                <a:gd name="T106" fmla="*/ 38 w 108"/>
                <a:gd name="T107" fmla="*/ 8 h 99"/>
                <a:gd name="T108" fmla="*/ 55 w 108"/>
                <a:gd name="T10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99">
                  <a:moveTo>
                    <a:pt x="55" y="0"/>
                  </a:moveTo>
                  <a:lnTo>
                    <a:pt x="107" y="42"/>
                  </a:lnTo>
                  <a:lnTo>
                    <a:pt x="107" y="44"/>
                  </a:lnTo>
                  <a:lnTo>
                    <a:pt x="108" y="52"/>
                  </a:lnTo>
                  <a:lnTo>
                    <a:pt x="108" y="61"/>
                  </a:lnTo>
                  <a:lnTo>
                    <a:pt x="106" y="73"/>
                  </a:lnTo>
                  <a:lnTo>
                    <a:pt x="100" y="84"/>
                  </a:lnTo>
                  <a:lnTo>
                    <a:pt x="90" y="90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2" y="95"/>
                  </a:lnTo>
                  <a:lnTo>
                    <a:pt x="70" y="94"/>
                  </a:lnTo>
                  <a:lnTo>
                    <a:pt x="68" y="94"/>
                  </a:lnTo>
                  <a:lnTo>
                    <a:pt x="66" y="93"/>
                  </a:lnTo>
                  <a:lnTo>
                    <a:pt x="65" y="90"/>
                  </a:lnTo>
                  <a:lnTo>
                    <a:pt x="65" y="89"/>
                  </a:lnTo>
                  <a:lnTo>
                    <a:pt x="65" y="86"/>
                  </a:lnTo>
                  <a:lnTo>
                    <a:pt x="66" y="82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8" y="65"/>
                  </a:lnTo>
                  <a:lnTo>
                    <a:pt x="78" y="61"/>
                  </a:lnTo>
                  <a:lnTo>
                    <a:pt x="74" y="60"/>
                  </a:lnTo>
                  <a:lnTo>
                    <a:pt x="66" y="60"/>
                  </a:lnTo>
                  <a:lnTo>
                    <a:pt x="62" y="61"/>
                  </a:lnTo>
                  <a:lnTo>
                    <a:pt x="53" y="64"/>
                  </a:lnTo>
                  <a:lnTo>
                    <a:pt x="39" y="70"/>
                  </a:lnTo>
                  <a:lnTo>
                    <a:pt x="24" y="81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9" y="97"/>
                  </a:lnTo>
                  <a:lnTo>
                    <a:pt x="9" y="98"/>
                  </a:lnTo>
                  <a:lnTo>
                    <a:pt x="6" y="98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1" y="82"/>
                  </a:lnTo>
                  <a:lnTo>
                    <a:pt x="5" y="76"/>
                  </a:lnTo>
                  <a:lnTo>
                    <a:pt x="10" y="68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4" y="50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8" y="25"/>
                  </a:lnTo>
                  <a:lnTo>
                    <a:pt x="26" y="17"/>
                  </a:lnTo>
                  <a:lnTo>
                    <a:pt x="38" y="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76"/>
            <p:cNvSpPr>
              <a:spLocks/>
            </p:cNvSpPr>
            <p:nvPr/>
          </p:nvSpPr>
          <p:spPr bwMode="auto">
            <a:xfrm rot="21061620" flipH="1">
              <a:off x="6730839" y="2626069"/>
              <a:ext cx="879475" cy="625475"/>
            </a:xfrm>
            <a:custGeom>
              <a:avLst/>
              <a:gdLst>
                <a:gd name="T0" fmla="*/ 156 w 554"/>
                <a:gd name="T1" fmla="*/ 0 h 394"/>
                <a:gd name="T2" fmla="*/ 184 w 554"/>
                <a:gd name="T3" fmla="*/ 0 h 394"/>
                <a:gd name="T4" fmla="*/ 212 w 554"/>
                <a:gd name="T5" fmla="*/ 1 h 394"/>
                <a:gd name="T6" fmla="*/ 241 w 554"/>
                <a:gd name="T7" fmla="*/ 6 h 394"/>
                <a:gd name="T8" fmla="*/ 273 w 554"/>
                <a:gd name="T9" fmla="*/ 14 h 394"/>
                <a:gd name="T10" fmla="*/ 304 w 554"/>
                <a:gd name="T11" fmla="*/ 26 h 394"/>
                <a:gd name="T12" fmla="*/ 335 w 554"/>
                <a:gd name="T13" fmla="*/ 42 h 394"/>
                <a:gd name="T14" fmla="*/ 366 w 554"/>
                <a:gd name="T15" fmla="*/ 61 h 394"/>
                <a:gd name="T16" fmla="*/ 397 w 554"/>
                <a:gd name="T17" fmla="*/ 85 h 394"/>
                <a:gd name="T18" fmla="*/ 427 w 554"/>
                <a:gd name="T19" fmla="*/ 115 h 394"/>
                <a:gd name="T20" fmla="*/ 456 w 554"/>
                <a:gd name="T21" fmla="*/ 150 h 394"/>
                <a:gd name="T22" fmla="*/ 483 w 554"/>
                <a:gd name="T23" fmla="*/ 191 h 394"/>
                <a:gd name="T24" fmla="*/ 508 w 554"/>
                <a:gd name="T25" fmla="*/ 239 h 394"/>
                <a:gd name="T26" fmla="*/ 533 w 554"/>
                <a:gd name="T27" fmla="*/ 293 h 394"/>
                <a:gd name="T28" fmla="*/ 554 w 554"/>
                <a:gd name="T29" fmla="*/ 356 h 394"/>
                <a:gd name="T30" fmla="*/ 487 w 554"/>
                <a:gd name="T31" fmla="*/ 394 h 394"/>
                <a:gd name="T32" fmla="*/ 486 w 554"/>
                <a:gd name="T33" fmla="*/ 390 h 394"/>
                <a:gd name="T34" fmla="*/ 483 w 554"/>
                <a:gd name="T35" fmla="*/ 382 h 394"/>
                <a:gd name="T36" fmla="*/ 479 w 554"/>
                <a:gd name="T37" fmla="*/ 369 h 394"/>
                <a:gd name="T38" fmla="*/ 473 w 554"/>
                <a:gd name="T39" fmla="*/ 352 h 394"/>
                <a:gd name="T40" fmla="*/ 464 w 554"/>
                <a:gd name="T41" fmla="*/ 332 h 394"/>
                <a:gd name="T42" fmla="*/ 453 w 554"/>
                <a:gd name="T43" fmla="*/ 309 h 394"/>
                <a:gd name="T44" fmla="*/ 441 w 554"/>
                <a:gd name="T45" fmla="*/ 284 h 394"/>
                <a:gd name="T46" fmla="*/ 427 w 554"/>
                <a:gd name="T47" fmla="*/ 258 h 394"/>
                <a:gd name="T48" fmla="*/ 410 w 554"/>
                <a:gd name="T49" fmla="*/ 231 h 394"/>
                <a:gd name="T50" fmla="*/ 392 w 554"/>
                <a:gd name="T51" fmla="*/ 205 h 394"/>
                <a:gd name="T52" fmla="*/ 372 w 554"/>
                <a:gd name="T53" fmla="*/ 179 h 394"/>
                <a:gd name="T54" fmla="*/ 350 w 554"/>
                <a:gd name="T55" fmla="*/ 155 h 394"/>
                <a:gd name="T56" fmla="*/ 325 w 554"/>
                <a:gd name="T57" fmla="*/ 133 h 394"/>
                <a:gd name="T58" fmla="*/ 297 w 554"/>
                <a:gd name="T59" fmla="*/ 115 h 394"/>
                <a:gd name="T60" fmla="*/ 269 w 554"/>
                <a:gd name="T61" fmla="*/ 99 h 394"/>
                <a:gd name="T62" fmla="*/ 239 w 554"/>
                <a:gd name="T63" fmla="*/ 89 h 394"/>
                <a:gd name="T64" fmla="*/ 204 w 554"/>
                <a:gd name="T65" fmla="*/ 82 h 394"/>
                <a:gd name="T66" fmla="*/ 169 w 554"/>
                <a:gd name="T67" fmla="*/ 82 h 394"/>
                <a:gd name="T68" fmla="*/ 131 w 554"/>
                <a:gd name="T69" fmla="*/ 87 h 394"/>
                <a:gd name="T70" fmla="*/ 92 w 554"/>
                <a:gd name="T71" fmla="*/ 100 h 394"/>
                <a:gd name="T72" fmla="*/ 89 w 554"/>
                <a:gd name="T73" fmla="*/ 100 h 394"/>
                <a:gd name="T74" fmla="*/ 81 w 554"/>
                <a:gd name="T75" fmla="*/ 99 h 394"/>
                <a:gd name="T76" fmla="*/ 71 w 554"/>
                <a:gd name="T77" fmla="*/ 98 h 394"/>
                <a:gd name="T78" fmla="*/ 58 w 554"/>
                <a:gd name="T79" fmla="*/ 95 h 394"/>
                <a:gd name="T80" fmla="*/ 45 w 554"/>
                <a:gd name="T81" fmla="*/ 91 h 394"/>
                <a:gd name="T82" fmla="*/ 30 w 554"/>
                <a:gd name="T83" fmla="*/ 87 h 394"/>
                <a:gd name="T84" fmla="*/ 19 w 554"/>
                <a:gd name="T85" fmla="*/ 81 h 394"/>
                <a:gd name="T86" fmla="*/ 8 w 554"/>
                <a:gd name="T87" fmla="*/ 73 h 394"/>
                <a:gd name="T88" fmla="*/ 2 w 554"/>
                <a:gd name="T89" fmla="*/ 65 h 394"/>
                <a:gd name="T90" fmla="*/ 0 w 554"/>
                <a:gd name="T91" fmla="*/ 55 h 394"/>
                <a:gd name="T92" fmla="*/ 6 w 554"/>
                <a:gd name="T93" fmla="*/ 43 h 394"/>
                <a:gd name="T94" fmla="*/ 17 w 554"/>
                <a:gd name="T95" fmla="*/ 28 h 394"/>
                <a:gd name="T96" fmla="*/ 19 w 554"/>
                <a:gd name="T97" fmla="*/ 28 h 394"/>
                <a:gd name="T98" fmla="*/ 25 w 554"/>
                <a:gd name="T99" fmla="*/ 26 h 394"/>
                <a:gd name="T100" fmla="*/ 36 w 554"/>
                <a:gd name="T101" fmla="*/ 22 h 394"/>
                <a:gd name="T102" fmla="*/ 49 w 554"/>
                <a:gd name="T103" fmla="*/ 18 h 394"/>
                <a:gd name="T104" fmla="*/ 64 w 554"/>
                <a:gd name="T105" fmla="*/ 13 h 394"/>
                <a:gd name="T106" fmla="*/ 84 w 554"/>
                <a:gd name="T107" fmla="*/ 8 h 394"/>
                <a:gd name="T108" fmla="*/ 105 w 554"/>
                <a:gd name="T109" fmla="*/ 4 h 394"/>
                <a:gd name="T110" fmla="*/ 130 w 554"/>
                <a:gd name="T111" fmla="*/ 1 h 394"/>
                <a:gd name="T112" fmla="*/ 156 w 554"/>
                <a:gd name="T1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4" h="394">
                  <a:moveTo>
                    <a:pt x="156" y="0"/>
                  </a:moveTo>
                  <a:lnTo>
                    <a:pt x="184" y="0"/>
                  </a:lnTo>
                  <a:lnTo>
                    <a:pt x="212" y="1"/>
                  </a:lnTo>
                  <a:lnTo>
                    <a:pt x="241" y="6"/>
                  </a:lnTo>
                  <a:lnTo>
                    <a:pt x="273" y="14"/>
                  </a:lnTo>
                  <a:lnTo>
                    <a:pt x="304" y="26"/>
                  </a:lnTo>
                  <a:lnTo>
                    <a:pt x="335" y="42"/>
                  </a:lnTo>
                  <a:lnTo>
                    <a:pt x="366" y="61"/>
                  </a:lnTo>
                  <a:lnTo>
                    <a:pt x="397" y="85"/>
                  </a:lnTo>
                  <a:lnTo>
                    <a:pt x="427" y="115"/>
                  </a:lnTo>
                  <a:lnTo>
                    <a:pt x="456" y="150"/>
                  </a:lnTo>
                  <a:lnTo>
                    <a:pt x="483" y="191"/>
                  </a:lnTo>
                  <a:lnTo>
                    <a:pt x="508" y="239"/>
                  </a:lnTo>
                  <a:lnTo>
                    <a:pt x="533" y="293"/>
                  </a:lnTo>
                  <a:lnTo>
                    <a:pt x="554" y="356"/>
                  </a:lnTo>
                  <a:lnTo>
                    <a:pt x="487" y="394"/>
                  </a:lnTo>
                  <a:lnTo>
                    <a:pt x="486" y="390"/>
                  </a:lnTo>
                  <a:lnTo>
                    <a:pt x="483" y="382"/>
                  </a:lnTo>
                  <a:lnTo>
                    <a:pt x="479" y="369"/>
                  </a:lnTo>
                  <a:lnTo>
                    <a:pt x="473" y="352"/>
                  </a:lnTo>
                  <a:lnTo>
                    <a:pt x="464" y="332"/>
                  </a:lnTo>
                  <a:lnTo>
                    <a:pt x="453" y="309"/>
                  </a:lnTo>
                  <a:lnTo>
                    <a:pt x="441" y="284"/>
                  </a:lnTo>
                  <a:lnTo>
                    <a:pt x="427" y="258"/>
                  </a:lnTo>
                  <a:lnTo>
                    <a:pt x="410" y="231"/>
                  </a:lnTo>
                  <a:lnTo>
                    <a:pt x="392" y="205"/>
                  </a:lnTo>
                  <a:lnTo>
                    <a:pt x="372" y="179"/>
                  </a:lnTo>
                  <a:lnTo>
                    <a:pt x="350" y="155"/>
                  </a:lnTo>
                  <a:lnTo>
                    <a:pt x="325" y="133"/>
                  </a:lnTo>
                  <a:lnTo>
                    <a:pt x="297" y="115"/>
                  </a:lnTo>
                  <a:lnTo>
                    <a:pt x="269" y="99"/>
                  </a:lnTo>
                  <a:lnTo>
                    <a:pt x="239" y="89"/>
                  </a:lnTo>
                  <a:lnTo>
                    <a:pt x="204" y="82"/>
                  </a:lnTo>
                  <a:lnTo>
                    <a:pt x="169" y="82"/>
                  </a:lnTo>
                  <a:lnTo>
                    <a:pt x="131" y="87"/>
                  </a:lnTo>
                  <a:lnTo>
                    <a:pt x="92" y="100"/>
                  </a:lnTo>
                  <a:lnTo>
                    <a:pt x="89" y="100"/>
                  </a:lnTo>
                  <a:lnTo>
                    <a:pt x="81" y="99"/>
                  </a:lnTo>
                  <a:lnTo>
                    <a:pt x="71" y="98"/>
                  </a:lnTo>
                  <a:lnTo>
                    <a:pt x="58" y="95"/>
                  </a:lnTo>
                  <a:lnTo>
                    <a:pt x="45" y="91"/>
                  </a:lnTo>
                  <a:lnTo>
                    <a:pt x="30" y="87"/>
                  </a:lnTo>
                  <a:lnTo>
                    <a:pt x="19" y="81"/>
                  </a:lnTo>
                  <a:lnTo>
                    <a:pt x="8" y="73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6" y="43"/>
                  </a:lnTo>
                  <a:lnTo>
                    <a:pt x="17" y="28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6" y="22"/>
                  </a:lnTo>
                  <a:lnTo>
                    <a:pt x="49" y="18"/>
                  </a:lnTo>
                  <a:lnTo>
                    <a:pt x="64" y="13"/>
                  </a:lnTo>
                  <a:lnTo>
                    <a:pt x="84" y="8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77"/>
            <p:cNvSpPr>
              <a:spLocks/>
            </p:cNvSpPr>
            <p:nvPr/>
          </p:nvSpPr>
          <p:spPr bwMode="auto">
            <a:xfrm rot="21061620" flipH="1">
              <a:off x="6737590" y="3250355"/>
              <a:ext cx="174625" cy="230188"/>
            </a:xfrm>
            <a:custGeom>
              <a:avLst/>
              <a:gdLst>
                <a:gd name="T0" fmla="*/ 75 w 110"/>
                <a:gd name="T1" fmla="*/ 0 h 145"/>
                <a:gd name="T2" fmla="*/ 87 w 110"/>
                <a:gd name="T3" fmla="*/ 17 h 145"/>
                <a:gd name="T4" fmla="*/ 95 w 110"/>
                <a:gd name="T5" fmla="*/ 36 h 145"/>
                <a:gd name="T6" fmla="*/ 101 w 110"/>
                <a:gd name="T7" fmla="*/ 56 h 145"/>
                <a:gd name="T8" fmla="*/ 105 w 110"/>
                <a:gd name="T9" fmla="*/ 74 h 145"/>
                <a:gd name="T10" fmla="*/ 108 w 110"/>
                <a:gd name="T11" fmla="*/ 89 h 145"/>
                <a:gd name="T12" fmla="*/ 110 w 110"/>
                <a:gd name="T13" fmla="*/ 99 h 145"/>
                <a:gd name="T14" fmla="*/ 110 w 110"/>
                <a:gd name="T15" fmla="*/ 103 h 145"/>
                <a:gd name="T16" fmla="*/ 104 w 110"/>
                <a:gd name="T17" fmla="*/ 119 h 145"/>
                <a:gd name="T18" fmla="*/ 95 w 110"/>
                <a:gd name="T19" fmla="*/ 131 h 145"/>
                <a:gd name="T20" fmla="*/ 84 w 110"/>
                <a:gd name="T21" fmla="*/ 139 h 145"/>
                <a:gd name="T22" fmla="*/ 72 w 110"/>
                <a:gd name="T23" fmla="*/ 142 h 145"/>
                <a:gd name="T24" fmla="*/ 63 w 110"/>
                <a:gd name="T25" fmla="*/ 145 h 145"/>
                <a:gd name="T26" fmla="*/ 55 w 110"/>
                <a:gd name="T27" fmla="*/ 145 h 145"/>
                <a:gd name="T28" fmla="*/ 53 w 110"/>
                <a:gd name="T29" fmla="*/ 145 h 145"/>
                <a:gd name="T30" fmla="*/ 27 w 110"/>
                <a:gd name="T31" fmla="*/ 99 h 145"/>
                <a:gd name="T32" fmla="*/ 8 w 110"/>
                <a:gd name="T33" fmla="*/ 94 h 145"/>
                <a:gd name="T34" fmla="*/ 0 w 110"/>
                <a:gd name="T35" fmla="*/ 60 h 145"/>
                <a:gd name="T36" fmla="*/ 8 w 110"/>
                <a:gd name="T37" fmla="*/ 38 h 145"/>
                <a:gd name="T38" fmla="*/ 75 w 110"/>
                <a:gd name="T3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45">
                  <a:moveTo>
                    <a:pt x="75" y="0"/>
                  </a:moveTo>
                  <a:lnTo>
                    <a:pt x="87" y="17"/>
                  </a:lnTo>
                  <a:lnTo>
                    <a:pt x="95" y="36"/>
                  </a:lnTo>
                  <a:lnTo>
                    <a:pt x="101" y="56"/>
                  </a:lnTo>
                  <a:lnTo>
                    <a:pt x="105" y="74"/>
                  </a:lnTo>
                  <a:lnTo>
                    <a:pt x="108" y="89"/>
                  </a:lnTo>
                  <a:lnTo>
                    <a:pt x="110" y="99"/>
                  </a:lnTo>
                  <a:lnTo>
                    <a:pt x="110" y="103"/>
                  </a:lnTo>
                  <a:lnTo>
                    <a:pt x="104" y="119"/>
                  </a:lnTo>
                  <a:lnTo>
                    <a:pt x="95" y="131"/>
                  </a:lnTo>
                  <a:lnTo>
                    <a:pt x="84" y="139"/>
                  </a:lnTo>
                  <a:lnTo>
                    <a:pt x="72" y="142"/>
                  </a:lnTo>
                  <a:lnTo>
                    <a:pt x="63" y="145"/>
                  </a:lnTo>
                  <a:lnTo>
                    <a:pt x="55" y="145"/>
                  </a:lnTo>
                  <a:lnTo>
                    <a:pt x="53" y="145"/>
                  </a:lnTo>
                  <a:lnTo>
                    <a:pt x="27" y="99"/>
                  </a:lnTo>
                  <a:lnTo>
                    <a:pt x="8" y="94"/>
                  </a:lnTo>
                  <a:lnTo>
                    <a:pt x="0" y="60"/>
                  </a:lnTo>
                  <a:lnTo>
                    <a:pt x="8" y="3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678"/>
            <p:cNvSpPr>
              <a:spLocks/>
            </p:cNvSpPr>
            <p:nvPr/>
          </p:nvSpPr>
          <p:spPr bwMode="auto">
            <a:xfrm rot="21061620" flipH="1">
              <a:off x="8057981" y="3192459"/>
              <a:ext cx="392113" cy="849313"/>
            </a:xfrm>
            <a:custGeom>
              <a:avLst/>
              <a:gdLst>
                <a:gd name="T0" fmla="*/ 50 w 247"/>
                <a:gd name="T1" fmla="*/ 0 h 535"/>
                <a:gd name="T2" fmla="*/ 62 w 247"/>
                <a:gd name="T3" fmla="*/ 2 h 535"/>
                <a:gd name="T4" fmla="*/ 72 w 247"/>
                <a:gd name="T5" fmla="*/ 9 h 535"/>
                <a:gd name="T6" fmla="*/ 80 w 247"/>
                <a:gd name="T7" fmla="*/ 17 h 535"/>
                <a:gd name="T8" fmla="*/ 86 w 247"/>
                <a:gd name="T9" fmla="*/ 27 h 535"/>
                <a:gd name="T10" fmla="*/ 92 w 247"/>
                <a:gd name="T11" fmla="*/ 38 h 535"/>
                <a:gd name="T12" fmla="*/ 94 w 247"/>
                <a:gd name="T13" fmla="*/ 48 h 535"/>
                <a:gd name="T14" fmla="*/ 97 w 247"/>
                <a:gd name="T15" fmla="*/ 57 h 535"/>
                <a:gd name="T16" fmla="*/ 97 w 247"/>
                <a:gd name="T17" fmla="*/ 63 h 535"/>
                <a:gd name="T18" fmla="*/ 97 w 247"/>
                <a:gd name="T19" fmla="*/ 65 h 535"/>
                <a:gd name="T20" fmla="*/ 88 w 247"/>
                <a:gd name="T21" fmla="*/ 115 h 535"/>
                <a:gd name="T22" fmla="*/ 84 w 247"/>
                <a:gd name="T23" fmla="*/ 162 h 535"/>
                <a:gd name="T24" fmla="*/ 84 w 247"/>
                <a:gd name="T25" fmla="*/ 204 h 535"/>
                <a:gd name="T26" fmla="*/ 86 w 247"/>
                <a:gd name="T27" fmla="*/ 243 h 535"/>
                <a:gd name="T28" fmla="*/ 94 w 247"/>
                <a:gd name="T29" fmla="*/ 280 h 535"/>
                <a:gd name="T30" fmla="*/ 103 w 247"/>
                <a:gd name="T31" fmla="*/ 311 h 535"/>
                <a:gd name="T32" fmla="*/ 117 w 247"/>
                <a:gd name="T33" fmla="*/ 342 h 535"/>
                <a:gd name="T34" fmla="*/ 130 w 247"/>
                <a:gd name="T35" fmla="*/ 368 h 535"/>
                <a:gd name="T36" fmla="*/ 145 w 247"/>
                <a:gd name="T37" fmla="*/ 390 h 535"/>
                <a:gd name="T38" fmla="*/ 161 w 247"/>
                <a:gd name="T39" fmla="*/ 411 h 535"/>
                <a:gd name="T40" fmla="*/ 177 w 247"/>
                <a:gd name="T41" fmla="*/ 428 h 535"/>
                <a:gd name="T42" fmla="*/ 192 w 247"/>
                <a:gd name="T43" fmla="*/ 442 h 535"/>
                <a:gd name="T44" fmla="*/ 207 w 247"/>
                <a:gd name="T45" fmla="*/ 454 h 535"/>
                <a:gd name="T46" fmla="*/ 220 w 247"/>
                <a:gd name="T47" fmla="*/ 465 h 535"/>
                <a:gd name="T48" fmla="*/ 230 w 247"/>
                <a:gd name="T49" fmla="*/ 471 h 535"/>
                <a:gd name="T50" fmla="*/ 240 w 247"/>
                <a:gd name="T51" fmla="*/ 476 h 535"/>
                <a:gd name="T52" fmla="*/ 245 w 247"/>
                <a:gd name="T53" fmla="*/ 480 h 535"/>
                <a:gd name="T54" fmla="*/ 247 w 247"/>
                <a:gd name="T55" fmla="*/ 480 h 535"/>
                <a:gd name="T56" fmla="*/ 209 w 247"/>
                <a:gd name="T57" fmla="*/ 535 h 535"/>
                <a:gd name="T58" fmla="*/ 207 w 247"/>
                <a:gd name="T59" fmla="*/ 534 h 535"/>
                <a:gd name="T60" fmla="*/ 198 w 247"/>
                <a:gd name="T61" fmla="*/ 530 h 535"/>
                <a:gd name="T62" fmla="*/ 186 w 247"/>
                <a:gd name="T63" fmla="*/ 522 h 535"/>
                <a:gd name="T64" fmla="*/ 169 w 247"/>
                <a:gd name="T65" fmla="*/ 512 h 535"/>
                <a:gd name="T66" fmla="*/ 151 w 247"/>
                <a:gd name="T67" fmla="*/ 499 h 535"/>
                <a:gd name="T68" fmla="*/ 131 w 247"/>
                <a:gd name="T69" fmla="*/ 484 h 535"/>
                <a:gd name="T70" fmla="*/ 110 w 247"/>
                <a:gd name="T71" fmla="*/ 466 h 535"/>
                <a:gd name="T72" fmla="*/ 89 w 247"/>
                <a:gd name="T73" fmla="*/ 446 h 535"/>
                <a:gd name="T74" fmla="*/ 69 w 247"/>
                <a:gd name="T75" fmla="*/ 425 h 535"/>
                <a:gd name="T76" fmla="*/ 52 w 247"/>
                <a:gd name="T77" fmla="*/ 400 h 535"/>
                <a:gd name="T78" fmla="*/ 38 w 247"/>
                <a:gd name="T79" fmla="*/ 376 h 535"/>
                <a:gd name="T80" fmla="*/ 28 w 247"/>
                <a:gd name="T81" fmla="*/ 349 h 535"/>
                <a:gd name="T82" fmla="*/ 16 w 247"/>
                <a:gd name="T83" fmla="*/ 300 h 535"/>
                <a:gd name="T84" fmla="*/ 7 w 247"/>
                <a:gd name="T85" fmla="*/ 253 h 535"/>
                <a:gd name="T86" fmla="*/ 3 w 247"/>
                <a:gd name="T87" fmla="*/ 208 h 535"/>
                <a:gd name="T88" fmla="*/ 0 w 247"/>
                <a:gd name="T89" fmla="*/ 166 h 535"/>
                <a:gd name="T90" fmla="*/ 1 w 247"/>
                <a:gd name="T91" fmla="*/ 128 h 535"/>
                <a:gd name="T92" fmla="*/ 3 w 247"/>
                <a:gd name="T93" fmla="*/ 94 h 535"/>
                <a:gd name="T94" fmla="*/ 5 w 247"/>
                <a:gd name="T95" fmla="*/ 65 h 535"/>
                <a:gd name="T96" fmla="*/ 9 w 247"/>
                <a:gd name="T97" fmla="*/ 43 h 535"/>
                <a:gd name="T98" fmla="*/ 12 w 247"/>
                <a:gd name="T99" fmla="*/ 25 h 535"/>
                <a:gd name="T100" fmla="*/ 14 w 247"/>
                <a:gd name="T101" fmla="*/ 14 h 535"/>
                <a:gd name="T102" fmla="*/ 16 w 247"/>
                <a:gd name="T103" fmla="*/ 10 h 535"/>
                <a:gd name="T104" fmla="*/ 34 w 247"/>
                <a:gd name="T105" fmla="*/ 2 h 535"/>
                <a:gd name="T106" fmla="*/ 50 w 247"/>
                <a:gd name="T10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535">
                  <a:moveTo>
                    <a:pt x="50" y="0"/>
                  </a:moveTo>
                  <a:lnTo>
                    <a:pt x="62" y="2"/>
                  </a:lnTo>
                  <a:lnTo>
                    <a:pt x="72" y="9"/>
                  </a:lnTo>
                  <a:lnTo>
                    <a:pt x="80" y="17"/>
                  </a:lnTo>
                  <a:lnTo>
                    <a:pt x="86" y="27"/>
                  </a:lnTo>
                  <a:lnTo>
                    <a:pt x="92" y="38"/>
                  </a:lnTo>
                  <a:lnTo>
                    <a:pt x="94" y="48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7" y="65"/>
                  </a:lnTo>
                  <a:lnTo>
                    <a:pt x="88" y="115"/>
                  </a:lnTo>
                  <a:lnTo>
                    <a:pt x="84" y="162"/>
                  </a:lnTo>
                  <a:lnTo>
                    <a:pt x="84" y="204"/>
                  </a:lnTo>
                  <a:lnTo>
                    <a:pt x="86" y="243"/>
                  </a:lnTo>
                  <a:lnTo>
                    <a:pt x="94" y="280"/>
                  </a:lnTo>
                  <a:lnTo>
                    <a:pt x="103" y="311"/>
                  </a:lnTo>
                  <a:lnTo>
                    <a:pt x="117" y="342"/>
                  </a:lnTo>
                  <a:lnTo>
                    <a:pt x="130" y="368"/>
                  </a:lnTo>
                  <a:lnTo>
                    <a:pt x="145" y="390"/>
                  </a:lnTo>
                  <a:lnTo>
                    <a:pt x="161" y="411"/>
                  </a:lnTo>
                  <a:lnTo>
                    <a:pt x="177" y="428"/>
                  </a:lnTo>
                  <a:lnTo>
                    <a:pt x="192" y="442"/>
                  </a:lnTo>
                  <a:lnTo>
                    <a:pt x="207" y="454"/>
                  </a:lnTo>
                  <a:lnTo>
                    <a:pt x="220" y="465"/>
                  </a:lnTo>
                  <a:lnTo>
                    <a:pt x="230" y="471"/>
                  </a:lnTo>
                  <a:lnTo>
                    <a:pt x="240" y="476"/>
                  </a:lnTo>
                  <a:lnTo>
                    <a:pt x="245" y="480"/>
                  </a:lnTo>
                  <a:lnTo>
                    <a:pt x="247" y="480"/>
                  </a:lnTo>
                  <a:lnTo>
                    <a:pt x="209" y="535"/>
                  </a:lnTo>
                  <a:lnTo>
                    <a:pt x="207" y="534"/>
                  </a:lnTo>
                  <a:lnTo>
                    <a:pt x="198" y="530"/>
                  </a:lnTo>
                  <a:lnTo>
                    <a:pt x="186" y="522"/>
                  </a:lnTo>
                  <a:lnTo>
                    <a:pt x="169" y="512"/>
                  </a:lnTo>
                  <a:lnTo>
                    <a:pt x="151" y="499"/>
                  </a:lnTo>
                  <a:lnTo>
                    <a:pt x="131" y="484"/>
                  </a:lnTo>
                  <a:lnTo>
                    <a:pt x="110" y="466"/>
                  </a:lnTo>
                  <a:lnTo>
                    <a:pt x="89" y="446"/>
                  </a:lnTo>
                  <a:lnTo>
                    <a:pt x="69" y="425"/>
                  </a:lnTo>
                  <a:lnTo>
                    <a:pt x="52" y="400"/>
                  </a:lnTo>
                  <a:lnTo>
                    <a:pt x="38" y="376"/>
                  </a:lnTo>
                  <a:lnTo>
                    <a:pt x="28" y="349"/>
                  </a:lnTo>
                  <a:lnTo>
                    <a:pt x="16" y="300"/>
                  </a:lnTo>
                  <a:lnTo>
                    <a:pt x="7" y="253"/>
                  </a:lnTo>
                  <a:lnTo>
                    <a:pt x="3" y="208"/>
                  </a:lnTo>
                  <a:lnTo>
                    <a:pt x="0" y="166"/>
                  </a:lnTo>
                  <a:lnTo>
                    <a:pt x="1" y="128"/>
                  </a:lnTo>
                  <a:lnTo>
                    <a:pt x="3" y="94"/>
                  </a:lnTo>
                  <a:lnTo>
                    <a:pt x="5" y="65"/>
                  </a:lnTo>
                  <a:lnTo>
                    <a:pt x="9" y="43"/>
                  </a:lnTo>
                  <a:lnTo>
                    <a:pt x="12" y="25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79"/>
            <p:cNvSpPr>
              <a:spLocks/>
            </p:cNvSpPr>
            <p:nvPr/>
          </p:nvSpPr>
          <p:spPr bwMode="auto">
            <a:xfrm rot="21061620" flipH="1">
              <a:off x="8022946" y="3981654"/>
              <a:ext cx="163513" cy="168275"/>
            </a:xfrm>
            <a:custGeom>
              <a:avLst/>
              <a:gdLst>
                <a:gd name="T0" fmla="*/ 58 w 103"/>
                <a:gd name="T1" fmla="*/ 0 h 106"/>
                <a:gd name="T2" fmla="*/ 70 w 103"/>
                <a:gd name="T3" fmla="*/ 1 h 106"/>
                <a:gd name="T4" fmla="*/ 80 w 103"/>
                <a:gd name="T5" fmla="*/ 5 h 106"/>
                <a:gd name="T6" fmla="*/ 88 w 103"/>
                <a:gd name="T7" fmla="*/ 14 h 106"/>
                <a:gd name="T8" fmla="*/ 95 w 103"/>
                <a:gd name="T9" fmla="*/ 31 h 106"/>
                <a:gd name="T10" fmla="*/ 95 w 103"/>
                <a:gd name="T11" fmla="*/ 33 h 106"/>
                <a:gd name="T12" fmla="*/ 95 w 103"/>
                <a:gd name="T13" fmla="*/ 34 h 106"/>
                <a:gd name="T14" fmla="*/ 93 w 103"/>
                <a:gd name="T15" fmla="*/ 35 h 106"/>
                <a:gd name="T16" fmla="*/ 93 w 103"/>
                <a:gd name="T17" fmla="*/ 37 h 106"/>
                <a:gd name="T18" fmla="*/ 92 w 103"/>
                <a:gd name="T19" fmla="*/ 39 h 106"/>
                <a:gd name="T20" fmla="*/ 89 w 103"/>
                <a:gd name="T21" fmla="*/ 41 h 106"/>
                <a:gd name="T22" fmla="*/ 88 w 103"/>
                <a:gd name="T23" fmla="*/ 41 h 106"/>
                <a:gd name="T24" fmla="*/ 86 w 103"/>
                <a:gd name="T25" fmla="*/ 41 h 106"/>
                <a:gd name="T26" fmla="*/ 82 w 103"/>
                <a:gd name="T27" fmla="*/ 39 h 106"/>
                <a:gd name="T28" fmla="*/ 80 w 103"/>
                <a:gd name="T29" fmla="*/ 38 h 106"/>
                <a:gd name="T30" fmla="*/ 78 w 103"/>
                <a:gd name="T31" fmla="*/ 35 h 106"/>
                <a:gd name="T32" fmla="*/ 74 w 103"/>
                <a:gd name="T33" fmla="*/ 33 h 106"/>
                <a:gd name="T34" fmla="*/ 69 w 103"/>
                <a:gd name="T35" fmla="*/ 30 h 106"/>
                <a:gd name="T36" fmla="*/ 65 w 103"/>
                <a:gd name="T37" fmla="*/ 29 h 106"/>
                <a:gd name="T38" fmla="*/ 61 w 103"/>
                <a:gd name="T39" fmla="*/ 29 h 106"/>
                <a:gd name="T40" fmla="*/ 59 w 103"/>
                <a:gd name="T41" fmla="*/ 33 h 106"/>
                <a:gd name="T42" fmla="*/ 59 w 103"/>
                <a:gd name="T43" fmla="*/ 41 h 106"/>
                <a:gd name="T44" fmla="*/ 61 w 103"/>
                <a:gd name="T45" fmla="*/ 43 h 106"/>
                <a:gd name="T46" fmla="*/ 63 w 103"/>
                <a:gd name="T47" fmla="*/ 50 h 106"/>
                <a:gd name="T48" fmla="*/ 69 w 103"/>
                <a:gd name="T49" fmla="*/ 60 h 106"/>
                <a:gd name="T50" fmla="*/ 75 w 103"/>
                <a:gd name="T51" fmla="*/ 72 h 106"/>
                <a:gd name="T52" fmla="*/ 86 w 103"/>
                <a:gd name="T53" fmla="*/ 84 h 106"/>
                <a:gd name="T54" fmla="*/ 99 w 103"/>
                <a:gd name="T55" fmla="*/ 94 h 106"/>
                <a:gd name="T56" fmla="*/ 99 w 103"/>
                <a:gd name="T57" fmla="*/ 94 h 106"/>
                <a:gd name="T58" fmla="*/ 100 w 103"/>
                <a:gd name="T59" fmla="*/ 96 h 106"/>
                <a:gd name="T60" fmla="*/ 101 w 103"/>
                <a:gd name="T61" fmla="*/ 97 h 106"/>
                <a:gd name="T62" fmla="*/ 101 w 103"/>
                <a:gd name="T63" fmla="*/ 98 h 106"/>
                <a:gd name="T64" fmla="*/ 103 w 103"/>
                <a:gd name="T65" fmla="*/ 99 h 106"/>
                <a:gd name="T66" fmla="*/ 103 w 103"/>
                <a:gd name="T67" fmla="*/ 101 h 106"/>
                <a:gd name="T68" fmla="*/ 101 w 103"/>
                <a:gd name="T69" fmla="*/ 102 h 106"/>
                <a:gd name="T70" fmla="*/ 100 w 103"/>
                <a:gd name="T71" fmla="*/ 103 h 106"/>
                <a:gd name="T72" fmla="*/ 97 w 103"/>
                <a:gd name="T73" fmla="*/ 105 h 106"/>
                <a:gd name="T74" fmla="*/ 95 w 103"/>
                <a:gd name="T75" fmla="*/ 106 h 106"/>
                <a:gd name="T76" fmla="*/ 89 w 103"/>
                <a:gd name="T77" fmla="*/ 106 h 106"/>
                <a:gd name="T78" fmla="*/ 87 w 103"/>
                <a:gd name="T79" fmla="*/ 105 h 106"/>
                <a:gd name="T80" fmla="*/ 79 w 103"/>
                <a:gd name="T81" fmla="*/ 101 h 106"/>
                <a:gd name="T82" fmla="*/ 71 w 103"/>
                <a:gd name="T83" fmla="*/ 97 h 106"/>
                <a:gd name="T84" fmla="*/ 63 w 103"/>
                <a:gd name="T85" fmla="*/ 92 h 106"/>
                <a:gd name="T86" fmla="*/ 59 w 103"/>
                <a:gd name="T87" fmla="*/ 92 h 106"/>
                <a:gd name="T88" fmla="*/ 53 w 103"/>
                <a:gd name="T89" fmla="*/ 94 h 106"/>
                <a:gd name="T90" fmla="*/ 44 w 103"/>
                <a:gd name="T91" fmla="*/ 96 h 106"/>
                <a:gd name="T92" fmla="*/ 36 w 103"/>
                <a:gd name="T93" fmla="*/ 96 h 106"/>
                <a:gd name="T94" fmla="*/ 33 w 103"/>
                <a:gd name="T95" fmla="*/ 94 h 106"/>
                <a:gd name="T96" fmla="*/ 27 w 103"/>
                <a:gd name="T97" fmla="*/ 90 h 106"/>
                <a:gd name="T98" fmla="*/ 19 w 103"/>
                <a:gd name="T99" fmla="*/ 84 h 106"/>
                <a:gd name="T100" fmla="*/ 10 w 103"/>
                <a:gd name="T101" fmla="*/ 73 h 106"/>
                <a:gd name="T102" fmla="*/ 0 w 103"/>
                <a:gd name="T103" fmla="*/ 56 h 106"/>
                <a:gd name="T104" fmla="*/ 38 w 103"/>
                <a:gd name="T105" fmla="*/ 1 h 106"/>
                <a:gd name="T106" fmla="*/ 41 w 103"/>
                <a:gd name="T107" fmla="*/ 1 h 106"/>
                <a:gd name="T108" fmla="*/ 49 w 103"/>
                <a:gd name="T109" fmla="*/ 0 h 106"/>
                <a:gd name="T110" fmla="*/ 58 w 103"/>
                <a:gd name="T1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106">
                  <a:moveTo>
                    <a:pt x="58" y="0"/>
                  </a:moveTo>
                  <a:lnTo>
                    <a:pt x="70" y="1"/>
                  </a:lnTo>
                  <a:lnTo>
                    <a:pt x="80" y="5"/>
                  </a:lnTo>
                  <a:lnTo>
                    <a:pt x="88" y="14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5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2" y="39"/>
                  </a:lnTo>
                  <a:lnTo>
                    <a:pt x="89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2" y="39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4" y="33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9" y="33"/>
                  </a:lnTo>
                  <a:lnTo>
                    <a:pt x="59" y="41"/>
                  </a:lnTo>
                  <a:lnTo>
                    <a:pt x="61" y="43"/>
                  </a:lnTo>
                  <a:lnTo>
                    <a:pt x="63" y="50"/>
                  </a:lnTo>
                  <a:lnTo>
                    <a:pt x="69" y="60"/>
                  </a:lnTo>
                  <a:lnTo>
                    <a:pt x="75" y="72"/>
                  </a:lnTo>
                  <a:lnTo>
                    <a:pt x="86" y="8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100" y="96"/>
                  </a:lnTo>
                  <a:lnTo>
                    <a:pt x="101" y="97"/>
                  </a:lnTo>
                  <a:lnTo>
                    <a:pt x="101" y="98"/>
                  </a:lnTo>
                  <a:lnTo>
                    <a:pt x="103" y="99"/>
                  </a:lnTo>
                  <a:lnTo>
                    <a:pt x="103" y="101"/>
                  </a:lnTo>
                  <a:lnTo>
                    <a:pt x="101" y="102"/>
                  </a:lnTo>
                  <a:lnTo>
                    <a:pt x="100" y="103"/>
                  </a:lnTo>
                  <a:lnTo>
                    <a:pt x="97" y="105"/>
                  </a:lnTo>
                  <a:lnTo>
                    <a:pt x="95" y="106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79" y="101"/>
                  </a:lnTo>
                  <a:lnTo>
                    <a:pt x="71" y="97"/>
                  </a:lnTo>
                  <a:lnTo>
                    <a:pt x="63" y="92"/>
                  </a:lnTo>
                  <a:lnTo>
                    <a:pt x="59" y="92"/>
                  </a:lnTo>
                  <a:lnTo>
                    <a:pt x="53" y="94"/>
                  </a:lnTo>
                  <a:lnTo>
                    <a:pt x="44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27" y="90"/>
                  </a:lnTo>
                  <a:lnTo>
                    <a:pt x="19" y="84"/>
                  </a:lnTo>
                  <a:lnTo>
                    <a:pt x="10" y="73"/>
                  </a:lnTo>
                  <a:lnTo>
                    <a:pt x="0" y="56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637694" y="2525652"/>
            <a:ext cx="3959738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1216442" y="3680356"/>
            <a:ext cx="2802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Thank you -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팀소개</a:t>
            </a:r>
            <a:endParaRPr lang="ko-KR" altLang="en-US" sz="10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ko-KR" altLang="en-US" sz="660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2225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 2Team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6E85-3810-4800-900C-BE2502C88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7" y="207889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9287CF-74F6-41F6-9298-016F976B2237}"/>
              </a:ext>
            </a:extLst>
          </p:cNvPr>
          <p:cNvGrpSpPr/>
          <p:nvPr/>
        </p:nvGrpSpPr>
        <p:grpSpPr>
          <a:xfrm>
            <a:off x="828481" y="3371400"/>
            <a:ext cx="1639009" cy="1431162"/>
            <a:chOff x="828481" y="3371400"/>
            <a:chExt cx="1639009" cy="14311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C4163-7C71-43C0-A441-C5881B5D0A4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Android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5823E-B798-4B57-A6EA-3BF0AC203A02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8D5504F-23D2-445B-954D-DFBB75BF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609BC9-7CD8-48F0-844D-BB07DF672DBD}"/>
              </a:ext>
            </a:extLst>
          </p:cNvPr>
          <p:cNvGrpSpPr/>
          <p:nvPr/>
        </p:nvGrpSpPr>
        <p:grpSpPr>
          <a:xfrm>
            <a:off x="2731655" y="3371401"/>
            <a:ext cx="1639009" cy="1431162"/>
            <a:chOff x="828481" y="3371400"/>
            <a:chExt cx="1639009" cy="14311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422525-90DD-4C50-B4C9-0B9B9E87F59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</a:t>
              </a:r>
            </a:p>
            <a:p>
              <a:pPr marL="285750" indent="-285750">
                <a:buFontTx/>
                <a:buChar char="-"/>
              </a:pP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84BDC-2856-4F3F-A493-9EF8FCFBF21D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83F5914-D59B-44B3-869E-CA886DCE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4E95AA-E8A2-4FB2-B767-F6F0CFA1BC49}"/>
              </a:ext>
            </a:extLst>
          </p:cNvPr>
          <p:cNvGrpSpPr/>
          <p:nvPr/>
        </p:nvGrpSpPr>
        <p:grpSpPr>
          <a:xfrm>
            <a:off x="6676510" y="3360116"/>
            <a:ext cx="1639009" cy="1154163"/>
            <a:chOff x="828481" y="3371400"/>
            <a:chExt cx="1639009" cy="11541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1103F-3F05-471A-9F72-0E1C7E7834CF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E412DB-C98B-4B7C-A551-2FEC023609A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18EEE58D-69C3-4766-A97F-8EB27FA6B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9154F42-744C-454C-B000-266876685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2078890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EE563AE-1B06-45B9-833D-EDF40611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86" y="2078890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3333A7-19B6-4C60-AF0D-FE82FD57CFC7}"/>
              </a:ext>
            </a:extLst>
          </p:cNvPr>
          <p:cNvGrpSpPr/>
          <p:nvPr/>
        </p:nvGrpSpPr>
        <p:grpSpPr>
          <a:xfrm>
            <a:off x="4774385" y="3371400"/>
            <a:ext cx="1639009" cy="1154163"/>
            <a:chOff x="828481" y="3371400"/>
            <a:chExt cx="1639009" cy="11541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B060A-53FE-4D99-94FD-402CEAC0968E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A5D68B-13C2-4482-B3B5-F5E44DEAA73C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40B6C69-CE55-4469-A6CD-296F3B3E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C30535DF-CEAD-47A0-ACC4-F410575B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0" y="2078890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563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주제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080F8-C008-4673-BFCB-76D9C02F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750647"/>
            <a:ext cx="6944694" cy="412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72BE2-069F-4E10-83E0-04C8853D3023}"/>
              </a:ext>
            </a:extLst>
          </p:cNvPr>
          <p:cNvSpPr txBox="1"/>
          <p:nvPr/>
        </p:nvSpPr>
        <p:spPr>
          <a:xfrm>
            <a:off x="1545207" y="1273593"/>
            <a:ext cx="605358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</a:p>
        </p:txBody>
      </p:sp>
    </p:spTree>
    <p:extLst>
      <p:ext uri="{BB962C8B-B14F-4D97-AF65-F5344CB8AC3E}">
        <p14:creationId xmlns:p14="http://schemas.microsoft.com/office/powerpoint/2010/main" val="15307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2365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9" name="Picture 2" descr="블록도">
            <a:extLst>
              <a:ext uri="{FF2B5EF4-FFF2-40B4-BE49-F238E27FC236}">
                <a16:creationId xmlns:a16="http://schemas.microsoft.com/office/drawing/2014/main" id="{EF9DA8F5-2021-4EB3-84B6-99928D3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1" y="1273593"/>
            <a:ext cx="8496877" cy="534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41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85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 descr="캡처">
            <a:extLst>
              <a:ext uri="{FF2B5EF4-FFF2-40B4-BE49-F238E27FC236}">
                <a16:creationId xmlns:a16="http://schemas.microsoft.com/office/drawing/2014/main" id="{942C2813-77E3-4EC2-B5EB-E34526DA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" y="1366060"/>
            <a:ext cx="4365026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KakaoTalk_20181126_204701233">
            <a:extLst>
              <a:ext uri="{FF2B5EF4-FFF2-40B4-BE49-F238E27FC236}">
                <a16:creationId xmlns:a16="http://schemas.microsoft.com/office/drawing/2014/main" id="{ECE6ADC9-1532-40E4-BEAE-DE26462C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34" y="1366060"/>
            <a:ext cx="2231360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4B0C9-DB14-4CCC-9487-F76B5FEC61D4}"/>
              </a:ext>
            </a:extLst>
          </p:cNvPr>
          <p:cNvSpPr txBox="1"/>
          <p:nvPr/>
        </p:nvSpPr>
        <p:spPr>
          <a:xfrm>
            <a:off x="1215431" y="5707517"/>
            <a:ext cx="3167691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 &amp; Speaker (RaspberryPi)  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4B29-4A99-4621-B6A6-0C69A1C87F2A}"/>
              </a:ext>
            </a:extLst>
          </p:cNvPr>
          <p:cNvSpPr txBox="1"/>
          <p:nvPr/>
        </p:nvSpPr>
        <p:spPr>
          <a:xfrm>
            <a:off x="6214034" y="5707517"/>
            <a:ext cx="223136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7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5956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시스템의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664797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지진동 경보기의 하드웨어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(Samsung ARTIK)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서비스 중단</a:t>
            </a:r>
            <a:endParaRPr lang="en-US" altLang="ko-KR" sz="240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하드웨어 변경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필요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(Porting)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각각의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서브시스템마다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통신 방식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 달라서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비효율적</a:t>
            </a:r>
            <a:endParaRPr lang="en-US" altLang="ko-KR" sz="2400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 대응 이라는 특성에 알맞은 통신방식필요</a:t>
            </a:r>
            <a:endParaRPr lang="en-US" altLang="ko-KR" sz="240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일 대 다 통신이 가능해야하며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통신을 위한 별도의 연결이 없어야함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 대응 </a:t>
            </a:r>
            <a:r>
              <a: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플랫폼임에도 지진이 발생했을 때 알려주기만 할 뿐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능동적인 대응 불가능</a:t>
            </a:r>
            <a:endParaRPr lang="en-US" altLang="ko-KR" sz="2400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긴박한 상황에서 사용자가 신경쓰지 못하는 부분 제어 필요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전기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차단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가스밸브 잠금 등의 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차피해 방지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비상등 점등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도어락 해제 등의 효과적인 대피 유도 </a:t>
            </a:r>
            <a:endParaRPr lang="en-US" altLang="ko-KR" sz="2400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0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3C2E33-5F5A-47CB-BD4B-7CB67A07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4" y="1273593"/>
            <a:ext cx="8579578" cy="468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5FD6-CBB6-42EC-AE71-1DF18CEDA4D5}"/>
              </a:ext>
            </a:extLst>
          </p:cNvPr>
          <p:cNvSpPr/>
          <p:nvPr/>
        </p:nvSpPr>
        <p:spPr>
          <a:xfrm>
            <a:off x="2768137" y="3238687"/>
            <a:ext cx="5685907" cy="23525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069880-8662-47E4-94AD-4B65392CFFE9}"/>
              </a:ext>
            </a:extLst>
          </p:cNvPr>
          <p:cNvSpPr/>
          <p:nvPr/>
        </p:nvSpPr>
        <p:spPr>
          <a:xfrm>
            <a:off x="1399308" y="3602976"/>
            <a:ext cx="1152699" cy="2092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진행과정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91060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Process Model : V - 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869C91-7079-4095-8906-70D6625D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273592"/>
            <a:ext cx="8430792" cy="50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4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1618</TotalTime>
  <Words>753</Words>
  <Application>Microsoft Office PowerPoint</Application>
  <PresentationFormat>화면 슬라이드 쇼(4:3)</PresentationFormat>
  <Paragraphs>237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Yoon 윤고딕 540_TT</vt:lpstr>
      <vt:lpstr>나눔바른고딕</vt:lpstr>
      <vt:lpstr>Arial</vt:lpstr>
      <vt:lpstr>함초롬바탕</vt:lpstr>
      <vt:lpstr>-윤고딕330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원규 이</cp:lastModifiedBy>
  <cp:revision>127</cp:revision>
  <dcterms:created xsi:type="dcterms:W3CDTF">2017-05-01T14:06:27Z</dcterms:created>
  <dcterms:modified xsi:type="dcterms:W3CDTF">2019-06-20T05:30:00Z</dcterms:modified>
</cp:coreProperties>
</file>