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8" r:id="rId12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14"/>
    </p:embeddedFont>
    <p:embeddedFont>
      <p:font typeface="-윤고딕330" panose="020B0600000101010101" charset="-127"/>
      <p:regular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CBB659"/>
    <a:srgbClr val="7CB8D6"/>
    <a:srgbClr val="EFBD3F"/>
    <a:srgbClr val="306E89"/>
    <a:srgbClr val="F5A939"/>
    <a:srgbClr val="E9C245"/>
    <a:srgbClr val="6E6E6E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EE8-3890-48E2-B97D-6B700D49A921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4BB2-3720-4F56-8BBF-2D066673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0000" y="171000"/>
            <a:ext cx="878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513207" y="886498"/>
            <a:ext cx="2933816" cy="1077218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</a:t>
            </a:r>
            <a:endParaRPr lang="en-US" altLang="ko-KR" sz="36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spc="-15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3207" y="2426915"/>
            <a:ext cx="240322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지진 대응 플랫폼</a:t>
            </a:r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04998" y="5584125"/>
            <a:ext cx="353900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시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2019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화요일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 소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융복합관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345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0241" y="3730546"/>
            <a:ext cx="3411793" cy="267765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2Team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2015118466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이원규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2015112929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이석기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2016113204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송영욱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2014119071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황정훈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http://computer.knu.ac.kr/img/include/logo2.gif">
            <a:extLst>
              <a:ext uri="{FF2B5EF4-FFF2-40B4-BE49-F238E27FC236}">
                <a16:creationId xmlns:a16="http://schemas.microsoft.com/office/drawing/2014/main" id="{30704C1D-7176-4581-8EE5-0181F3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56" r="98675">
                        <a14:foregroundMark x1="1656" y1="48000" x2="1656" y2="48000"/>
                        <a14:foregroundMark x1="7947" y1="44000" x2="7947" y2="44000"/>
                        <a14:foregroundMark x1="15232" y1="44000" x2="15232" y2="44000"/>
                        <a14:foregroundMark x1="26490" y1="44000" x2="26490" y2="44000"/>
                        <a14:foregroundMark x1="26159" y1="36000" x2="26159" y2="36000"/>
                        <a14:foregroundMark x1="23179" y1="34000" x2="23179" y2="34000"/>
                        <a14:foregroundMark x1="24834" y1="36000" x2="24834" y2="36000"/>
                        <a14:foregroundMark x1="23179" y1="44000" x2="23179" y2="44000"/>
                        <a14:foregroundMark x1="25828" y1="56000" x2="25828" y2="56000"/>
                        <a14:foregroundMark x1="23179" y1="56000" x2="23179" y2="56000"/>
                        <a14:foregroundMark x1="29801" y1="50000" x2="29801" y2="50000"/>
                        <a14:foregroundMark x1="31788" y1="48000" x2="31788" y2="48000"/>
                        <a14:foregroundMark x1="28477" y1="50000" x2="28477" y2="50000"/>
                        <a14:foregroundMark x1="28808" y1="48000" x2="28808" y2="48000"/>
                        <a14:foregroundMark x1="31457" y1="40000" x2="31457" y2="40000"/>
                        <a14:foregroundMark x1="33775" y1="36000" x2="33775" y2="36000"/>
                        <a14:foregroundMark x1="36093" y1="44000" x2="36093" y2="44000"/>
                        <a14:foregroundMark x1="37086" y1="44000" x2="37086" y2="44000"/>
                        <a14:foregroundMark x1="39073" y1="42000" x2="39073" y2="42000"/>
                        <a14:foregroundMark x1="40397" y1="40000" x2="40397" y2="40000"/>
                        <a14:foregroundMark x1="43046" y1="58000" x2="43046" y2="58000"/>
                        <a14:foregroundMark x1="42715" y1="42000" x2="42715" y2="42000"/>
                        <a14:foregroundMark x1="41060" y1="58000" x2="41060" y2="58000"/>
                        <a14:foregroundMark x1="40066" y1="56000" x2="40066" y2="56000"/>
                        <a14:foregroundMark x1="45695" y1="34000" x2="45695" y2="34000"/>
                        <a14:foregroundMark x1="48675" y1="34000" x2="48675" y2="34000"/>
                        <a14:foregroundMark x1="47351" y1="46000" x2="47351" y2="46000"/>
                        <a14:foregroundMark x1="47351" y1="54000" x2="47351" y2="54000"/>
                        <a14:foregroundMark x1="45695" y1="56000" x2="45695" y2="56000"/>
                        <a14:foregroundMark x1="52980" y1="44000" x2="52980" y2="44000"/>
                        <a14:foregroundMark x1="62583" y1="44000" x2="62583" y2="44000"/>
                        <a14:foregroundMark x1="59934" y1="40000" x2="59934" y2="40000"/>
                        <a14:foregroundMark x1="69205" y1="36000" x2="69205" y2="36000"/>
                        <a14:foregroundMark x1="69536" y1="42000" x2="69536" y2="42000"/>
                        <a14:foregroundMark x1="69205" y1="60000" x2="69205" y2="60000"/>
                        <a14:foregroundMark x1="66887" y1="58000" x2="66887" y2="58000"/>
                        <a14:foregroundMark x1="67550" y1="46000" x2="67550" y2="46000"/>
                        <a14:foregroundMark x1="66887" y1="38000" x2="66887" y2="38000"/>
                        <a14:foregroundMark x1="66887" y1="32000" x2="66887" y2="32000"/>
                        <a14:foregroundMark x1="74172" y1="42000" x2="74172" y2="42000"/>
                        <a14:foregroundMark x1="72848" y1="40000" x2="72848" y2="40000"/>
                        <a14:foregroundMark x1="74503" y1="52000" x2="74503" y2="52000"/>
                        <a14:foregroundMark x1="76490" y1="42000" x2="76490" y2="42000"/>
                        <a14:foregroundMark x1="78808" y1="36000" x2="78808" y2="36000"/>
                        <a14:foregroundMark x1="81126" y1="54000" x2="81126" y2="54000"/>
                        <a14:foregroundMark x1="81457" y1="58000" x2="81457" y2="58000"/>
                        <a14:foregroundMark x1="79139" y1="56000" x2="79139" y2="56000"/>
                        <a14:foregroundMark x1="84437" y1="40000" x2="84437" y2="40000"/>
                        <a14:foregroundMark x1="87086" y1="46000" x2="87086" y2="46000"/>
                        <a14:foregroundMark x1="90728" y1="44000" x2="90728" y2="44000"/>
                        <a14:foregroundMark x1="91060" y1="34000" x2="91060" y2="34000"/>
                        <a14:foregroundMark x1="93377" y1="48000" x2="93377" y2="48000"/>
                        <a14:foregroundMark x1="95364" y1="38000" x2="95364" y2="38000"/>
                        <a14:foregroundMark x1="98675" y1="40000" x2="98675" y2="40000"/>
                        <a14:foregroundMark x1="97020" y1="56000" x2="97020" y2="56000"/>
                        <a14:foregroundMark x1="57285" y1="34000" x2="57285" y2="34000"/>
                        <a14:foregroundMark x1="4305" y1="38000" x2="4305" y2="38000"/>
                        <a14:foregroundMark x1="8278" y1="56000" x2="8278" y2="56000"/>
                        <a14:foregroundMark x1="60265" y1="54000" x2="60265" y2="54000"/>
                        <a14:foregroundMark x1="63907" y1="44000" x2="63907" y2="44000"/>
                        <a14:foregroundMark x1="31788" y1="60000" x2="31788" y2="60000"/>
                        <a14:foregroundMark x1="48675" y1="58000" x2="48675" y2="58000"/>
                        <a14:foregroundMark x1="69205" y1="32000" x2="69205" y2="32000"/>
                        <a14:foregroundMark x1="69205" y1="64000" x2="69205" y2="64000"/>
                        <a14:foregroundMark x1="64238" y1="62000" x2="64238" y2="62000"/>
                        <a14:foregroundMark x1="61258" y1="56000" x2="61258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1" y="-44639"/>
            <a:ext cx="2876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70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Process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현황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1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4758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37694" y="2525652"/>
            <a:ext cx="395973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216442" y="3680356"/>
            <a:ext cx="2802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77484" y="4290947"/>
            <a:ext cx="2859458" cy="2333150"/>
            <a:chOff x="2974976" y="2930525"/>
            <a:chExt cx="3027363" cy="2470151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497388" y="4383088"/>
              <a:ext cx="700088" cy="881063"/>
            </a:xfrm>
            <a:custGeom>
              <a:avLst/>
              <a:gdLst>
                <a:gd name="T0" fmla="*/ 74 w 441"/>
                <a:gd name="T1" fmla="*/ 0 h 555"/>
                <a:gd name="T2" fmla="*/ 366 w 441"/>
                <a:gd name="T3" fmla="*/ 0 h 555"/>
                <a:gd name="T4" fmla="*/ 386 w 441"/>
                <a:gd name="T5" fmla="*/ 4 h 555"/>
                <a:gd name="T6" fmla="*/ 403 w 441"/>
                <a:gd name="T7" fmla="*/ 13 h 555"/>
                <a:gd name="T8" fmla="*/ 419 w 441"/>
                <a:gd name="T9" fmla="*/ 29 h 555"/>
                <a:gd name="T10" fmla="*/ 431 w 441"/>
                <a:gd name="T11" fmla="*/ 48 h 555"/>
                <a:gd name="T12" fmla="*/ 438 w 441"/>
                <a:gd name="T13" fmla="*/ 71 h 555"/>
                <a:gd name="T14" fmla="*/ 441 w 441"/>
                <a:gd name="T15" fmla="*/ 95 h 555"/>
                <a:gd name="T16" fmla="*/ 441 w 441"/>
                <a:gd name="T17" fmla="*/ 555 h 555"/>
                <a:gd name="T18" fmla="*/ 424 w 441"/>
                <a:gd name="T19" fmla="*/ 555 h 555"/>
                <a:gd name="T20" fmla="*/ 424 w 441"/>
                <a:gd name="T21" fmla="*/ 95 h 555"/>
                <a:gd name="T22" fmla="*/ 420 w 441"/>
                <a:gd name="T23" fmla="*/ 73 h 555"/>
                <a:gd name="T24" fmla="*/ 412 w 441"/>
                <a:gd name="T25" fmla="*/ 52 h 555"/>
                <a:gd name="T26" fmla="*/ 401 w 441"/>
                <a:gd name="T27" fmla="*/ 37 h 555"/>
                <a:gd name="T28" fmla="*/ 383 w 441"/>
                <a:gd name="T29" fmla="*/ 26 h 555"/>
                <a:gd name="T30" fmla="*/ 366 w 441"/>
                <a:gd name="T31" fmla="*/ 22 h 555"/>
                <a:gd name="T32" fmla="*/ 74 w 441"/>
                <a:gd name="T33" fmla="*/ 22 h 555"/>
                <a:gd name="T34" fmla="*/ 56 w 441"/>
                <a:gd name="T35" fmla="*/ 26 h 555"/>
                <a:gd name="T36" fmla="*/ 40 w 441"/>
                <a:gd name="T37" fmla="*/ 37 h 555"/>
                <a:gd name="T38" fmla="*/ 27 w 441"/>
                <a:gd name="T39" fmla="*/ 52 h 555"/>
                <a:gd name="T40" fmla="*/ 20 w 441"/>
                <a:gd name="T41" fmla="*/ 73 h 555"/>
                <a:gd name="T42" fmla="*/ 17 w 441"/>
                <a:gd name="T43" fmla="*/ 95 h 555"/>
                <a:gd name="T44" fmla="*/ 17 w 441"/>
                <a:gd name="T45" fmla="*/ 555 h 555"/>
                <a:gd name="T46" fmla="*/ 0 w 441"/>
                <a:gd name="T47" fmla="*/ 555 h 555"/>
                <a:gd name="T48" fmla="*/ 0 w 441"/>
                <a:gd name="T49" fmla="*/ 95 h 555"/>
                <a:gd name="T50" fmla="*/ 2 w 441"/>
                <a:gd name="T51" fmla="*/ 71 h 555"/>
                <a:gd name="T52" fmla="*/ 9 w 441"/>
                <a:gd name="T53" fmla="*/ 48 h 555"/>
                <a:gd name="T54" fmla="*/ 21 w 441"/>
                <a:gd name="T55" fmla="*/ 29 h 555"/>
                <a:gd name="T56" fmla="*/ 37 w 441"/>
                <a:gd name="T57" fmla="*/ 13 h 555"/>
                <a:gd name="T58" fmla="*/ 55 w 441"/>
                <a:gd name="T59" fmla="*/ 4 h 555"/>
                <a:gd name="T60" fmla="*/ 74 w 441"/>
                <a:gd name="T6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555">
                  <a:moveTo>
                    <a:pt x="74" y="0"/>
                  </a:moveTo>
                  <a:lnTo>
                    <a:pt x="366" y="0"/>
                  </a:lnTo>
                  <a:lnTo>
                    <a:pt x="386" y="4"/>
                  </a:lnTo>
                  <a:lnTo>
                    <a:pt x="403" y="13"/>
                  </a:lnTo>
                  <a:lnTo>
                    <a:pt x="419" y="29"/>
                  </a:lnTo>
                  <a:lnTo>
                    <a:pt x="431" y="48"/>
                  </a:lnTo>
                  <a:lnTo>
                    <a:pt x="438" y="71"/>
                  </a:lnTo>
                  <a:lnTo>
                    <a:pt x="441" y="95"/>
                  </a:lnTo>
                  <a:lnTo>
                    <a:pt x="441" y="555"/>
                  </a:lnTo>
                  <a:lnTo>
                    <a:pt x="424" y="555"/>
                  </a:lnTo>
                  <a:lnTo>
                    <a:pt x="424" y="95"/>
                  </a:lnTo>
                  <a:lnTo>
                    <a:pt x="420" y="73"/>
                  </a:lnTo>
                  <a:lnTo>
                    <a:pt x="412" y="52"/>
                  </a:lnTo>
                  <a:lnTo>
                    <a:pt x="401" y="37"/>
                  </a:lnTo>
                  <a:lnTo>
                    <a:pt x="383" y="26"/>
                  </a:lnTo>
                  <a:lnTo>
                    <a:pt x="366" y="22"/>
                  </a:lnTo>
                  <a:lnTo>
                    <a:pt x="74" y="22"/>
                  </a:lnTo>
                  <a:lnTo>
                    <a:pt x="56" y="26"/>
                  </a:lnTo>
                  <a:lnTo>
                    <a:pt x="40" y="37"/>
                  </a:lnTo>
                  <a:lnTo>
                    <a:pt x="27" y="52"/>
                  </a:lnTo>
                  <a:lnTo>
                    <a:pt x="20" y="73"/>
                  </a:lnTo>
                  <a:lnTo>
                    <a:pt x="17" y="95"/>
                  </a:lnTo>
                  <a:lnTo>
                    <a:pt x="17" y="555"/>
                  </a:lnTo>
                  <a:lnTo>
                    <a:pt x="0" y="555"/>
                  </a:lnTo>
                  <a:lnTo>
                    <a:pt x="0" y="95"/>
                  </a:lnTo>
                  <a:lnTo>
                    <a:pt x="2" y="71"/>
                  </a:lnTo>
                  <a:lnTo>
                    <a:pt x="9" y="48"/>
                  </a:lnTo>
                  <a:lnTo>
                    <a:pt x="21" y="29"/>
                  </a:lnTo>
                  <a:lnTo>
                    <a:pt x="37" y="13"/>
                  </a:lnTo>
                  <a:lnTo>
                    <a:pt x="55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435476" y="4389438"/>
              <a:ext cx="823913" cy="887413"/>
            </a:xfrm>
            <a:custGeom>
              <a:avLst/>
              <a:gdLst>
                <a:gd name="T0" fmla="*/ 87 w 519"/>
                <a:gd name="T1" fmla="*/ 0 h 559"/>
                <a:gd name="T2" fmla="*/ 430 w 519"/>
                <a:gd name="T3" fmla="*/ 0 h 559"/>
                <a:gd name="T4" fmla="*/ 454 w 519"/>
                <a:gd name="T5" fmla="*/ 2 h 559"/>
                <a:gd name="T6" fmla="*/ 475 w 519"/>
                <a:gd name="T7" fmla="*/ 13 h 559"/>
                <a:gd name="T8" fmla="*/ 493 w 519"/>
                <a:gd name="T9" fmla="*/ 27 h 559"/>
                <a:gd name="T10" fmla="*/ 508 w 519"/>
                <a:gd name="T11" fmla="*/ 47 h 559"/>
                <a:gd name="T12" fmla="*/ 515 w 519"/>
                <a:gd name="T13" fmla="*/ 70 h 559"/>
                <a:gd name="T14" fmla="*/ 519 w 519"/>
                <a:gd name="T15" fmla="*/ 95 h 559"/>
                <a:gd name="T16" fmla="*/ 519 w 519"/>
                <a:gd name="T17" fmla="*/ 559 h 559"/>
                <a:gd name="T18" fmla="*/ 498 w 519"/>
                <a:gd name="T19" fmla="*/ 559 h 559"/>
                <a:gd name="T20" fmla="*/ 498 w 519"/>
                <a:gd name="T21" fmla="*/ 95 h 559"/>
                <a:gd name="T22" fmla="*/ 496 w 519"/>
                <a:gd name="T23" fmla="*/ 72 h 559"/>
                <a:gd name="T24" fmla="*/ 485 w 519"/>
                <a:gd name="T25" fmla="*/ 52 h 559"/>
                <a:gd name="T26" fmla="*/ 471 w 519"/>
                <a:gd name="T27" fmla="*/ 35 h 559"/>
                <a:gd name="T28" fmla="*/ 453 w 519"/>
                <a:gd name="T29" fmla="*/ 25 h 559"/>
                <a:gd name="T30" fmla="*/ 430 w 519"/>
                <a:gd name="T31" fmla="*/ 21 h 559"/>
                <a:gd name="T32" fmla="*/ 87 w 519"/>
                <a:gd name="T33" fmla="*/ 21 h 559"/>
                <a:gd name="T34" fmla="*/ 65 w 519"/>
                <a:gd name="T35" fmla="*/ 25 h 559"/>
                <a:gd name="T36" fmla="*/ 47 w 519"/>
                <a:gd name="T37" fmla="*/ 35 h 559"/>
                <a:gd name="T38" fmla="*/ 32 w 519"/>
                <a:gd name="T39" fmla="*/ 52 h 559"/>
                <a:gd name="T40" fmla="*/ 22 w 519"/>
                <a:gd name="T41" fmla="*/ 72 h 559"/>
                <a:gd name="T42" fmla="*/ 19 w 519"/>
                <a:gd name="T43" fmla="*/ 95 h 559"/>
                <a:gd name="T44" fmla="*/ 19 w 519"/>
                <a:gd name="T45" fmla="*/ 559 h 559"/>
                <a:gd name="T46" fmla="*/ 0 w 519"/>
                <a:gd name="T47" fmla="*/ 559 h 559"/>
                <a:gd name="T48" fmla="*/ 0 w 519"/>
                <a:gd name="T49" fmla="*/ 95 h 559"/>
                <a:gd name="T50" fmla="*/ 2 w 519"/>
                <a:gd name="T51" fmla="*/ 70 h 559"/>
                <a:gd name="T52" fmla="*/ 11 w 519"/>
                <a:gd name="T53" fmla="*/ 47 h 559"/>
                <a:gd name="T54" fmla="*/ 24 w 519"/>
                <a:gd name="T55" fmla="*/ 27 h 559"/>
                <a:gd name="T56" fmla="*/ 43 w 519"/>
                <a:gd name="T57" fmla="*/ 13 h 559"/>
                <a:gd name="T58" fmla="*/ 64 w 519"/>
                <a:gd name="T59" fmla="*/ 2 h 559"/>
                <a:gd name="T60" fmla="*/ 87 w 519"/>
                <a:gd name="T6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559">
                  <a:moveTo>
                    <a:pt x="87" y="0"/>
                  </a:moveTo>
                  <a:lnTo>
                    <a:pt x="430" y="0"/>
                  </a:lnTo>
                  <a:lnTo>
                    <a:pt x="454" y="2"/>
                  </a:lnTo>
                  <a:lnTo>
                    <a:pt x="475" y="13"/>
                  </a:lnTo>
                  <a:lnTo>
                    <a:pt x="493" y="27"/>
                  </a:lnTo>
                  <a:lnTo>
                    <a:pt x="508" y="47"/>
                  </a:lnTo>
                  <a:lnTo>
                    <a:pt x="515" y="70"/>
                  </a:lnTo>
                  <a:lnTo>
                    <a:pt x="519" y="95"/>
                  </a:lnTo>
                  <a:lnTo>
                    <a:pt x="519" y="559"/>
                  </a:lnTo>
                  <a:lnTo>
                    <a:pt x="498" y="559"/>
                  </a:lnTo>
                  <a:lnTo>
                    <a:pt x="498" y="95"/>
                  </a:lnTo>
                  <a:lnTo>
                    <a:pt x="496" y="72"/>
                  </a:lnTo>
                  <a:lnTo>
                    <a:pt x="485" y="52"/>
                  </a:lnTo>
                  <a:lnTo>
                    <a:pt x="471" y="35"/>
                  </a:lnTo>
                  <a:lnTo>
                    <a:pt x="453" y="25"/>
                  </a:lnTo>
                  <a:lnTo>
                    <a:pt x="430" y="21"/>
                  </a:lnTo>
                  <a:lnTo>
                    <a:pt x="87" y="21"/>
                  </a:lnTo>
                  <a:lnTo>
                    <a:pt x="65" y="25"/>
                  </a:lnTo>
                  <a:lnTo>
                    <a:pt x="47" y="35"/>
                  </a:lnTo>
                  <a:lnTo>
                    <a:pt x="32" y="52"/>
                  </a:lnTo>
                  <a:lnTo>
                    <a:pt x="22" y="72"/>
                  </a:lnTo>
                  <a:lnTo>
                    <a:pt x="19" y="95"/>
                  </a:lnTo>
                  <a:lnTo>
                    <a:pt x="19" y="559"/>
                  </a:lnTo>
                  <a:lnTo>
                    <a:pt x="0" y="559"/>
                  </a:lnTo>
                  <a:lnTo>
                    <a:pt x="0" y="95"/>
                  </a:lnTo>
                  <a:lnTo>
                    <a:pt x="2" y="70"/>
                  </a:lnTo>
                  <a:lnTo>
                    <a:pt x="11" y="47"/>
                  </a:lnTo>
                  <a:lnTo>
                    <a:pt x="24" y="27"/>
                  </a:lnTo>
                  <a:lnTo>
                    <a:pt x="43" y="13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819651" y="3679825"/>
              <a:ext cx="82550" cy="779463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451351" y="4310063"/>
              <a:ext cx="739775" cy="139700"/>
            </a:xfrm>
            <a:custGeom>
              <a:avLst/>
              <a:gdLst>
                <a:gd name="T0" fmla="*/ 274 w 466"/>
                <a:gd name="T1" fmla="*/ 0 h 88"/>
                <a:gd name="T2" fmla="*/ 313 w 466"/>
                <a:gd name="T3" fmla="*/ 1 h 88"/>
                <a:gd name="T4" fmla="*/ 351 w 466"/>
                <a:gd name="T5" fmla="*/ 4 h 88"/>
                <a:gd name="T6" fmla="*/ 385 w 466"/>
                <a:gd name="T7" fmla="*/ 9 h 88"/>
                <a:gd name="T8" fmla="*/ 418 w 466"/>
                <a:gd name="T9" fmla="*/ 17 h 88"/>
                <a:gd name="T10" fmla="*/ 444 w 466"/>
                <a:gd name="T11" fmla="*/ 26 h 88"/>
                <a:gd name="T12" fmla="*/ 466 w 466"/>
                <a:gd name="T13" fmla="*/ 38 h 88"/>
                <a:gd name="T14" fmla="*/ 454 w 466"/>
                <a:gd name="T15" fmla="*/ 50 h 88"/>
                <a:gd name="T16" fmla="*/ 436 w 466"/>
                <a:gd name="T17" fmla="*/ 60 h 88"/>
                <a:gd name="T18" fmla="*/ 412 w 466"/>
                <a:gd name="T19" fmla="*/ 69 h 88"/>
                <a:gd name="T20" fmla="*/ 382 w 466"/>
                <a:gd name="T21" fmla="*/ 76 h 88"/>
                <a:gd name="T22" fmla="*/ 350 w 466"/>
                <a:gd name="T23" fmla="*/ 83 h 88"/>
                <a:gd name="T24" fmla="*/ 314 w 466"/>
                <a:gd name="T25" fmla="*/ 85 h 88"/>
                <a:gd name="T26" fmla="*/ 276 w 466"/>
                <a:gd name="T27" fmla="*/ 88 h 88"/>
                <a:gd name="T28" fmla="*/ 237 w 466"/>
                <a:gd name="T29" fmla="*/ 88 h 88"/>
                <a:gd name="T30" fmla="*/ 198 w 466"/>
                <a:gd name="T31" fmla="*/ 85 h 88"/>
                <a:gd name="T32" fmla="*/ 158 w 466"/>
                <a:gd name="T33" fmla="*/ 83 h 88"/>
                <a:gd name="T34" fmla="*/ 122 w 466"/>
                <a:gd name="T35" fmla="*/ 77 h 88"/>
                <a:gd name="T36" fmla="*/ 89 w 466"/>
                <a:gd name="T37" fmla="*/ 69 h 88"/>
                <a:gd name="T38" fmla="*/ 59 w 466"/>
                <a:gd name="T39" fmla="*/ 60 h 88"/>
                <a:gd name="T40" fmla="*/ 33 w 466"/>
                <a:gd name="T41" fmla="*/ 48 h 88"/>
                <a:gd name="T42" fmla="*/ 13 w 466"/>
                <a:gd name="T43" fmla="*/ 35 h 88"/>
                <a:gd name="T44" fmla="*/ 0 w 466"/>
                <a:gd name="T45" fmla="*/ 21 h 88"/>
                <a:gd name="T46" fmla="*/ 4 w 466"/>
                <a:gd name="T47" fmla="*/ 20 h 88"/>
                <a:gd name="T48" fmla="*/ 16 w 466"/>
                <a:gd name="T49" fmla="*/ 18 h 88"/>
                <a:gd name="T50" fmla="*/ 34 w 466"/>
                <a:gd name="T51" fmla="*/ 16 h 88"/>
                <a:gd name="T52" fmla="*/ 59 w 466"/>
                <a:gd name="T53" fmla="*/ 13 h 88"/>
                <a:gd name="T54" fmla="*/ 88 w 466"/>
                <a:gd name="T55" fmla="*/ 11 h 88"/>
                <a:gd name="T56" fmla="*/ 121 w 466"/>
                <a:gd name="T57" fmla="*/ 7 h 88"/>
                <a:gd name="T58" fmla="*/ 157 w 466"/>
                <a:gd name="T59" fmla="*/ 4 h 88"/>
                <a:gd name="T60" fmla="*/ 195 w 466"/>
                <a:gd name="T61" fmla="*/ 1 h 88"/>
                <a:gd name="T62" fmla="*/ 234 w 466"/>
                <a:gd name="T63" fmla="*/ 0 h 88"/>
                <a:gd name="T64" fmla="*/ 274 w 466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88">
                  <a:moveTo>
                    <a:pt x="274" y="0"/>
                  </a:moveTo>
                  <a:lnTo>
                    <a:pt x="313" y="1"/>
                  </a:lnTo>
                  <a:lnTo>
                    <a:pt x="351" y="4"/>
                  </a:lnTo>
                  <a:lnTo>
                    <a:pt x="385" y="9"/>
                  </a:lnTo>
                  <a:lnTo>
                    <a:pt x="418" y="17"/>
                  </a:lnTo>
                  <a:lnTo>
                    <a:pt x="444" y="26"/>
                  </a:lnTo>
                  <a:lnTo>
                    <a:pt x="466" y="38"/>
                  </a:lnTo>
                  <a:lnTo>
                    <a:pt x="454" y="50"/>
                  </a:lnTo>
                  <a:lnTo>
                    <a:pt x="436" y="60"/>
                  </a:lnTo>
                  <a:lnTo>
                    <a:pt x="412" y="69"/>
                  </a:lnTo>
                  <a:lnTo>
                    <a:pt x="382" y="76"/>
                  </a:lnTo>
                  <a:lnTo>
                    <a:pt x="350" y="83"/>
                  </a:lnTo>
                  <a:lnTo>
                    <a:pt x="314" y="85"/>
                  </a:lnTo>
                  <a:lnTo>
                    <a:pt x="276" y="88"/>
                  </a:lnTo>
                  <a:lnTo>
                    <a:pt x="237" y="88"/>
                  </a:lnTo>
                  <a:lnTo>
                    <a:pt x="198" y="85"/>
                  </a:lnTo>
                  <a:lnTo>
                    <a:pt x="158" y="83"/>
                  </a:lnTo>
                  <a:lnTo>
                    <a:pt x="122" y="77"/>
                  </a:lnTo>
                  <a:lnTo>
                    <a:pt x="89" y="69"/>
                  </a:lnTo>
                  <a:lnTo>
                    <a:pt x="59" y="60"/>
                  </a:lnTo>
                  <a:lnTo>
                    <a:pt x="33" y="48"/>
                  </a:lnTo>
                  <a:lnTo>
                    <a:pt x="13" y="35"/>
                  </a:lnTo>
                  <a:lnTo>
                    <a:pt x="0" y="21"/>
                  </a:lnTo>
                  <a:lnTo>
                    <a:pt x="4" y="20"/>
                  </a:lnTo>
                  <a:lnTo>
                    <a:pt x="16" y="18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88" y="11"/>
                  </a:lnTo>
                  <a:lnTo>
                    <a:pt x="121" y="7"/>
                  </a:lnTo>
                  <a:lnTo>
                    <a:pt x="157" y="4"/>
                  </a:lnTo>
                  <a:lnTo>
                    <a:pt x="195" y="1"/>
                  </a:lnTo>
                  <a:lnTo>
                    <a:pt x="23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4A24E"/>
            </a:solidFill>
            <a:ln w="0">
              <a:solidFill>
                <a:srgbClr val="B4A24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459288" y="3328988"/>
              <a:ext cx="758825" cy="508000"/>
            </a:xfrm>
            <a:custGeom>
              <a:avLst/>
              <a:gdLst>
                <a:gd name="T0" fmla="*/ 283 w 478"/>
                <a:gd name="T1" fmla="*/ 0 h 320"/>
                <a:gd name="T2" fmla="*/ 364 w 478"/>
                <a:gd name="T3" fmla="*/ 4 h 320"/>
                <a:gd name="T4" fmla="*/ 421 w 478"/>
                <a:gd name="T5" fmla="*/ 9 h 320"/>
                <a:gd name="T6" fmla="*/ 430 w 478"/>
                <a:gd name="T7" fmla="*/ 12 h 320"/>
                <a:gd name="T8" fmla="*/ 435 w 478"/>
                <a:gd name="T9" fmla="*/ 17 h 320"/>
                <a:gd name="T10" fmla="*/ 438 w 478"/>
                <a:gd name="T11" fmla="*/ 24 h 320"/>
                <a:gd name="T12" fmla="*/ 448 w 478"/>
                <a:gd name="T13" fmla="*/ 47 h 320"/>
                <a:gd name="T14" fmla="*/ 464 w 478"/>
                <a:gd name="T15" fmla="*/ 88 h 320"/>
                <a:gd name="T16" fmla="*/ 476 w 478"/>
                <a:gd name="T17" fmla="*/ 140 h 320"/>
                <a:gd name="T18" fmla="*/ 478 w 478"/>
                <a:gd name="T19" fmla="*/ 200 h 320"/>
                <a:gd name="T20" fmla="*/ 464 w 478"/>
                <a:gd name="T21" fmla="*/ 263 h 320"/>
                <a:gd name="T22" fmla="*/ 445 w 478"/>
                <a:gd name="T23" fmla="*/ 297 h 320"/>
                <a:gd name="T24" fmla="*/ 439 w 478"/>
                <a:gd name="T25" fmla="*/ 303 h 320"/>
                <a:gd name="T26" fmla="*/ 414 w 478"/>
                <a:gd name="T27" fmla="*/ 309 h 320"/>
                <a:gd name="T28" fmla="*/ 355 w 478"/>
                <a:gd name="T29" fmla="*/ 316 h 320"/>
                <a:gd name="T30" fmla="*/ 279 w 478"/>
                <a:gd name="T31" fmla="*/ 320 h 320"/>
                <a:gd name="T32" fmla="*/ 199 w 478"/>
                <a:gd name="T33" fmla="*/ 320 h 320"/>
                <a:gd name="T34" fmla="*/ 123 w 478"/>
                <a:gd name="T35" fmla="*/ 316 h 320"/>
                <a:gd name="T36" fmla="*/ 64 w 478"/>
                <a:gd name="T37" fmla="*/ 309 h 320"/>
                <a:gd name="T38" fmla="*/ 40 w 478"/>
                <a:gd name="T39" fmla="*/ 303 h 320"/>
                <a:gd name="T40" fmla="*/ 33 w 478"/>
                <a:gd name="T41" fmla="*/ 297 h 320"/>
                <a:gd name="T42" fmla="*/ 15 w 478"/>
                <a:gd name="T43" fmla="*/ 263 h 320"/>
                <a:gd name="T44" fmla="*/ 0 w 478"/>
                <a:gd name="T45" fmla="*/ 200 h 320"/>
                <a:gd name="T46" fmla="*/ 3 w 478"/>
                <a:gd name="T47" fmla="*/ 140 h 320"/>
                <a:gd name="T48" fmla="*/ 15 w 478"/>
                <a:gd name="T49" fmla="*/ 88 h 320"/>
                <a:gd name="T50" fmla="*/ 30 w 478"/>
                <a:gd name="T51" fmla="*/ 47 h 320"/>
                <a:gd name="T52" fmla="*/ 41 w 478"/>
                <a:gd name="T53" fmla="*/ 24 h 320"/>
                <a:gd name="T54" fmla="*/ 44 w 478"/>
                <a:gd name="T55" fmla="*/ 17 h 320"/>
                <a:gd name="T56" fmla="*/ 49 w 478"/>
                <a:gd name="T57" fmla="*/ 12 h 320"/>
                <a:gd name="T58" fmla="*/ 58 w 478"/>
                <a:gd name="T59" fmla="*/ 9 h 320"/>
                <a:gd name="T60" fmla="*/ 114 w 478"/>
                <a:gd name="T61" fmla="*/ 4 h 320"/>
                <a:gd name="T62" fmla="*/ 195 w 478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320">
                  <a:moveTo>
                    <a:pt x="240" y="0"/>
                  </a:moveTo>
                  <a:lnTo>
                    <a:pt x="283" y="0"/>
                  </a:lnTo>
                  <a:lnTo>
                    <a:pt x="325" y="1"/>
                  </a:lnTo>
                  <a:lnTo>
                    <a:pt x="364" y="4"/>
                  </a:lnTo>
                  <a:lnTo>
                    <a:pt x="396" y="7"/>
                  </a:lnTo>
                  <a:lnTo>
                    <a:pt x="421" y="9"/>
                  </a:lnTo>
                  <a:lnTo>
                    <a:pt x="426" y="11"/>
                  </a:lnTo>
                  <a:lnTo>
                    <a:pt x="430" y="12"/>
                  </a:lnTo>
                  <a:lnTo>
                    <a:pt x="432" y="15"/>
                  </a:lnTo>
                  <a:lnTo>
                    <a:pt x="435" y="17"/>
                  </a:lnTo>
                  <a:lnTo>
                    <a:pt x="435" y="21"/>
                  </a:lnTo>
                  <a:lnTo>
                    <a:pt x="438" y="24"/>
                  </a:lnTo>
                  <a:lnTo>
                    <a:pt x="442" y="33"/>
                  </a:lnTo>
                  <a:lnTo>
                    <a:pt x="448" y="47"/>
                  </a:lnTo>
                  <a:lnTo>
                    <a:pt x="456" y="66"/>
                  </a:lnTo>
                  <a:lnTo>
                    <a:pt x="464" y="88"/>
                  </a:lnTo>
                  <a:lnTo>
                    <a:pt x="470" y="113"/>
                  </a:lnTo>
                  <a:lnTo>
                    <a:pt x="476" y="140"/>
                  </a:lnTo>
                  <a:lnTo>
                    <a:pt x="478" y="170"/>
                  </a:lnTo>
                  <a:lnTo>
                    <a:pt x="478" y="200"/>
                  </a:lnTo>
                  <a:lnTo>
                    <a:pt x="473" y="232"/>
                  </a:lnTo>
                  <a:lnTo>
                    <a:pt x="464" y="263"/>
                  </a:lnTo>
                  <a:lnTo>
                    <a:pt x="448" y="293"/>
                  </a:lnTo>
                  <a:lnTo>
                    <a:pt x="445" y="297"/>
                  </a:lnTo>
                  <a:lnTo>
                    <a:pt x="443" y="300"/>
                  </a:lnTo>
                  <a:lnTo>
                    <a:pt x="439" y="303"/>
                  </a:lnTo>
                  <a:lnTo>
                    <a:pt x="434" y="305"/>
                  </a:lnTo>
                  <a:lnTo>
                    <a:pt x="414" y="309"/>
                  </a:lnTo>
                  <a:lnTo>
                    <a:pt x="388" y="313"/>
                  </a:lnTo>
                  <a:lnTo>
                    <a:pt x="355" y="316"/>
                  </a:lnTo>
                  <a:lnTo>
                    <a:pt x="318" y="318"/>
                  </a:lnTo>
                  <a:lnTo>
                    <a:pt x="279" y="320"/>
                  </a:lnTo>
                  <a:lnTo>
                    <a:pt x="240" y="320"/>
                  </a:lnTo>
                  <a:lnTo>
                    <a:pt x="199" y="320"/>
                  </a:lnTo>
                  <a:lnTo>
                    <a:pt x="160" y="318"/>
                  </a:lnTo>
                  <a:lnTo>
                    <a:pt x="123" y="316"/>
                  </a:lnTo>
                  <a:lnTo>
                    <a:pt x="91" y="313"/>
                  </a:lnTo>
                  <a:lnTo>
                    <a:pt x="64" y="309"/>
                  </a:lnTo>
                  <a:lnTo>
                    <a:pt x="45" y="305"/>
                  </a:lnTo>
                  <a:lnTo>
                    <a:pt x="40" y="303"/>
                  </a:lnTo>
                  <a:lnTo>
                    <a:pt x="36" y="300"/>
                  </a:lnTo>
                  <a:lnTo>
                    <a:pt x="33" y="297"/>
                  </a:lnTo>
                  <a:lnTo>
                    <a:pt x="30" y="293"/>
                  </a:lnTo>
                  <a:lnTo>
                    <a:pt x="15" y="263"/>
                  </a:lnTo>
                  <a:lnTo>
                    <a:pt x="6" y="232"/>
                  </a:lnTo>
                  <a:lnTo>
                    <a:pt x="0" y="200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8" y="113"/>
                  </a:lnTo>
                  <a:lnTo>
                    <a:pt x="15" y="88"/>
                  </a:lnTo>
                  <a:lnTo>
                    <a:pt x="23" y="66"/>
                  </a:lnTo>
                  <a:lnTo>
                    <a:pt x="30" y="47"/>
                  </a:lnTo>
                  <a:lnTo>
                    <a:pt x="37" y="33"/>
                  </a:lnTo>
                  <a:lnTo>
                    <a:pt x="41" y="24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8" y="9"/>
                  </a:lnTo>
                  <a:lnTo>
                    <a:pt x="83" y="7"/>
                  </a:lnTo>
                  <a:lnTo>
                    <a:pt x="114" y="4"/>
                  </a:lnTo>
                  <a:lnTo>
                    <a:pt x="153" y="1"/>
                  </a:lnTo>
                  <a:lnTo>
                    <a:pt x="195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29201" y="3617913"/>
              <a:ext cx="188913" cy="212725"/>
            </a:xfrm>
            <a:custGeom>
              <a:avLst/>
              <a:gdLst>
                <a:gd name="T0" fmla="*/ 62 w 119"/>
                <a:gd name="T1" fmla="*/ 0 h 134"/>
                <a:gd name="T2" fmla="*/ 119 w 119"/>
                <a:gd name="T3" fmla="*/ 0 h 134"/>
                <a:gd name="T4" fmla="*/ 119 w 119"/>
                <a:gd name="T5" fmla="*/ 0 h 134"/>
                <a:gd name="T6" fmla="*/ 118 w 119"/>
                <a:gd name="T7" fmla="*/ 29 h 134"/>
                <a:gd name="T8" fmla="*/ 113 w 119"/>
                <a:gd name="T9" fmla="*/ 56 h 134"/>
                <a:gd name="T10" fmla="*/ 103 w 119"/>
                <a:gd name="T11" fmla="*/ 84 h 134"/>
                <a:gd name="T12" fmla="*/ 89 w 119"/>
                <a:gd name="T13" fmla="*/ 111 h 134"/>
                <a:gd name="T14" fmla="*/ 86 w 119"/>
                <a:gd name="T15" fmla="*/ 115 h 134"/>
                <a:gd name="T16" fmla="*/ 84 w 119"/>
                <a:gd name="T17" fmla="*/ 118 h 134"/>
                <a:gd name="T18" fmla="*/ 80 w 119"/>
                <a:gd name="T19" fmla="*/ 121 h 134"/>
                <a:gd name="T20" fmla="*/ 75 w 119"/>
                <a:gd name="T21" fmla="*/ 123 h 134"/>
                <a:gd name="T22" fmla="*/ 56 w 119"/>
                <a:gd name="T23" fmla="*/ 127 h 134"/>
                <a:gd name="T24" fmla="*/ 33 w 119"/>
                <a:gd name="T25" fmla="*/ 131 h 134"/>
                <a:gd name="T26" fmla="*/ 4 w 119"/>
                <a:gd name="T27" fmla="*/ 134 h 134"/>
                <a:gd name="T28" fmla="*/ 0 w 119"/>
                <a:gd name="T29" fmla="*/ 134 h 134"/>
                <a:gd name="T30" fmla="*/ 25 w 119"/>
                <a:gd name="T31" fmla="*/ 102 h 134"/>
                <a:gd name="T32" fmla="*/ 43 w 119"/>
                <a:gd name="T33" fmla="*/ 70 h 134"/>
                <a:gd name="T34" fmla="*/ 56 w 119"/>
                <a:gd name="T35" fmla="*/ 35 h 134"/>
                <a:gd name="T36" fmla="*/ 62 w 119"/>
                <a:gd name="T3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34">
                  <a:moveTo>
                    <a:pt x="62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8" y="29"/>
                  </a:lnTo>
                  <a:lnTo>
                    <a:pt x="113" y="56"/>
                  </a:lnTo>
                  <a:lnTo>
                    <a:pt x="103" y="84"/>
                  </a:lnTo>
                  <a:lnTo>
                    <a:pt x="89" y="111"/>
                  </a:lnTo>
                  <a:lnTo>
                    <a:pt x="86" y="115"/>
                  </a:lnTo>
                  <a:lnTo>
                    <a:pt x="84" y="118"/>
                  </a:lnTo>
                  <a:lnTo>
                    <a:pt x="80" y="121"/>
                  </a:lnTo>
                  <a:lnTo>
                    <a:pt x="75" y="123"/>
                  </a:lnTo>
                  <a:lnTo>
                    <a:pt x="56" y="127"/>
                  </a:lnTo>
                  <a:lnTo>
                    <a:pt x="33" y="131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25" y="102"/>
                  </a:lnTo>
                  <a:lnTo>
                    <a:pt x="43" y="70"/>
                  </a:lnTo>
                  <a:lnTo>
                    <a:pt x="56" y="3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335463" y="4324350"/>
              <a:ext cx="1016000" cy="149225"/>
            </a:xfrm>
            <a:custGeom>
              <a:avLst/>
              <a:gdLst>
                <a:gd name="T0" fmla="*/ 74 w 640"/>
                <a:gd name="T1" fmla="*/ 0 h 94"/>
                <a:gd name="T2" fmla="*/ 78 w 640"/>
                <a:gd name="T3" fmla="*/ 0 h 94"/>
                <a:gd name="T4" fmla="*/ 91 w 640"/>
                <a:gd name="T5" fmla="*/ 3 h 94"/>
                <a:gd name="T6" fmla="*/ 111 w 640"/>
                <a:gd name="T7" fmla="*/ 4 h 94"/>
                <a:gd name="T8" fmla="*/ 139 w 640"/>
                <a:gd name="T9" fmla="*/ 7 h 94"/>
                <a:gd name="T10" fmla="*/ 174 w 640"/>
                <a:gd name="T11" fmla="*/ 9 h 94"/>
                <a:gd name="T12" fmla="*/ 216 w 640"/>
                <a:gd name="T13" fmla="*/ 12 h 94"/>
                <a:gd name="T14" fmla="*/ 264 w 640"/>
                <a:gd name="T15" fmla="*/ 15 h 94"/>
                <a:gd name="T16" fmla="*/ 321 w 640"/>
                <a:gd name="T17" fmla="*/ 15 h 94"/>
                <a:gd name="T18" fmla="*/ 378 w 640"/>
                <a:gd name="T19" fmla="*/ 15 h 94"/>
                <a:gd name="T20" fmla="*/ 428 w 640"/>
                <a:gd name="T21" fmla="*/ 12 h 94"/>
                <a:gd name="T22" fmla="*/ 470 w 640"/>
                <a:gd name="T23" fmla="*/ 9 h 94"/>
                <a:gd name="T24" fmla="*/ 504 w 640"/>
                <a:gd name="T25" fmla="*/ 7 h 94"/>
                <a:gd name="T26" fmla="*/ 531 w 640"/>
                <a:gd name="T27" fmla="*/ 4 h 94"/>
                <a:gd name="T28" fmla="*/ 550 w 640"/>
                <a:gd name="T29" fmla="*/ 3 h 94"/>
                <a:gd name="T30" fmla="*/ 561 w 640"/>
                <a:gd name="T31" fmla="*/ 0 h 94"/>
                <a:gd name="T32" fmla="*/ 565 w 640"/>
                <a:gd name="T33" fmla="*/ 0 h 94"/>
                <a:gd name="T34" fmla="*/ 589 w 640"/>
                <a:gd name="T35" fmla="*/ 2 h 94"/>
                <a:gd name="T36" fmla="*/ 610 w 640"/>
                <a:gd name="T37" fmla="*/ 8 h 94"/>
                <a:gd name="T38" fmla="*/ 626 w 640"/>
                <a:gd name="T39" fmla="*/ 17 h 94"/>
                <a:gd name="T40" fmla="*/ 636 w 640"/>
                <a:gd name="T41" fmla="*/ 28 h 94"/>
                <a:gd name="T42" fmla="*/ 640 w 640"/>
                <a:gd name="T43" fmla="*/ 42 h 94"/>
                <a:gd name="T44" fmla="*/ 640 w 640"/>
                <a:gd name="T45" fmla="*/ 53 h 94"/>
                <a:gd name="T46" fmla="*/ 636 w 640"/>
                <a:gd name="T47" fmla="*/ 66 h 94"/>
                <a:gd name="T48" fmla="*/ 626 w 640"/>
                <a:gd name="T49" fmla="*/ 77 h 94"/>
                <a:gd name="T50" fmla="*/ 610 w 640"/>
                <a:gd name="T51" fmla="*/ 87 h 94"/>
                <a:gd name="T52" fmla="*/ 589 w 640"/>
                <a:gd name="T53" fmla="*/ 92 h 94"/>
                <a:gd name="T54" fmla="*/ 565 w 640"/>
                <a:gd name="T55" fmla="*/ 94 h 94"/>
                <a:gd name="T56" fmla="*/ 74 w 640"/>
                <a:gd name="T57" fmla="*/ 94 h 94"/>
                <a:gd name="T58" fmla="*/ 51 w 640"/>
                <a:gd name="T59" fmla="*/ 92 h 94"/>
                <a:gd name="T60" fmla="*/ 31 w 640"/>
                <a:gd name="T61" fmla="*/ 87 h 94"/>
                <a:gd name="T62" fmla="*/ 14 w 640"/>
                <a:gd name="T63" fmla="*/ 77 h 94"/>
                <a:gd name="T64" fmla="*/ 4 w 640"/>
                <a:gd name="T65" fmla="*/ 66 h 94"/>
                <a:gd name="T66" fmla="*/ 0 w 640"/>
                <a:gd name="T67" fmla="*/ 53 h 94"/>
                <a:gd name="T68" fmla="*/ 0 w 640"/>
                <a:gd name="T69" fmla="*/ 42 h 94"/>
                <a:gd name="T70" fmla="*/ 4 w 640"/>
                <a:gd name="T71" fmla="*/ 28 h 94"/>
                <a:gd name="T72" fmla="*/ 14 w 640"/>
                <a:gd name="T73" fmla="*/ 17 h 94"/>
                <a:gd name="T74" fmla="*/ 31 w 640"/>
                <a:gd name="T75" fmla="*/ 8 h 94"/>
                <a:gd name="T76" fmla="*/ 51 w 640"/>
                <a:gd name="T77" fmla="*/ 2 h 94"/>
                <a:gd name="T78" fmla="*/ 74 w 640"/>
                <a:gd name="T7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0" h="94">
                  <a:moveTo>
                    <a:pt x="74" y="0"/>
                  </a:moveTo>
                  <a:lnTo>
                    <a:pt x="78" y="0"/>
                  </a:lnTo>
                  <a:lnTo>
                    <a:pt x="91" y="3"/>
                  </a:lnTo>
                  <a:lnTo>
                    <a:pt x="111" y="4"/>
                  </a:lnTo>
                  <a:lnTo>
                    <a:pt x="139" y="7"/>
                  </a:lnTo>
                  <a:lnTo>
                    <a:pt x="174" y="9"/>
                  </a:lnTo>
                  <a:lnTo>
                    <a:pt x="216" y="12"/>
                  </a:lnTo>
                  <a:lnTo>
                    <a:pt x="264" y="15"/>
                  </a:lnTo>
                  <a:lnTo>
                    <a:pt x="321" y="15"/>
                  </a:lnTo>
                  <a:lnTo>
                    <a:pt x="378" y="15"/>
                  </a:lnTo>
                  <a:lnTo>
                    <a:pt x="428" y="12"/>
                  </a:lnTo>
                  <a:lnTo>
                    <a:pt x="470" y="9"/>
                  </a:lnTo>
                  <a:lnTo>
                    <a:pt x="504" y="7"/>
                  </a:lnTo>
                  <a:lnTo>
                    <a:pt x="531" y="4"/>
                  </a:lnTo>
                  <a:lnTo>
                    <a:pt x="550" y="3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89" y="2"/>
                  </a:lnTo>
                  <a:lnTo>
                    <a:pt x="610" y="8"/>
                  </a:lnTo>
                  <a:lnTo>
                    <a:pt x="626" y="17"/>
                  </a:lnTo>
                  <a:lnTo>
                    <a:pt x="636" y="28"/>
                  </a:lnTo>
                  <a:lnTo>
                    <a:pt x="640" y="42"/>
                  </a:lnTo>
                  <a:lnTo>
                    <a:pt x="640" y="53"/>
                  </a:lnTo>
                  <a:lnTo>
                    <a:pt x="636" y="66"/>
                  </a:lnTo>
                  <a:lnTo>
                    <a:pt x="626" y="77"/>
                  </a:lnTo>
                  <a:lnTo>
                    <a:pt x="610" y="87"/>
                  </a:lnTo>
                  <a:lnTo>
                    <a:pt x="589" y="92"/>
                  </a:lnTo>
                  <a:lnTo>
                    <a:pt x="565" y="94"/>
                  </a:lnTo>
                  <a:lnTo>
                    <a:pt x="74" y="94"/>
                  </a:lnTo>
                  <a:lnTo>
                    <a:pt x="51" y="92"/>
                  </a:lnTo>
                  <a:lnTo>
                    <a:pt x="31" y="87"/>
                  </a:lnTo>
                  <a:lnTo>
                    <a:pt x="14" y="77"/>
                  </a:lnTo>
                  <a:lnTo>
                    <a:pt x="4" y="66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4" y="17"/>
                  </a:lnTo>
                  <a:lnTo>
                    <a:pt x="31" y="8"/>
                  </a:lnTo>
                  <a:lnTo>
                    <a:pt x="51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335463" y="4381500"/>
              <a:ext cx="1016000" cy="92075"/>
            </a:xfrm>
            <a:custGeom>
              <a:avLst/>
              <a:gdLst>
                <a:gd name="T0" fmla="*/ 1 w 640"/>
                <a:gd name="T1" fmla="*/ 0 h 58"/>
                <a:gd name="T2" fmla="*/ 6 w 640"/>
                <a:gd name="T3" fmla="*/ 11 h 58"/>
                <a:gd name="T4" fmla="*/ 18 w 640"/>
                <a:gd name="T5" fmla="*/ 22 h 58"/>
                <a:gd name="T6" fmla="*/ 34 w 640"/>
                <a:gd name="T7" fmla="*/ 30 h 58"/>
                <a:gd name="T8" fmla="*/ 53 w 640"/>
                <a:gd name="T9" fmla="*/ 35 h 58"/>
                <a:gd name="T10" fmla="*/ 74 w 640"/>
                <a:gd name="T11" fmla="*/ 36 h 58"/>
                <a:gd name="T12" fmla="*/ 565 w 640"/>
                <a:gd name="T13" fmla="*/ 36 h 58"/>
                <a:gd name="T14" fmla="*/ 588 w 640"/>
                <a:gd name="T15" fmla="*/ 35 h 58"/>
                <a:gd name="T16" fmla="*/ 606 w 640"/>
                <a:gd name="T17" fmla="*/ 30 h 58"/>
                <a:gd name="T18" fmla="*/ 622 w 640"/>
                <a:gd name="T19" fmla="*/ 22 h 58"/>
                <a:gd name="T20" fmla="*/ 633 w 640"/>
                <a:gd name="T21" fmla="*/ 11 h 58"/>
                <a:gd name="T22" fmla="*/ 640 w 640"/>
                <a:gd name="T23" fmla="*/ 0 h 58"/>
                <a:gd name="T24" fmla="*/ 640 w 640"/>
                <a:gd name="T25" fmla="*/ 5 h 58"/>
                <a:gd name="T26" fmla="*/ 640 w 640"/>
                <a:gd name="T27" fmla="*/ 17 h 58"/>
                <a:gd name="T28" fmla="*/ 636 w 640"/>
                <a:gd name="T29" fmla="*/ 30 h 58"/>
                <a:gd name="T30" fmla="*/ 626 w 640"/>
                <a:gd name="T31" fmla="*/ 41 h 58"/>
                <a:gd name="T32" fmla="*/ 610 w 640"/>
                <a:gd name="T33" fmla="*/ 51 h 58"/>
                <a:gd name="T34" fmla="*/ 589 w 640"/>
                <a:gd name="T35" fmla="*/ 56 h 58"/>
                <a:gd name="T36" fmla="*/ 565 w 640"/>
                <a:gd name="T37" fmla="*/ 58 h 58"/>
                <a:gd name="T38" fmla="*/ 74 w 640"/>
                <a:gd name="T39" fmla="*/ 58 h 58"/>
                <a:gd name="T40" fmla="*/ 72 w 640"/>
                <a:gd name="T41" fmla="*/ 58 h 58"/>
                <a:gd name="T42" fmla="*/ 48 w 640"/>
                <a:gd name="T43" fmla="*/ 56 h 58"/>
                <a:gd name="T44" fmla="*/ 29 w 640"/>
                <a:gd name="T45" fmla="*/ 49 h 58"/>
                <a:gd name="T46" fmla="*/ 14 w 640"/>
                <a:gd name="T47" fmla="*/ 40 h 58"/>
                <a:gd name="T48" fmla="*/ 4 w 640"/>
                <a:gd name="T49" fmla="*/ 30 h 58"/>
                <a:gd name="T50" fmla="*/ 0 w 640"/>
                <a:gd name="T51" fmla="*/ 17 h 58"/>
                <a:gd name="T52" fmla="*/ 0 w 640"/>
                <a:gd name="T53" fmla="*/ 5 h 58"/>
                <a:gd name="T54" fmla="*/ 1 w 64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58">
                  <a:moveTo>
                    <a:pt x="1" y="0"/>
                  </a:moveTo>
                  <a:lnTo>
                    <a:pt x="6" y="11"/>
                  </a:lnTo>
                  <a:lnTo>
                    <a:pt x="18" y="22"/>
                  </a:lnTo>
                  <a:lnTo>
                    <a:pt x="34" y="30"/>
                  </a:lnTo>
                  <a:lnTo>
                    <a:pt x="53" y="35"/>
                  </a:lnTo>
                  <a:lnTo>
                    <a:pt x="74" y="36"/>
                  </a:lnTo>
                  <a:lnTo>
                    <a:pt x="565" y="36"/>
                  </a:lnTo>
                  <a:lnTo>
                    <a:pt x="588" y="35"/>
                  </a:lnTo>
                  <a:lnTo>
                    <a:pt x="606" y="30"/>
                  </a:lnTo>
                  <a:lnTo>
                    <a:pt x="622" y="22"/>
                  </a:lnTo>
                  <a:lnTo>
                    <a:pt x="633" y="11"/>
                  </a:lnTo>
                  <a:lnTo>
                    <a:pt x="640" y="0"/>
                  </a:lnTo>
                  <a:lnTo>
                    <a:pt x="640" y="5"/>
                  </a:lnTo>
                  <a:lnTo>
                    <a:pt x="640" y="17"/>
                  </a:lnTo>
                  <a:lnTo>
                    <a:pt x="636" y="30"/>
                  </a:lnTo>
                  <a:lnTo>
                    <a:pt x="626" y="41"/>
                  </a:lnTo>
                  <a:lnTo>
                    <a:pt x="610" y="51"/>
                  </a:lnTo>
                  <a:lnTo>
                    <a:pt x="589" y="56"/>
                  </a:lnTo>
                  <a:lnTo>
                    <a:pt x="565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48" y="56"/>
                  </a:lnTo>
                  <a:lnTo>
                    <a:pt x="29" y="49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446588" y="5249863"/>
              <a:ext cx="804863" cy="53975"/>
            </a:xfrm>
            <a:custGeom>
              <a:avLst/>
              <a:gdLst>
                <a:gd name="T0" fmla="*/ 253 w 507"/>
                <a:gd name="T1" fmla="*/ 0 h 34"/>
                <a:gd name="T2" fmla="*/ 302 w 507"/>
                <a:gd name="T3" fmla="*/ 0 h 34"/>
                <a:gd name="T4" fmla="*/ 347 w 507"/>
                <a:gd name="T5" fmla="*/ 1 h 34"/>
                <a:gd name="T6" fmla="*/ 388 w 507"/>
                <a:gd name="T7" fmla="*/ 2 h 34"/>
                <a:gd name="T8" fmla="*/ 425 w 507"/>
                <a:gd name="T9" fmla="*/ 5 h 34"/>
                <a:gd name="T10" fmla="*/ 456 w 507"/>
                <a:gd name="T11" fmla="*/ 6 h 34"/>
                <a:gd name="T12" fmla="*/ 456 w 507"/>
                <a:gd name="T13" fmla="*/ 9 h 34"/>
                <a:gd name="T14" fmla="*/ 473 w 507"/>
                <a:gd name="T15" fmla="*/ 9 h 34"/>
                <a:gd name="T16" fmla="*/ 473 w 507"/>
                <a:gd name="T17" fmla="*/ 9 h 34"/>
                <a:gd name="T18" fmla="*/ 484 w 507"/>
                <a:gd name="T19" fmla="*/ 10 h 34"/>
                <a:gd name="T20" fmla="*/ 491 w 507"/>
                <a:gd name="T21" fmla="*/ 12 h 34"/>
                <a:gd name="T22" fmla="*/ 491 w 507"/>
                <a:gd name="T23" fmla="*/ 17 h 34"/>
                <a:gd name="T24" fmla="*/ 507 w 507"/>
                <a:gd name="T25" fmla="*/ 17 h 34"/>
                <a:gd name="T26" fmla="*/ 502 w 507"/>
                <a:gd name="T27" fmla="*/ 19 h 34"/>
                <a:gd name="T28" fmla="*/ 490 w 507"/>
                <a:gd name="T29" fmla="*/ 23 h 34"/>
                <a:gd name="T30" fmla="*/ 472 w 507"/>
                <a:gd name="T31" fmla="*/ 26 h 34"/>
                <a:gd name="T32" fmla="*/ 446 w 507"/>
                <a:gd name="T33" fmla="*/ 27 h 34"/>
                <a:gd name="T34" fmla="*/ 415 w 507"/>
                <a:gd name="T35" fmla="*/ 30 h 34"/>
                <a:gd name="T36" fmla="*/ 380 w 507"/>
                <a:gd name="T37" fmla="*/ 31 h 34"/>
                <a:gd name="T38" fmla="*/ 341 w 507"/>
                <a:gd name="T39" fmla="*/ 32 h 34"/>
                <a:gd name="T40" fmla="*/ 299 w 507"/>
                <a:gd name="T41" fmla="*/ 34 h 34"/>
                <a:gd name="T42" fmla="*/ 253 w 507"/>
                <a:gd name="T43" fmla="*/ 34 h 34"/>
                <a:gd name="T44" fmla="*/ 209 w 507"/>
                <a:gd name="T45" fmla="*/ 34 h 34"/>
                <a:gd name="T46" fmla="*/ 167 w 507"/>
                <a:gd name="T47" fmla="*/ 32 h 34"/>
                <a:gd name="T48" fmla="*/ 127 w 507"/>
                <a:gd name="T49" fmla="*/ 31 h 34"/>
                <a:gd name="T50" fmla="*/ 92 w 507"/>
                <a:gd name="T51" fmla="*/ 30 h 34"/>
                <a:gd name="T52" fmla="*/ 61 w 507"/>
                <a:gd name="T53" fmla="*/ 27 h 34"/>
                <a:gd name="T54" fmla="*/ 36 w 507"/>
                <a:gd name="T55" fmla="*/ 26 h 34"/>
                <a:gd name="T56" fmla="*/ 17 w 507"/>
                <a:gd name="T57" fmla="*/ 23 h 34"/>
                <a:gd name="T58" fmla="*/ 4 w 507"/>
                <a:gd name="T59" fmla="*/ 19 h 34"/>
                <a:gd name="T60" fmla="*/ 0 w 507"/>
                <a:gd name="T61" fmla="*/ 17 h 34"/>
                <a:gd name="T62" fmla="*/ 12 w 507"/>
                <a:gd name="T63" fmla="*/ 17 h 34"/>
                <a:gd name="T64" fmla="*/ 12 w 507"/>
                <a:gd name="T65" fmla="*/ 12 h 34"/>
                <a:gd name="T66" fmla="*/ 17 w 507"/>
                <a:gd name="T67" fmla="*/ 10 h 34"/>
                <a:gd name="T68" fmla="*/ 25 w 507"/>
                <a:gd name="T69" fmla="*/ 10 h 34"/>
                <a:gd name="T70" fmla="*/ 33 w 507"/>
                <a:gd name="T71" fmla="*/ 9 h 34"/>
                <a:gd name="T72" fmla="*/ 49 w 507"/>
                <a:gd name="T73" fmla="*/ 9 h 34"/>
                <a:gd name="T74" fmla="*/ 49 w 507"/>
                <a:gd name="T75" fmla="*/ 8 h 34"/>
                <a:gd name="T76" fmla="*/ 79 w 507"/>
                <a:gd name="T77" fmla="*/ 5 h 34"/>
                <a:gd name="T78" fmla="*/ 116 w 507"/>
                <a:gd name="T79" fmla="*/ 2 h 34"/>
                <a:gd name="T80" fmla="*/ 158 w 507"/>
                <a:gd name="T81" fmla="*/ 1 h 34"/>
                <a:gd name="T82" fmla="*/ 205 w 507"/>
                <a:gd name="T83" fmla="*/ 1 h 34"/>
                <a:gd name="T84" fmla="*/ 253 w 507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7" h="34">
                  <a:moveTo>
                    <a:pt x="253" y="0"/>
                  </a:moveTo>
                  <a:lnTo>
                    <a:pt x="302" y="0"/>
                  </a:lnTo>
                  <a:lnTo>
                    <a:pt x="347" y="1"/>
                  </a:lnTo>
                  <a:lnTo>
                    <a:pt x="388" y="2"/>
                  </a:lnTo>
                  <a:lnTo>
                    <a:pt x="425" y="5"/>
                  </a:lnTo>
                  <a:lnTo>
                    <a:pt x="456" y="6"/>
                  </a:lnTo>
                  <a:lnTo>
                    <a:pt x="456" y="9"/>
                  </a:lnTo>
                  <a:lnTo>
                    <a:pt x="473" y="9"/>
                  </a:lnTo>
                  <a:lnTo>
                    <a:pt x="473" y="9"/>
                  </a:lnTo>
                  <a:lnTo>
                    <a:pt x="484" y="10"/>
                  </a:lnTo>
                  <a:lnTo>
                    <a:pt x="491" y="12"/>
                  </a:lnTo>
                  <a:lnTo>
                    <a:pt x="491" y="17"/>
                  </a:lnTo>
                  <a:lnTo>
                    <a:pt x="507" y="17"/>
                  </a:lnTo>
                  <a:lnTo>
                    <a:pt x="502" y="19"/>
                  </a:lnTo>
                  <a:lnTo>
                    <a:pt x="490" y="23"/>
                  </a:lnTo>
                  <a:lnTo>
                    <a:pt x="472" y="26"/>
                  </a:lnTo>
                  <a:lnTo>
                    <a:pt x="446" y="27"/>
                  </a:lnTo>
                  <a:lnTo>
                    <a:pt x="415" y="30"/>
                  </a:lnTo>
                  <a:lnTo>
                    <a:pt x="380" y="31"/>
                  </a:lnTo>
                  <a:lnTo>
                    <a:pt x="341" y="32"/>
                  </a:lnTo>
                  <a:lnTo>
                    <a:pt x="299" y="34"/>
                  </a:lnTo>
                  <a:lnTo>
                    <a:pt x="253" y="34"/>
                  </a:lnTo>
                  <a:lnTo>
                    <a:pt x="209" y="34"/>
                  </a:lnTo>
                  <a:lnTo>
                    <a:pt x="167" y="32"/>
                  </a:lnTo>
                  <a:lnTo>
                    <a:pt x="127" y="31"/>
                  </a:lnTo>
                  <a:lnTo>
                    <a:pt x="92" y="30"/>
                  </a:lnTo>
                  <a:lnTo>
                    <a:pt x="61" y="27"/>
                  </a:lnTo>
                  <a:lnTo>
                    <a:pt x="36" y="26"/>
                  </a:lnTo>
                  <a:lnTo>
                    <a:pt x="17" y="23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25" y="10"/>
                  </a:lnTo>
                  <a:lnTo>
                    <a:pt x="33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79" y="5"/>
                  </a:lnTo>
                  <a:lnTo>
                    <a:pt x="116" y="2"/>
                  </a:lnTo>
                  <a:lnTo>
                    <a:pt x="158" y="1"/>
                  </a:lnTo>
                  <a:lnTo>
                    <a:pt x="205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4498976" y="5259388"/>
              <a:ext cx="698500" cy="4763"/>
            </a:xfrm>
            <a:custGeom>
              <a:avLst/>
              <a:gdLst>
                <a:gd name="T0" fmla="*/ 16 w 440"/>
                <a:gd name="T1" fmla="*/ 2 h 3"/>
                <a:gd name="T2" fmla="*/ 16 w 440"/>
                <a:gd name="T3" fmla="*/ 3 h 3"/>
                <a:gd name="T4" fmla="*/ 0 w 440"/>
                <a:gd name="T5" fmla="*/ 3 h 3"/>
                <a:gd name="T6" fmla="*/ 7 w 440"/>
                <a:gd name="T7" fmla="*/ 2 h 3"/>
                <a:gd name="T8" fmla="*/ 16 w 440"/>
                <a:gd name="T9" fmla="*/ 2 h 3"/>
                <a:gd name="T10" fmla="*/ 423 w 440"/>
                <a:gd name="T11" fmla="*/ 0 h 3"/>
                <a:gd name="T12" fmla="*/ 431 w 440"/>
                <a:gd name="T13" fmla="*/ 2 h 3"/>
                <a:gd name="T14" fmla="*/ 440 w 440"/>
                <a:gd name="T15" fmla="*/ 3 h 3"/>
                <a:gd name="T16" fmla="*/ 440 w 440"/>
                <a:gd name="T17" fmla="*/ 3 h 3"/>
                <a:gd name="T18" fmla="*/ 423 w 440"/>
                <a:gd name="T19" fmla="*/ 3 h 3"/>
                <a:gd name="T20" fmla="*/ 423 w 44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3">
                  <a:moveTo>
                    <a:pt x="16" y="2"/>
                  </a:moveTo>
                  <a:lnTo>
                    <a:pt x="16" y="3"/>
                  </a:lnTo>
                  <a:lnTo>
                    <a:pt x="0" y="3"/>
                  </a:lnTo>
                  <a:lnTo>
                    <a:pt x="7" y="2"/>
                  </a:lnTo>
                  <a:lnTo>
                    <a:pt x="16" y="2"/>
                  </a:lnTo>
                  <a:close/>
                  <a:moveTo>
                    <a:pt x="423" y="0"/>
                  </a:moveTo>
                  <a:lnTo>
                    <a:pt x="431" y="2"/>
                  </a:lnTo>
                  <a:lnTo>
                    <a:pt x="440" y="3"/>
                  </a:lnTo>
                  <a:lnTo>
                    <a:pt x="440" y="3"/>
                  </a:lnTo>
                  <a:lnTo>
                    <a:pt x="423" y="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4446588" y="5268913"/>
              <a:ext cx="804863" cy="7938"/>
            </a:xfrm>
            <a:custGeom>
              <a:avLst/>
              <a:gdLst>
                <a:gd name="T0" fmla="*/ 12 w 507"/>
                <a:gd name="T1" fmla="*/ 0 h 5"/>
                <a:gd name="T2" fmla="*/ 12 w 507"/>
                <a:gd name="T3" fmla="*/ 5 h 5"/>
                <a:gd name="T4" fmla="*/ 0 w 507"/>
                <a:gd name="T5" fmla="*/ 5 h 5"/>
                <a:gd name="T6" fmla="*/ 0 w 507"/>
                <a:gd name="T7" fmla="*/ 5 h 5"/>
                <a:gd name="T8" fmla="*/ 0 w 507"/>
                <a:gd name="T9" fmla="*/ 3 h 5"/>
                <a:gd name="T10" fmla="*/ 3 w 507"/>
                <a:gd name="T11" fmla="*/ 2 h 5"/>
                <a:gd name="T12" fmla="*/ 7 w 507"/>
                <a:gd name="T13" fmla="*/ 1 h 5"/>
                <a:gd name="T14" fmla="*/ 12 w 507"/>
                <a:gd name="T15" fmla="*/ 0 h 5"/>
                <a:gd name="T16" fmla="*/ 491 w 507"/>
                <a:gd name="T17" fmla="*/ 0 h 5"/>
                <a:gd name="T18" fmla="*/ 498 w 507"/>
                <a:gd name="T19" fmla="*/ 1 h 5"/>
                <a:gd name="T20" fmla="*/ 503 w 507"/>
                <a:gd name="T21" fmla="*/ 2 h 5"/>
                <a:gd name="T22" fmla="*/ 506 w 507"/>
                <a:gd name="T23" fmla="*/ 3 h 5"/>
                <a:gd name="T24" fmla="*/ 507 w 507"/>
                <a:gd name="T25" fmla="*/ 5 h 5"/>
                <a:gd name="T26" fmla="*/ 507 w 507"/>
                <a:gd name="T27" fmla="*/ 5 h 5"/>
                <a:gd name="T28" fmla="*/ 491 w 507"/>
                <a:gd name="T29" fmla="*/ 5 h 5"/>
                <a:gd name="T30" fmla="*/ 491 w 507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7" h="5">
                  <a:moveTo>
                    <a:pt x="12" y="0"/>
                  </a:moveTo>
                  <a:lnTo>
                    <a:pt x="1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  <a:moveTo>
                    <a:pt x="491" y="0"/>
                  </a:moveTo>
                  <a:lnTo>
                    <a:pt x="498" y="1"/>
                  </a:lnTo>
                  <a:lnTo>
                    <a:pt x="503" y="2"/>
                  </a:lnTo>
                  <a:lnTo>
                    <a:pt x="506" y="3"/>
                  </a:lnTo>
                  <a:lnTo>
                    <a:pt x="507" y="5"/>
                  </a:lnTo>
                  <a:lnTo>
                    <a:pt x="507" y="5"/>
                  </a:lnTo>
                  <a:lnTo>
                    <a:pt x="491" y="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3370263" y="3181350"/>
              <a:ext cx="155575" cy="66198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3395663" y="3556000"/>
              <a:ext cx="103188" cy="14288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1"/>
            <p:cNvSpPr>
              <a:spLocks noChangeArrowheads="1"/>
            </p:cNvSpPr>
            <p:nvPr/>
          </p:nvSpPr>
          <p:spPr bwMode="auto">
            <a:xfrm>
              <a:off x="3395663" y="3589338"/>
              <a:ext cx="103188" cy="15875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2"/>
            <p:cNvSpPr>
              <a:spLocks noChangeArrowheads="1"/>
            </p:cNvSpPr>
            <p:nvPr/>
          </p:nvSpPr>
          <p:spPr bwMode="auto">
            <a:xfrm>
              <a:off x="3395663" y="3624263"/>
              <a:ext cx="103188" cy="14288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402013" y="3711575"/>
              <a:ext cx="90488" cy="92075"/>
            </a:xfrm>
            <a:custGeom>
              <a:avLst/>
              <a:gdLst>
                <a:gd name="T0" fmla="*/ 29 w 57"/>
                <a:gd name="T1" fmla="*/ 0 h 58"/>
                <a:gd name="T2" fmla="*/ 40 w 57"/>
                <a:gd name="T3" fmla="*/ 1 h 58"/>
                <a:gd name="T4" fmla="*/ 50 w 57"/>
                <a:gd name="T5" fmla="*/ 8 h 58"/>
                <a:gd name="T6" fmla="*/ 55 w 57"/>
                <a:gd name="T7" fmla="*/ 17 h 58"/>
                <a:gd name="T8" fmla="*/ 57 w 57"/>
                <a:gd name="T9" fmla="*/ 29 h 58"/>
                <a:gd name="T10" fmla="*/ 55 w 57"/>
                <a:gd name="T11" fmla="*/ 39 h 58"/>
                <a:gd name="T12" fmla="*/ 50 w 57"/>
                <a:gd name="T13" fmla="*/ 48 h 58"/>
                <a:gd name="T14" fmla="*/ 40 w 57"/>
                <a:gd name="T15" fmla="*/ 55 h 58"/>
                <a:gd name="T16" fmla="*/ 29 w 57"/>
                <a:gd name="T17" fmla="*/ 58 h 58"/>
                <a:gd name="T18" fmla="*/ 18 w 57"/>
                <a:gd name="T19" fmla="*/ 55 h 58"/>
                <a:gd name="T20" fmla="*/ 9 w 57"/>
                <a:gd name="T21" fmla="*/ 48 h 58"/>
                <a:gd name="T22" fmla="*/ 2 w 57"/>
                <a:gd name="T23" fmla="*/ 39 h 58"/>
                <a:gd name="T24" fmla="*/ 0 w 57"/>
                <a:gd name="T25" fmla="*/ 29 h 58"/>
                <a:gd name="T26" fmla="*/ 2 w 57"/>
                <a:gd name="T27" fmla="*/ 17 h 58"/>
                <a:gd name="T28" fmla="*/ 9 w 57"/>
                <a:gd name="T29" fmla="*/ 8 h 58"/>
                <a:gd name="T30" fmla="*/ 18 w 57"/>
                <a:gd name="T31" fmla="*/ 1 h 58"/>
                <a:gd name="T32" fmla="*/ 29 w 5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7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9" y="8"/>
                  </a:lnTo>
                  <a:lnTo>
                    <a:pt x="1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552826" y="3181350"/>
              <a:ext cx="153988" cy="661988"/>
            </a:xfrm>
            <a:prstGeom prst="rect">
              <a:avLst/>
            </a:prstGeom>
            <a:solidFill>
              <a:srgbClr val="7A7B7B"/>
            </a:solidFill>
            <a:ln w="0">
              <a:solidFill>
                <a:srgbClr val="7A7B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3578226" y="3556000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578226" y="3589338"/>
              <a:ext cx="104775" cy="15875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3578226" y="3624263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3584576" y="3711575"/>
              <a:ext cx="92075" cy="92075"/>
            </a:xfrm>
            <a:custGeom>
              <a:avLst/>
              <a:gdLst>
                <a:gd name="T0" fmla="*/ 29 w 58"/>
                <a:gd name="T1" fmla="*/ 0 h 58"/>
                <a:gd name="T2" fmla="*/ 41 w 58"/>
                <a:gd name="T3" fmla="*/ 1 h 58"/>
                <a:gd name="T4" fmla="*/ 50 w 58"/>
                <a:gd name="T5" fmla="*/ 8 h 58"/>
                <a:gd name="T6" fmla="*/ 55 w 58"/>
                <a:gd name="T7" fmla="*/ 17 h 58"/>
                <a:gd name="T8" fmla="*/ 58 w 58"/>
                <a:gd name="T9" fmla="*/ 29 h 58"/>
                <a:gd name="T10" fmla="*/ 55 w 58"/>
                <a:gd name="T11" fmla="*/ 39 h 58"/>
                <a:gd name="T12" fmla="*/ 50 w 58"/>
                <a:gd name="T13" fmla="*/ 48 h 58"/>
                <a:gd name="T14" fmla="*/ 41 w 58"/>
                <a:gd name="T15" fmla="*/ 55 h 58"/>
                <a:gd name="T16" fmla="*/ 29 w 58"/>
                <a:gd name="T17" fmla="*/ 58 h 58"/>
                <a:gd name="T18" fmla="*/ 17 w 58"/>
                <a:gd name="T19" fmla="*/ 55 h 58"/>
                <a:gd name="T20" fmla="*/ 8 w 58"/>
                <a:gd name="T21" fmla="*/ 48 h 58"/>
                <a:gd name="T22" fmla="*/ 3 w 58"/>
                <a:gd name="T23" fmla="*/ 39 h 58"/>
                <a:gd name="T24" fmla="*/ 0 w 58"/>
                <a:gd name="T25" fmla="*/ 29 h 58"/>
                <a:gd name="T26" fmla="*/ 3 w 58"/>
                <a:gd name="T27" fmla="*/ 17 h 58"/>
                <a:gd name="T28" fmla="*/ 8 w 58"/>
                <a:gd name="T29" fmla="*/ 8 h 58"/>
                <a:gd name="T30" fmla="*/ 17 w 58"/>
                <a:gd name="T31" fmla="*/ 1 h 58"/>
                <a:gd name="T32" fmla="*/ 29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41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1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3314701" y="3287713"/>
              <a:ext cx="455613" cy="571500"/>
            </a:xfrm>
            <a:custGeom>
              <a:avLst/>
              <a:gdLst>
                <a:gd name="T0" fmla="*/ 39 w 287"/>
                <a:gd name="T1" fmla="*/ 283 h 360"/>
                <a:gd name="T2" fmla="*/ 34 w 287"/>
                <a:gd name="T3" fmla="*/ 288 h 360"/>
                <a:gd name="T4" fmla="*/ 34 w 287"/>
                <a:gd name="T5" fmla="*/ 296 h 360"/>
                <a:gd name="T6" fmla="*/ 39 w 287"/>
                <a:gd name="T7" fmla="*/ 300 h 360"/>
                <a:gd name="T8" fmla="*/ 221 w 287"/>
                <a:gd name="T9" fmla="*/ 301 h 360"/>
                <a:gd name="T10" fmla="*/ 228 w 287"/>
                <a:gd name="T11" fmla="*/ 298 h 360"/>
                <a:gd name="T12" fmla="*/ 230 w 287"/>
                <a:gd name="T13" fmla="*/ 292 h 360"/>
                <a:gd name="T14" fmla="*/ 228 w 287"/>
                <a:gd name="T15" fmla="*/ 285 h 360"/>
                <a:gd name="T16" fmla="*/ 221 w 287"/>
                <a:gd name="T17" fmla="*/ 283 h 360"/>
                <a:gd name="T18" fmla="*/ 43 w 287"/>
                <a:gd name="T19" fmla="*/ 209 h 360"/>
                <a:gd name="T20" fmla="*/ 37 w 287"/>
                <a:gd name="T21" fmla="*/ 213 h 360"/>
                <a:gd name="T22" fmla="*/ 34 w 287"/>
                <a:gd name="T23" fmla="*/ 220 h 360"/>
                <a:gd name="T24" fmla="*/ 37 w 287"/>
                <a:gd name="T25" fmla="*/ 226 h 360"/>
                <a:gd name="T26" fmla="*/ 43 w 287"/>
                <a:gd name="T27" fmla="*/ 229 h 360"/>
                <a:gd name="T28" fmla="*/ 196 w 287"/>
                <a:gd name="T29" fmla="*/ 228 h 360"/>
                <a:gd name="T30" fmla="*/ 200 w 287"/>
                <a:gd name="T31" fmla="*/ 223 h 360"/>
                <a:gd name="T32" fmla="*/ 200 w 287"/>
                <a:gd name="T33" fmla="*/ 216 h 360"/>
                <a:gd name="T34" fmla="*/ 196 w 287"/>
                <a:gd name="T35" fmla="*/ 211 h 360"/>
                <a:gd name="T36" fmla="*/ 43 w 287"/>
                <a:gd name="T37" fmla="*/ 209 h 360"/>
                <a:gd name="T38" fmla="*/ 39 w 287"/>
                <a:gd name="T39" fmla="*/ 139 h 360"/>
                <a:gd name="T40" fmla="*/ 34 w 287"/>
                <a:gd name="T41" fmla="*/ 144 h 360"/>
                <a:gd name="T42" fmla="*/ 34 w 287"/>
                <a:gd name="T43" fmla="*/ 151 h 360"/>
                <a:gd name="T44" fmla="*/ 39 w 287"/>
                <a:gd name="T45" fmla="*/ 156 h 360"/>
                <a:gd name="T46" fmla="*/ 169 w 287"/>
                <a:gd name="T47" fmla="*/ 157 h 360"/>
                <a:gd name="T48" fmla="*/ 177 w 287"/>
                <a:gd name="T49" fmla="*/ 154 h 360"/>
                <a:gd name="T50" fmla="*/ 179 w 287"/>
                <a:gd name="T51" fmla="*/ 148 h 360"/>
                <a:gd name="T52" fmla="*/ 177 w 287"/>
                <a:gd name="T53" fmla="*/ 141 h 360"/>
                <a:gd name="T54" fmla="*/ 169 w 287"/>
                <a:gd name="T55" fmla="*/ 137 h 360"/>
                <a:gd name="T56" fmla="*/ 43 w 287"/>
                <a:gd name="T57" fmla="*/ 65 h 360"/>
                <a:gd name="T58" fmla="*/ 37 w 287"/>
                <a:gd name="T59" fmla="*/ 68 h 360"/>
                <a:gd name="T60" fmla="*/ 34 w 287"/>
                <a:gd name="T61" fmla="*/ 76 h 360"/>
                <a:gd name="T62" fmla="*/ 37 w 287"/>
                <a:gd name="T63" fmla="*/ 82 h 360"/>
                <a:gd name="T64" fmla="*/ 43 w 287"/>
                <a:gd name="T65" fmla="*/ 85 h 360"/>
                <a:gd name="T66" fmla="*/ 160 w 287"/>
                <a:gd name="T67" fmla="*/ 84 h 360"/>
                <a:gd name="T68" fmla="*/ 165 w 287"/>
                <a:gd name="T69" fmla="*/ 79 h 360"/>
                <a:gd name="T70" fmla="*/ 165 w 287"/>
                <a:gd name="T71" fmla="*/ 72 h 360"/>
                <a:gd name="T72" fmla="*/ 160 w 287"/>
                <a:gd name="T73" fmla="*/ 67 h 360"/>
                <a:gd name="T74" fmla="*/ 43 w 287"/>
                <a:gd name="T75" fmla="*/ 65 h 360"/>
                <a:gd name="T76" fmla="*/ 171 w 287"/>
                <a:gd name="T77" fmla="*/ 0 h 360"/>
                <a:gd name="T78" fmla="*/ 179 w 287"/>
                <a:gd name="T79" fmla="*/ 3 h 360"/>
                <a:gd name="T80" fmla="*/ 186 w 287"/>
                <a:gd name="T81" fmla="*/ 10 h 360"/>
                <a:gd name="T82" fmla="*/ 287 w 287"/>
                <a:gd name="T83" fmla="*/ 352 h 360"/>
                <a:gd name="T84" fmla="*/ 284 w 287"/>
                <a:gd name="T85" fmla="*/ 357 h 360"/>
                <a:gd name="T86" fmla="*/ 279 w 287"/>
                <a:gd name="T87" fmla="*/ 360 h 360"/>
                <a:gd name="T88" fmla="*/ 6 w 287"/>
                <a:gd name="T89" fmla="*/ 359 h 360"/>
                <a:gd name="T90" fmla="*/ 0 w 287"/>
                <a:gd name="T91" fmla="*/ 352 h 360"/>
                <a:gd name="T92" fmla="*/ 0 w 287"/>
                <a:gd name="T93" fmla="*/ 10 h 360"/>
                <a:gd name="T94" fmla="*/ 3 w 287"/>
                <a:gd name="T95" fmla="*/ 3 h 360"/>
                <a:gd name="T96" fmla="*/ 10 w 287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360">
                  <a:moveTo>
                    <a:pt x="43" y="283"/>
                  </a:moveTo>
                  <a:lnTo>
                    <a:pt x="39" y="283"/>
                  </a:lnTo>
                  <a:lnTo>
                    <a:pt x="37" y="285"/>
                  </a:lnTo>
                  <a:lnTo>
                    <a:pt x="34" y="288"/>
                  </a:lnTo>
                  <a:lnTo>
                    <a:pt x="34" y="292"/>
                  </a:lnTo>
                  <a:lnTo>
                    <a:pt x="34" y="296"/>
                  </a:lnTo>
                  <a:lnTo>
                    <a:pt x="37" y="298"/>
                  </a:lnTo>
                  <a:lnTo>
                    <a:pt x="39" y="300"/>
                  </a:lnTo>
                  <a:lnTo>
                    <a:pt x="43" y="301"/>
                  </a:lnTo>
                  <a:lnTo>
                    <a:pt x="221" y="301"/>
                  </a:lnTo>
                  <a:lnTo>
                    <a:pt x="225" y="300"/>
                  </a:lnTo>
                  <a:lnTo>
                    <a:pt x="228" y="298"/>
                  </a:lnTo>
                  <a:lnTo>
                    <a:pt x="230" y="296"/>
                  </a:lnTo>
                  <a:lnTo>
                    <a:pt x="230" y="292"/>
                  </a:lnTo>
                  <a:lnTo>
                    <a:pt x="230" y="288"/>
                  </a:lnTo>
                  <a:lnTo>
                    <a:pt x="228" y="285"/>
                  </a:lnTo>
                  <a:lnTo>
                    <a:pt x="225" y="283"/>
                  </a:lnTo>
                  <a:lnTo>
                    <a:pt x="221" y="283"/>
                  </a:lnTo>
                  <a:lnTo>
                    <a:pt x="43" y="283"/>
                  </a:lnTo>
                  <a:close/>
                  <a:moveTo>
                    <a:pt x="43" y="209"/>
                  </a:moveTo>
                  <a:lnTo>
                    <a:pt x="39" y="211"/>
                  </a:lnTo>
                  <a:lnTo>
                    <a:pt x="37" y="213"/>
                  </a:lnTo>
                  <a:lnTo>
                    <a:pt x="34" y="216"/>
                  </a:lnTo>
                  <a:lnTo>
                    <a:pt x="34" y="220"/>
                  </a:lnTo>
                  <a:lnTo>
                    <a:pt x="34" y="223"/>
                  </a:lnTo>
                  <a:lnTo>
                    <a:pt x="37" y="226"/>
                  </a:lnTo>
                  <a:lnTo>
                    <a:pt x="39" y="228"/>
                  </a:lnTo>
                  <a:lnTo>
                    <a:pt x="43" y="229"/>
                  </a:lnTo>
                  <a:lnTo>
                    <a:pt x="192" y="229"/>
                  </a:lnTo>
                  <a:lnTo>
                    <a:pt x="196" y="228"/>
                  </a:lnTo>
                  <a:lnTo>
                    <a:pt x="199" y="226"/>
                  </a:lnTo>
                  <a:lnTo>
                    <a:pt x="200" y="223"/>
                  </a:lnTo>
                  <a:lnTo>
                    <a:pt x="202" y="220"/>
                  </a:lnTo>
                  <a:lnTo>
                    <a:pt x="200" y="216"/>
                  </a:lnTo>
                  <a:lnTo>
                    <a:pt x="199" y="213"/>
                  </a:lnTo>
                  <a:lnTo>
                    <a:pt x="196" y="211"/>
                  </a:lnTo>
                  <a:lnTo>
                    <a:pt x="192" y="209"/>
                  </a:lnTo>
                  <a:lnTo>
                    <a:pt x="43" y="209"/>
                  </a:lnTo>
                  <a:close/>
                  <a:moveTo>
                    <a:pt x="43" y="137"/>
                  </a:moveTo>
                  <a:lnTo>
                    <a:pt x="39" y="139"/>
                  </a:lnTo>
                  <a:lnTo>
                    <a:pt x="37" y="141"/>
                  </a:lnTo>
                  <a:lnTo>
                    <a:pt x="34" y="144"/>
                  </a:lnTo>
                  <a:lnTo>
                    <a:pt x="34" y="148"/>
                  </a:lnTo>
                  <a:lnTo>
                    <a:pt x="34" y="151"/>
                  </a:lnTo>
                  <a:lnTo>
                    <a:pt x="37" y="154"/>
                  </a:lnTo>
                  <a:lnTo>
                    <a:pt x="39" y="156"/>
                  </a:lnTo>
                  <a:lnTo>
                    <a:pt x="43" y="157"/>
                  </a:lnTo>
                  <a:lnTo>
                    <a:pt x="169" y="157"/>
                  </a:lnTo>
                  <a:lnTo>
                    <a:pt x="173" y="156"/>
                  </a:lnTo>
                  <a:lnTo>
                    <a:pt x="177" y="154"/>
                  </a:lnTo>
                  <a:lnTo>
                    <a:pt x="178" y="151"/>
                  </a:lnTo>
                  <a:lnTo>
                    <a:pt x="179" y="148"/>
                  </a:lnTo>
                  <a:lnTo>
                    <a:pt x="178" y="144"/>
                  </a:lnTo>
                  <a:lnTo>
                    <a:pt x="177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43" y="137"/>
                  </a:lnTo>
                  <a:close/>
                  <a:moveTo>
                    <a:pt x="43" y="65"/>
                  </a:moveTo>
                  <a:lnTo>
                    <a:pt x="39" y="67"/>
                  </a:lnTo>
                  <a:lnTo>
                    <a:pt x="37" y="68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39" y="84"/>
                  </a:lnTo>
                  <a:lnTo>
                    <a:pt x="43" y="85"/>
                  </a:lnTo>
                  <a:lnTo>
                    <a:pt x="156" y="85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5" y="79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2" y="68"/>
                  </a:lnTo>
                  <a:lnTo>
                    <a:pt x="160" y="67"/>
                  </a:lnTo>
                  <a:lnTo>
                    <a:pt x="156" y="65"/>
                  </a:lnTo>
                  <a:lnTo>
                    <a:pt x="43" y="65"/>
                  </a:lnTo>
                  <a:close/>
                  <a:moveTo>
                    <a:pt x="10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3"/>
                  </a:lnTo>
                  <a:lnTo>
                    <a:pt x="183" y="7"/>
                  </a:lnTo>
                  <a:lnTo>
                    <a:pt x="186" y="10"/>
                  </a:lnTo>
                  <a:lnTo>
                    <a:pt x="287" y="348"/>
                  </a:lnTo>
                  <a:lnTo>
                    <a:pt x="287" y="352"/>
                  </a:lnTo>
                  <a:lnTo>
                    <a:pt x="287" y="355"/>
                  </a:lnTo>
                  <a:lnTo>
                    <a:pt x="284" y="357"/>
                  </a:lnTo>
                  <a:lnTo>
                    <a:pt x="281" y="359"/>
                  </a:lnTo>
                  <a:lnTo>
                    <a:pt x="279" y="360"/>
                  </a:lnTo>
                  <a:lnTo>
                    <a:pt x="10" y="360"/>
                  </a:lnTo>
                  <a:lnTo>
                    <a:pt x="6" y="359"/>
                  </a:lnTo>
                  <a:lnTo>
                    <a:pt x="3" y="356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03688" y="3300413"/>
              <a:ext cx="6350" cy="422275"/>
            </a:xfrm>
            <a:prstGeom prst="rect">
              <a:avLst/>
            </a:prstGeom>
            <a:solidFill>
              <a:srgbClr val="C7A315"/>
            </a:solidFill>
            <a:ln w="0">
              <a:solidFill>
                <a:srgbClr val="C7A31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164013" y="3457575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0 w 10"/>
                <a:gd name="T5" fmla="*/ 19 h 19"/>
                <a:gd name="T6" fmla="*/ 0 w 10"/>
                <a:gd name="T7" fmla="*/ 4 h 19"/>
                <a:gd name="T8" fmla="*/ 10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19"/>
                  </a:lnTo>
                  <a:lnTo>
                    <a:pt x="0" y="19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82"/>
            <p:cNvSpPr>
              <a:spLocks noChangeArrowheads="1"/>
            </p:cNvSpPr>
            <p:nvPr/>
          </p:nvSpPr>
          <p:spPr bwMode="auto">
            <a:xfrm>
              <a:off x="4130676" y="3429000"/>
              <a:ext cx="12700" cy="22383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006851" y="3349625"/>
              <a:ext cx="119063" cy="341313"/>
            </a:xfrm>
            <a:custGeom>
              <a:avLst/>
              <a:gdLst>
                <a:gd name="T0" fmla="*/ 33 w 75"/>
                <a:gd name="T1" fmla="*/ 0 h 215"/>
                <a:gd name="T2" fmla="*/ 75 w 75"/>
                <a:gd name="T3" fmla="*/ 208 h 215"/>
                <a:gd name="T4" fmla="*/ 40 w 75"/>
                <a:gd name="T5" fmla="*/ 215 h 215"/>
                <a:gd name="T6" fmla="*/ 0 w 75"/>
                <a:gd name="T7" fmla="*/ 7 h 215"/>
                <a:gd name="T8" fmla="*/ 33 w 7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5">
                  <a:moveTo>
                    <a:pt x="33" y="0"/>
                  </a:moveTo>
                  <a:lnTo>
                    <a:pt x="75" y="208"/>
                  </a:lnTo>
                  <a:lnTo>
                    <a:pt x="40" y="215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041776" y="33702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1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043363" y="338137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046538" y="33909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048126" y="34020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049713" y="3413125"/>
              <a:ext cx="17463" cy="4763"/>
            </a:xfrm>
            <a:custGeom>
              <a:avLst/>
              <a:gdLst>
                <a:gd name="T0" fmla="*/ 11 w 11"/>
                <a:gd name="T1" fmla="*/ 0 h 3"/>
                <a:gd name="T2" fmla="*/ 11 w 11"/>
                <a:gd name="T3" fmla="*/ 1 h 3"/>
                <a:gd name="T4" fmla="*/ 2 w 11"/>
                <a:gd name="T5" fmla="*/ 3 h 3"/>
                <a:gd name="T6" fmla="*/ 0 w 11"/>
                <a:gd name="T7" fmla="*/ 1 h 3"/>
                <a:gd name="T8" fmla="*/ 11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0"/>
                  </a:moveTo>
                  <a:lnTo>
                    <a:pt x="11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052888" y="3422650"/>
              <a:ext cx="15875" cy="4763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1 h 3"/>
                <a:gd name="T4" fmla="*/ 1 w 10"/>
                <a:gd name="T5" fmla="*/ 3 h 3"/>
                <a:gd name="T6" fmla="*/ 0 w 10"/>
                <a:gd name="T7" fmla="*/ 1 h 3"/>
                <a:gd name="T8" fmla="*/ 10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054476" y="34305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4056063" y="3441700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4059238" y="34512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4060826" y="346233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062413" y="34718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3 h 4"/>
                <a:gd name="T4" fmla="*/ 2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4065588" y="348297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4067176" y="34940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4068763" y="35036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4070351" y="351472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4073526" y="352425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4075113" y="35353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4076701" y="354488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0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4079876" y="35560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0 w 10"/>
                <a:gd name="T5" fmla="*/ 4 h 4"/>
                <a:gd name="T6" fmla="*/ 0 w 10"/>
                <a:gd name="T7" fmla="*/ 1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4081463" y="35655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0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4083051" y="357663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0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30676" y="3422650"/>
              <a:ext cx="12700" cy="12700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4149726" y="3475038"/>
              <a:ext cx="46038" cy="46038"/>
            </a:xfrm>
            <a:custGeom>
              <a:avLst/>
              <a:gdLst>
                <a:gd name="T0" fmla="*/ 15 w 29"/>
                <a:gd name="T1" fmla="*/ 0 h 29"/>
                <a:gd name="T2" fmla="*/ 19 w 29"/>
                <a:gd name="T3" fmla="*/ 1 h 29"/>
                <a:gd name="T4" fmla="*/ 22 w 29"/>
                <a:gd name="T5" fmla="*/ 4 h 29"/>
                <a:gd name="T6" fmla="*/ 26 w 29"/>
                <a:gd name="T7" fmla="*/ 6 h 29"/>
                <a:gd name="T8" fmla="*/ 28 w 29"/>
                <a:gd name="T9" fmla="*/ 10 h 29"/>
                <a:gd name="T10" fmla="*/ 29 w 29"/>
                <a:gd name="T11" fmla="*/ 14 h 29"/>
                <a:gd name="T12" fmla="*/ 28 w 29"/>
                <a:gd name="T13" fmla="*/ 18 h 29"/>
                <a:gd name="T14" fmla="*/ 26 w 29"/>
                <a:gd name="T15" fmla="*/ 22 h 29"/>
                <a:gd name="T16" fmla="*/ 22 w 29"/>
                <a:gd name="T17" fmla="*/ 26 h 29"/>
                <a:gd name="T18" fmla="*/ 19 w 29"/>
                <a:gd name="T19" fmla="*/ 27 h 29"/>
                <a:gd name="T20" fmla="*/ 15 w 29"/>
                <a:gd name="T21" fmla="*/ 29 h 29"/>
                <a:gd name="T22" fmla="*/ 11 w 29"/>
                <a:gd name="T23" fmla="*/ 27 h 29"/>
                <a:gd name="T24" fmla="*/ 7 w 29"/>
                <a:gd name="T25" fmla="*/ 26 h 29"/>
                <a:gd name="T26" fmla="*/ 3 w 29"/>
                <a:gd name="T27" fmla="*/ 22 h 29"/>
                <a:gd name="T28" fmla="*/ 2 w 29"/>
                <a:gd name="T29" fmla="*/ 18 h 29"/>
                <a:gd name="T30" fmla="*/ 0 w 29"/>
                <a:gd name="T31" fmla="*/ 14 h 29"/>
                <a:gd name="T32" fmla="*/ 2 w 29"/>
                <a:gd name="T33" fmla="*/ 10 h 29"/>
                <a:gd name="T34" fmla="*/ 3 w 29"/>
                <a:gd name="T35" fmla="*/ 6 h 29"/>
                <a:gd name="T36" fmla="*/ 7 w 29"/>
                <a:gd name="T37" fmla="*/ 4 h 29"/>
                <a:gd name="T38" fmla="*/ 11 w 29"/>
                <a:gd name="T39" fmla="*/ 1 h 29"/>
                <a:gd name="T40" fmla="*/ 15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lnTo>
                    <a:pt x="19" y="1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9" y="14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5" y="29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4149726" y="3497263"/>
              <a:ext cx="46038" cy="120650"/>
            </a:xfrm>
            <a:prstGeom prst="rect">
              <a:avLst/>
            </a:pr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08"/>
            <p:cNvSpPr>
              <a:spLocks noChangeArrowheads="1"/>
            </p:cNvSpPr>
            <p:nvPr/>
          </p:nvSpPr>
          <p:spPr bwMode="auto">
            <a:xfrm>
              <a:off x="4010026" y="3603625"/>
              <a:ext cx="187325" cy="241300"/>
            </a:xfrm>
            <a:prstGeom prst="rect">
              <a:avLst/>
            </a:prstGeom>
            <a:solidFill>
              <a:srgbClr val="C9C9C8"/>
            </a:solidFill>
            <a:ln w="0">
              <a:solidFill>
                <a:srgbClr val="C9C9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146551" y="3603625"/>
              <a:ext cx="50800" cy="241300"/>
            </a:xfrm>
            <a:prstGeom prst="rect">
              <a:avLst/>
            </a:prstGeom>
            <a:solidFill>
              <a:srgbClr val="B5B5B4"/>
            </a:solidFill>
            <a:ln w="0">
              <a:solidFill>
                <a:srgbClr val="B5B5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4397376" y="2930525"/>
              <a:ext cx="949325" cy="687388"/>
            </a:xfrm>
            <a:custGeom>
              <a:avLst/>
              <a:gdLst>
                <a:gd name="T0" fmla="*/ 21 w 598"/>
                <a:gd name="T1" fmla="*/ 0 h 433"/>
                <a:gd name="T2" fmla="*/ 576 w 598"/>
                <a:gd name="T3" fmla="*/ 0 h 433"/>
                <a:gd name="T4" fmla="*/ 587 w 598"/>
                <a:gd name="T5" fmla="*/ 2 h 433"/>
                <a:gd name="T6" fmla="*/ 594 w 598"/>
                <a:gd name="T7" fmla="*/ 10 h 433"/>
                <a:gd name="T8" fmla="*/ 598 w 598"/>
                <a:gd name="T9" fmla="*/ 21 h 433"/>
                <a:gd name="T10" fmla="*/ 598 w 598"/>
                <a:gd name="T11" fmla="*/ 412 h 433"/>
                <a:gd name="T12" fmla="*/ 594 w 598"/>
                <a:gd name="T13" fmla="*/ 423 h 433"/>
                <a:gd name="T14" fmla="*/ 587 w 598"/>
                <a:gd name="T15" fmla="*/ 431 h 433"/>
                <a:gd name="T16" fmla="*/ 576 w 598"/>
                <a:gd name="T17" fmla="*/ 433 h 433"/>
                <a:gd name="T18" fmla="*/ 21 w 598"/>
                <a:gd name="T19" fmla="*/ 433 h 433"/>
                <a:gd name="T20" fmla="*/ 10 w 598"/>
                <a:gd name="T21" fmla="*/ 431 h 433"/>
                <a:gd name="T22" fmla="*/ 3 w 598"/>
                <a:gd name="T23" fmla="*/ 423 h 433"/>
                <a:gd name="T24" fmla="*/ 0 w 598"/>
                <a:gd name="T25" fmla="*/ 412 h 433"/>
                <a:gd name="T26" fmla="*/ 0 w 598"/>
                <a:gd name="T27" fmla="*/ 21 h 433"/>
                <a:gd name="T28" fmla="*/ 3 w 598"/>
                <a:gd name="T29" fmla="*/ 10 h 433"/>
                <a:gd name="T30" fmla="*/ 10 w 598"/>
                <a:gd name="T31" fmla="*/ 2 h 433"/>
                <a:gd name="T32" fmla="*/ 21 w 598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433">
                  <a:moveTo>
                    <a:pt x="21" y="0"/>
                  </a:moveTo>
                  <a:lnTo>
                    <a:pt x="576" y="0"/>
                  </a:lnTo>
                  <a:lnTo>
                    <a:pt x="587" y="2"/>
                  </a:lnTo>
                  <a:lnTo>
                    <a:pt x="594" y="10"/>
                  </a:lnTo>
                  <a:lnTo>
                    <a:pt x="598" y="21"/>
                  </a:lnTo>
                  <a:lnTo>
                    <a:pt x="598" y="412"/>
                  </a:lnTo>
                  <a:lnTo>
                    <a:pt x="594" y="423"/>
                  </a:lnTo>
                  <a:lnTo>
                    <a:pt x="587" y="431"/>
                  </a:lnTo>
                  <a:lnTo>
                    <a:pt x="576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solidFill>
                <a:srgbClr val="959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4986338" y="3557588"/>
              <a:ext cx="223838" cy="41275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429126" y="3090863"/>
              <a:ext cx="890588" cy="346075"/>
            </a:xfrm>
            <a:custGeom>
              <a:avLst/>
              <a:gdLst>
                <a:gd name="T0" fmla="*/ 22 w 561"/>
                <a:gd name="T1" fmla="*/ 0 h 218"/>
                <a:gd name="T2" fmla="*/ 539 w 561"/>
                <a:gd name="T3" fmla="*/ 0 h 218"/>
                <a:gd name="T4" fmla="*/ 551 w 561"/>
                <a:gd name="T5" fmla="*/ 4 h 218"/>
                <a:gd name="T6" fmla="*/ 559 w 561"/>
                <a:gd name="T7" fmla="*/ 10 h 218"/>
                <a:gd name="T8" fmla="*/ 561 w 561"/>
                <a:gd name="T9" fmla="*/ 22 h 218"/>
                <a:gd name="T10" fmla="*/ 561 w 561"/>
                <a:gd name="T11" fmla="*/ 196 h 218"/>
                <a:gd name="T12" fmla="*/ 559 w 561"/>
                <a:gd name="T13" fmla="*/ 208 h 218"/>
                <a:gd name="T14" fmla="*/ 551 w 561"/>
                <a:gd name="T15" fmla="*/ 216 h 218"/>
                <a:gd name="T16" fmla="*/ 539 w 561"/>
                <a:gd name="T17" fmla="*/ 218 h 218"/>
                <a:gd name="T18" fmla="*/ 22 w 561"/>
                <a:gd name="T19" fmla="*/ 218 h 218"/>
                <a:gd name="T20" fmla="*/ 10 w 561"/>
                <a:gd name="T21" fmla="*/ 216 h 218"/>
                <a:gd name="T22" fmla="*/ 2 w 561"/>
                <a:gd name="T23" fmla="*/ 208 h 218"/>
                <a:gd name="T24" fmla="*/ 0 w 561"/>
                <a:gd name="T25" fmla="*/ 196 h 218"/>
                <a:gd name="T26" fmla="*/ 0 w 561"/>
                <a:gd name="T27" fmla="*/ 22 h 218"/>
                <a:gd name="T28" fmla="*/ 2 w 561"/>
                <a:gd name="T29" fmla="*/ 10 h 218"/>
                <a:gd name="T30" fmla="*/ 10 w 561"/>
                <a:gd name="T31" fmla="*/ 4 h 218"/>
                <a:gd name="T32" fmla="*/ 22 w 561"/>
                <a:gd name="T3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218">
                  <a:moveTo>
                    <a:pt x="22" y="0"/>
                  </a:moveTo>
                  <a:lnTo>
                    <a:pt x="539" y="0"/>
                  </a:lnTo>
                  <a:lnTo>
                    <a:pt x="551" y="4"/>
                  </a:lnTo>
                  <a:lnTo>
                    <a:pt x="559" y="10"/>
                  </a:lnTo>
                  <a:lnTo>
                    <a:pt x="561" y="22"/>
                  </a:lnTo>
                  <a:lnTo>
                    <a:pt x="561" y="196"/>
                  </a:lnTo>
                  <a:lnTo>
                    <a:pt x="559" y="208"/>
                  </a:lnTo>
                  <a:lnTo>
                    <a:pt x="551" y="216"/>
                  </a:lnTo>
                  <a:lnTo>
                    <a:pt x="539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13"/>
            <p:cNvSpPr>
              <a:spLocks noChangeArrowheads="1"/>
            </p:cNvSpPr>
            <p:nvPr/>
          </p:nvSpPr>
          <p:spPr bwMode="auto">
            <a:xfrm>
              <a:off x="4806951" y="3275013"/>
              <a:ext cx="127000" cy="5429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23"/>
            <p:cNvSpPr>
              <a:spLocks noChangeArrowheads="1"/>
            </p:cNvSpPr>
            <p:nvPr/>
          </p:nvSpPr>
          <p:spPr bwMode="auto">
            <a:xfrm>
              <a:off x="4754563" y="3243263"/>
              <a:ext cx="233363" cy="7620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24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25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518BC7"/>
            </a:solidFill>
            <a:ln w="0">
              <a:solidFill>
                <a:srgbClr val="518B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4943476" y="3608388"/>
              <a:ext cx="133350" cy="333375"/>
            </a:xfrm>
            <a:custGeom>
              <a:avLst/>
              <a:gdLst>
                <a:gd name="T0" fmla="*/ 78 w 84"/>
                <a:gd name="T1" fmla="*/ 0 h 210"/>
                <a:gd name="T2" fmla="*/ 84 w 84"/>
                <a:gd name="T3" fmla="*/ 0 h 210"/>
                <a:gd name="T4" fmla="*/ 84 w 84"/>
                <a:gd name="T5" fmla="*/ 77 h 210"/>
                <a:gd name="T6" fmla="*/ 83 w 84"/>
                <a:gd name="T7" fmla="*/ 90 h 210"/>
                <a:gd name="T8" fmla="*/ 78 w 84"/>
                <a:gd name="T9" fmla="*/ 102 h 210"/>
                <a:gd name="T10" fmla="*/ 70 w 84"/>
                <a:gd name="T11" fmla="*/ 111 h 210"/>
                <a:gd name="T12" fmla="*/ 59 w 84"/>
                <a:gd name="T13" fmla="*/ 117 h 210"/>
                <a:gd name="T14" fmla="*/ 49 w 84"/>
                <a:gd name="T15" fmla="*/ 123 h 210"/>
                <a:gd name="T16" fmla="*/ 38 w 84"/>
                <a:gd name="T17" fmla="*/ 127 h 210"/>
                <a:gd name="T18" fmla="*/ 27 w 84"/>
                <a:gd name="T19" fmla="*/ 132 h 210"/>
                <a:gd name="T20" fmla="*/ 17 w 84"/>
                <a:gd name="T21" fmla="*/ 137 h 210"/>
                <a:gd name="T22" fmla="*/ 11 w 84"/>
                <a:gd name="T23" fmla="*/ 144 h 210"/>
                <a:gd name="T24" fmla="*/ 8 w 84"/>
                <a:gd name="T25" fmla="*/ 153 h 210"/>
                <a:gd name="T26" fmla="*/ 8 w 84"/>
                <a:gd name="T27" fmla="*/ 210 h 210"/>
                <a:gd name="T28" fmla="*/ 0 w 84"/>
                <a:gd name="T29" fmla="*/ 210 h 210"/>
                <a:gd name="T30" fmla="*/ 0 w 84"/>
                <a:gd name="T31" fmla="*/ 153 h 210"/>
                <a:gd name="T32" fmla="*/ 3 w 84"/>
                <a:gd name="T33" fmla="*/ 142 h 210"/>
                <a:gd name="T34" fmla="*/ 8 w 84"/>
                <a:gd name="T35" fmla="*/ 134 h 210"/>
                <a:gd name="T36" fmla="*/ 16 w 84"/>
                <a:gd name="T37" fmla="*/ 129 h 210"/>
                <a:gd name="T38" fmla="*/ 25 w 84"/>
                <a:gd name="T39" fmla="*/ 124 h 210"/>
                <a:gd name="T40" fmla="*/ 36 w 84"/>
                <a:gd name="T41" fmla="*/ 120 h 210"/>
                <a:gd name="T42" fmla="*/ 47 w 84"/>
                <a:gd name="T43" fmla="*/ 115 h 210"/>
                <a:gd name="T44" fmla="*/ 59 w 84"/>
                <a:gd name="T45" fmla="*/ 108 h 210"/>
                <a:gd name="T46" fmla="*/ 68 w 84"/>
                <a:gd name="T47" fmla="*/ 100 h 210"/>
                <a:gd name="T48" fmla="*/ 75 w 84"/>
                <a:gd name="T49" fmla="*/ 90 h 210"/>
                <a:gd name="T50" fmla="*/ 78 w 84"/>
                <a:gd name="T51" fmla="*/ 77 h 210"/>
                <a:gd name="T52" fmla="*/ 78 w 84"/>
                <a:gd name="T5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10">
                  <a:moveTo>
                    <a:pt x="78" y="0"/>
                  </a:moveTo>
                  <a:lnTo>
                    <a:pt x="84" y="0"/>
                  </a:lnTo>
                  <a:lnTo>
                    <a:pt x="84" y="77"/>
                  </a:lnTo>
                  <a:lnTo>
                    <a:pt x="83" y="90"/>
                  </a:lnTo>
                  <a:lnTo>
                    <a:pt x="78" y="102"/>
                  </a:lnTo>
                  <a:lnTo>
                    <a:pt x="70" y="111"/>
                  </a:lnTo>
                  <a:lnTo>
                    <a:pt x="59" y="117"/>
                  </a:lnTo>
                  <a:lnTo>
                    <a:pt x="49" y="123"/>
                  </a:lnTo>
                  <a:lnTo>
                    <a:pt x="38" y="127"/>
                  </a:lnTo>
                  <a:lnTo>
                    <a:pt x="27" y="132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8" y="153"/>
                  </a:lnTo>
                  <a:lnTo>
                    <a:pt x="8" y="210"/>
                  </a:lnTo>
                  <a:lnTo>
                    <a:pt x="0" y="210"/>
                  </a:lnTo>
                  <a:lnTo>
                    <a:pt x="0" y="153"/>
                  </a:lnTo>
                  <a:lnTo>
                    <a:pt x="3" y="142"/>
                  </a:lnTo>
                  <a:lnTo>
                    <a:pt x="8" y="134"/>
                  </a:lnTo>
                  <a:lnTo>
                    <a:pt x="16" y="129"/>
                  </a:lnTo>
                  <a:lnTo>
                    <a:pt x="25" y="124"/>
                  </a:lnTo>
                  <a:lnTo>
                    <a:pt x="36" y="120"/>
                  </a:lnTo>
                  <a:lnTo>
                    <a:pt x="47" y="115"/>
                  </a:lnTo>
                  <a:lnTo>
                    <a:pt x="59" y="108"/>
                  </a:lnTo>
                  <a:lnTo>
                    <a:pt x="68" y="100"/>
                  </a:lnTo>
                  <a:lnTo>
                    <a:pt x="75" y="90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36565"/>
            </a:solidFill>
            <a:ln w="0">
              <a:solidFill>
                <a:srgbClr val="6365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4625976" y="3757613"/>
              <a:ext cx="488950" cy="93663"/>
            </a:xfrm>
            <a:custGeom>
              <a:avLst/>
              <a:gdLst>
                <a:gd name="T0" fmla="*/ 113 w 308"/>
                <a:gd name="T1" fmla="*/ 0 h 59"/>
                <a:gd name="T2" fmla="*/ 194 w 308"/>
                <a:gd name="T3" fmla="*/ 0 h 59"/>
                <a:gd name="T4" fmla="*/ 215 w 308"/>
                <a:gd name="T5" fmla="*/ 9 h 59"/>
                <a:gd name="T6" fmla="*/ 242 w 308"/>
                <a:gd name="T7" fmla="*/ 17 h 59"/>
                <a:gd name="T8" fmla="*/ 272 w 308"/>
                <a:gd name="T9" fmla="*/ 22 h 59"/>
                <a:gd name="T10" fmla="*/ 308 w 308"/>
                <a:gd name="T11" fmla="*/ 25 h 59"/>
                <a:gd name="T12" fmla="*/ 308 w 308"/>
                <a:gd name="T13" fmla="*/ 59 h 59"/>
                <a:gd name="T14" fmla="*/ 0 w 308"/>
                <a:gd name="T15" fmla="*/ 59 h 59"/>
                <a:gd name="T16" fmla="*/ 0 w 308"/>
                <a:gd name="T17" fmla="*/ 25 h 59"/>
                <a:gd name="T18" fmla="*/ 34 w 308"/>
                <a:gd name="T19" fmla="*/ 22 h 59"/>
                <a:gd name="T20" fmla="*/ 66 w 308"/>
                <a:gd name="T21" fmla="*/ 17 h 59"/>
                <a:gd name="T22" fmla="*/ 92 w 308"/>
                <a:gd name="T23" fmla="*/ 9 h 59"/>
                <a:gd name="T24" fmla="*/ 113 w 308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9">
                  <a:moveTo>
                    <a:pt x="113" y="0"/>
                  </a:moveTo>
                  <a:lnTo>
                    <a:pt x="194" y="0"/>
                  </a:lnTo>
                  <a:lnTo>
                    <a:pt x="215" y="9"/>
                  </a:lnTo>
                  <a:lnTo>
                    <a:pt x="242" y="17"/>
                  </a:lnTo>
                  <a:lnTo>
                    <a:pt x="272" y="22"/>
                  </a:lnTo>
                  <a:lnTo>
                    <a:pt x="308" y="25"/>
                  </a:lnTo>
                  <a:lnTo>
                    <a:pt x="308" y="59"/>
                  </a:lnTo>
                  <a:lnTo>
                    <a:pt x="0" y="59"/>
                  </a:lnTo>
                  <a:lnTo>
                    <a:pt x="0" y="25"/>
                  </a:lnTo>
                  <a:lnTo>
                    <a:pt x="34" y="22"/>
                  </a:lnTo>
                  <a:lnTo>
                    <a:pt x="66" y="17"/>
                  </a:lnTo>
                  <a:lnTo>
                    <a:pt x="92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26262"/>
            </a:solidFill>
            <a:ln w="0">
              <a:solidFill>
                <a:srgbClr val="6262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Rectangle 129"/>
            <p:cNvSpPr>
              <a:spLocks noChangeArrowheads="1"/>
            </p:cNvSpPr>
            <p:nvPr/>
          </p:nvSpPr>
          <p:spPr bwMode="auto">
            <a:xfrm>
              <a:off x="4625976" y="3814763"/>
              <a:ext cx="488950" cy="36513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0"/>
            <p:cNvSpPr>
              <a:spLocks noEditPoints="1"/>
            </p:cNvSpPr>
            <p:nvPr/>
          </p:nvSpPr>
          <p:spPr bwMode="auto">
            <a:xfrm>
              <a:off x="4397376" y="2930525"/>
              <a:ext cx="892175" cy="687388"/>
            </a:xfrm>
            <a:custGeom>
              <a:avLst/>
              <a:gdLst>
                <a:gd name="T0" fmla="*/ 186 w 562"/>
                <a:gd name="T1" fmla="*/ 343 h 433"/>
                <a:gd name="T2" fmla="*/ 189 w 562"/>
                <a:gd name="T3" fmla="*/ 424 h 433"/>
                <a:gd name="T4" fmla="*/ 190 w 562"/>
                <a:gd name="T5" fmla="*/ 343 h 433"/>
                <a:gd name="T6" fmla="*/ 178 w 562"/>
                <a:gd name="T7" fmla="*/ 340 h 433"/>
                <a:gd name="T8" fmla="*/ 175 w 562"/>
                <a:gd name="T9" fmla="*/ 421 h 433"/>
                <a:gd name="T10" fmla="*/ 179 w 562"/>
                <a:gd name="T11" fmla="*/ 423 h 433"/>
                <a:gd name="T12" fmla="*/ 179 w 562"/>
                <a:gd name="T13" fmla="*/ 341 h 433"/>
                <a:gd name="T14" fmla="*/ 166 w 562"/>
                <a:gd name="T15" fmla="*/ 341 h 433"/>
                <a:gd name="T16" fmla="*/ 166 w 562"/>
                <a:gd name="T17" fmla="*/ 423 h 433"/>
                <a:gd name="T18" fmla="*/ 170 w 562"/>
                <a:gd name="T19" fmla="*/ 421 h 433"/>
                <a:gd name="T20" fmla="*/ 168 w 562"/>
                <a:gd name="T21" fmla="*/ 340 h 433"/>
                <a:gd name="T22" fmla="*/ 155 w 562"/>
                <a:gd name="T23" fmla="*/ 343 h 433"/>
                <a:gd name="T24" fmla="*/ 157 w 562"/>
                <a:gd name="T25" fmla="*/ 424 h 433"/>
                <a:gd name="T26" fmla="*/ 160 w 562"/>
                <a:gd name="T27" fmla="*/ 343 h 433"/>
                <a:gd name="T28" fmla="*/ 148 w 562"/>
                <a:gd name="T29" fmla="*/ 340 h 433"/>
                <a:gd name="T30" fmla="*/ 145 w 562"/>
                <a:gd name="T31" fmla="*/ 421 h 433"/>
                <a:gd name="T32" fmla="*/ 149 w 562"/>
                <a:gd name="T33" fmla="*/ 423 h 433"/>
                <a:gd name="T34" fmla="*/ 149 w 562"/>
                <a:gd name="T35" fmla="*/ 341 h 433"/>
                <a:gd name="T36" fmla="*/ 136 w 562"/>
                <a:gd name="T37" fmla="*/ 341 h 433"/>
                <a:gd name="T38" fmla="*/ 136 w 562"/>
                <a:gd name="T39" fmla="*/ 423 h 433"/>
                <a:gd name="T40" fmla="*/ 140 w 562"/>
                <a:gd name="T41" fmla="*/ 421 h 433"/>
                <a:gd name="T42" fmla="*/ 137 w 562"/>
                <a:gd name="T43" fmla="*/ 340 h 433"/>
                <a:gd name="T44" fmla="*/ 124 w 562"/>
                <a:gd name="T45" fmla="*/ 343 h 433"/>
                <a:gd name="T46" fmla="*/ 127 w 562"/>
                <a:gd name="T47" fmla="*/ 424 h 433"/>
                <a:gd name="T48" fmla="*/ 130 w 562"/>
                <a:gd name="T49" fmla="*/ 343 h 433"/>
                <a:gd name="T50" fmla="*/ 117 w 562"/>
                <a:gd name="T51" fmla="*/ 340 h 433"/>
                <a:gd name="T52" fmla="*/ 115 w 562"/>
                <a:gd name="T53" fmla="*/ 421 h 433"/>
                <a:gd name="T54" fmla="*/ 119 w 562"/>
                <a:gd name="T55" fmla="*/ 423 h 433"/>
                <a:gd name="T56" fmla="*/ 119 w 562"/>
                <a:gd name="T57" fmla="*/ 341 h 433"/>
                <a:gd name="T58" fmla="*/ 105 w 562"/>
                <a:gd name="T59" fmla="*/ 341 h 433"/>
                <a:gd name="T60" fmla="*/ 105 w 562"/>
                <a:gd name="T61" fmla="*/ 423 h 433"/>
                <a:gd name="T62" fmla="*/ 109 w 562"/>
                <a:gd name="T63" fmla="*/ 421 h 433"/>
                <a:gd name="T64" fmla="*/ 107 w 562"/>
                <a:gd name="T65" fmla="*/ 340 h 433"/>
                <a:gd name="T66" fmla="*/ 562 w 562"/>
                <a:gd name="T67" fmla="*/ 433 h 433"/>
                <a:gd name="T68" fmla="*/ 445 w 562"/>
                <a:gd name="T69" fmla="*/ 425 h 433"/>
                <a:gd name="T70" fmla="*/ 512 w 562"/>
                <a:gd name="T71" fmla="*/ 395 h 433"/>
                <a:gd name="T72" fmla="*/ 407 w 562"/>
                <a:gd name="T73" fmla="*/ 421 h 433"/>
                <a:gd name="T74" fmla="*/ 412 w 562"/>
                <a:gd name="T75" fmla="*/ 433 h 433"/>
                <a:gd name="T76" fmla="*/ 361 w 562"/>
                <a:gd name="T77" fmla="*/ 431 h 433"/>
                <a:gd name="T78" fmla="*/ 140 w 562"/>
                <a:gd name="T79" fmla="*/ 0 h 433"/>
                <a:gd name="T80" fmla="*/ 30 w 562"/>
                <a:gd name="T81" fmla="*/ 105 h 433"/>
                <a:gd name="T82" fmla="*/ 20 w 562"/>
                <a:gd name="T83" fmla="*/ 297 h 433"/>
                <a:gd name="T84" fmla="*/ 42 w 562"/>
                <a:gd name="T85" fmla="*/ 319 h 433"/>
                <a:gd name="T86" fmla="*/ 21 w 562"/>
                <a:gd name="T87" fmla="*/ 433 h 433"/>
                <a:gd name="T88" fmla="*/ 0 w 562"/>
                <a:gd name="T89" fmla="*/ 412 h 433"/>
                <a:gd name="T90" fmla="*/ 10 w 562"/>
                <a:gd name="T91" fmla="*/ 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433">
                  <a:moveTo>
                    <a:pt x="189" y="340"/>
                  </a:moveTo>
                  <a:lnTo>
                    <a:pt x="186" y="341"/>
                  </a:lnTo>
                  <a:lnTo>
                    <a:pt x="186" y="343"/>
                  </a:lnTo>
                  <a:lnTo>
                    <a:pt x="186" y="421"/>
                  </a:lnTo>
                  <a:lnTo>
                    <a:pt x="186" y="423"/>
                  </a:lnTo>
                  <a:lnTo>
                    <a:pt x="189" y="424"/>
                  </a:lnTo>
                  <a:lnTo>
                    <a:pt x="190" y="423"/>
                  </a:lnTo>
                  <a:lnTo>
                    <a:pt x="190" y="421"/>
                  </a:lnTo>
                  <a:lnTo>
                    <a:pt x="190" y="343"/>
                  </a:lnTo>
                  <a:lnTo>
                    <a:pt x="190" y="341"/>
                  </a:lnTo>
                  <a:lnTo>
                    <a:pt x="189" y="340"/>
                  </a:lnTo>
                  <a:close/>
                  <a:moveTo>
                    <a:pt x="178" y="340"/>
                  </a:moveTo>
                  <a:lnTo>
                    <a:pt x="175" y="341"/>
                  </a:lnTo>
                  <a:lnTo>
                    <a:pt x="175" y="343"/>
                  </a:lnTo>
                  <a:lnTo>
                    <a:pt x="175" y="421"/>
                  </a:lnTo>
                  <a:lnTo>
                    <a:pt x="175" y="423"/>
                  </a:lnTo>
                  <a:lnTo>
                    <a:pt x="178" y="424"/>
                  </a:lnTo>
                  <a:lnTo>
                    <a:pt x="179" y="423"/>
                  </a:lnTo>
                  <a:lnTo>
                    <a:pt x="181" y="421"/>
                  </a:lnTo>
                  <a:lnTo>
                    <a:pt x="181" y="343"/>
                  </a:lnTo>
                  <a:lnTo>
                    <a:pt x="179" y="341"/>
                  </a:lnTo>
                  <a:lnTo>
                    <a:pt x="178" y="340"/>
                  </a:lnTo>
                  <a:close/>
                  <a:moveTo>
                    <a:pt x="168" y="340"/>
                  </a:moveTo>
                  <a:lnTo>
                    <a:pt x="166" y="341"/>
                  </a:lnTo>
                  <a:lnTo>
                    <a:pt x="165" y="343"/>
                  </a:lnTo>
                  <a:lnTo>
                    <a:pt x="165" y="421"/>
                  </a:lnTo>
                  <a:lnTo>
                    <a:pt x="166" y="423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343"/>
                  </a:lnTo>
                  <a:lnTo>
                    <a:pt x="169" y="341"/>
                  </a:lnTo>
                  <a:lnTo>
                    <a:pt x="168" y="340"/>
                  </a:lnTo>
                  <a:close/>
                  <a:moveTo>
                    <a:pt x="157" y="340"/>
                  </a:moveTo>
                  <a:lnTo>
                    <a:pt x="156" y="341"/>
                  </a:lnTo>
                  <a:lnTo>
                    <a:pt x="155" y="343"/>
                  </a:lnTo>
                  <a:lnTo>
                    <a:pt x="155" y="421"/>
                  </a:lnTo>
                  <a:lnTo>
                    <a:pt x="156" y="423"/>
                  </a:lnTo>
                  <a:lnTo>
                    <a:pt x="157" y="424"/>
                  </a:lnTo>
                  <a:lnTo>
                    <a:pt x="160" y="423"/>
                  </a:lnTo>
                  <a:lnTo>
                    <a:pt x="160" y="421"/>
                  </a:lnTo>
                  <a:lnTo>
                    <a:pt x="160" y="343"/>
                  </a:lnTo>
                  <a:lnTo>
                    <a:pt x="160" y="341"/>
                  </a:lnTo>
                  <a:lnTo>
                    <a:pt x="157" y="340"/>
                  </a:lnTo>
                  <a:close/>
                  <a:moveTo>
                    <a:pt x="148" y="340"/>
                  </a:moveTo>
                  <a:lnTo>
                    <a:pt x="145" y="341"/>
                  </a:lnTo>
                  <a:lnTo>
                    <a:pt x="145" y="343"/>
                  </a:lnTo>
                  <a:lnTo>
                    <a:pt x="145" y="421"/>
                  </a:lnTo>
                  <a:lnTo>
                    <a:pt x="145" y="423"/>
                  </a:lnTo>
                  <a:lnTo>
                    <a:pt x="148" y="424"/>
                  </a:lnTo>
                  <a:lnTo>
                    <a:pt x="149" y="423"/>
                  </a:lnTo>
                  <a:lnTo>
                    <a:pt x="149" y="421"/>
                  </a:lnTo>
                  <a:lnTo>
                    <a:pt x="149" y="343"/>
                  </a:lnTo>
                  <a:lnTo>
                    <a:pt x="149" y="341"/>
                  </a:lnTo>
                  <a:lnTo>
                    <a:pt x="148" y="340"/>
                  </a:lnTo>
                  <a:close/>
                  <a:moveTo>
                    <a:pt x="137" y="340"/>
                  </a:moveTo>
                  <a:lnTo>
                    <a:pt x="136" y="341"/>
                  </a:lnTo>
                  <a:lnTo>
                    <a:pt x="135" y="343"/>
                  </a:lnTo>
                  <a:lnTo>
                    <a:pt x="135" y="421"/>
                  </a:lnTo>
                  <a:lnTo>
                    <a:pt x="136" y="423"/>
                  </a:lnTo>
                  <a:lnTo>
                    <a:pt x="137" y="424"/>
                  </a:lnTo>
                  <a:lnTo>
                    <a:pt x="139" y="423"/>
                  </a:lnTo>
                  <a:lnTo>
                    <a:pt x="140" y="421"/>
                  </a:lnTo>
                  <a:lnTo>
                    <a:pt x="140" y="343"/>
                  </a:lnTo>
                  <a:lnTo>
                    <a:pt x="139" y="341"/>
                  </a:lnTo>
                  <a:lnTo>
                    <a:pt x="137" y="340"/>
                  </a:lnTo>
                  <a:close/>
                  <a:moveTo>
                    <a:pt x="127" y="340"/>
                  </a:moveTo>
                  <a:lnTo>
                    <a:pt x="126" y="341"/>
                  </a:lnTo>
                  <a:lnTo>
                    <a:pt x="124" y="343"/>
                  </a:lnTo>
                  <a:lnTo>
                    <a:pt x="124" y="421"/>
                  </a:lnTo>
                  <a:lnTo>
                    <a:pt x="126" y="423"/>
                  </a:lnTo>
                  <a:lnTo>
                    <a:pt x="127" y="424"/>
                  </a:lnTo>
                  <a:lnTo>
                    <a:pt x="128" y="423"/>
                  </a:lnTo>
                  <a:lnTo>
                    <a:pt x="130" y="421"/>
                  </a:lnTo>
                  <a:lnTo>
                    <a:pt x="130" y="343"/>
                  </a:lnTo>
                  <a:lnTo>
                    <a:pt x="128" y="341"/>
                  </a:lnTo>
                  <a:lnTo>
                    <a:pt x="127" y="340"/>
                  </a:lnTo>
                  <a:close/>
                  <a:moveTo>
                    <a:pt x="117" y="340"/>
                  </a:moveTo>
                  <a:lnTo>
                    <a:pt x="115" y="341"/>
                  </a:lnTo>
                  <a:lnTo>
                    <a:pt x="115" y="343"/>
                  </a:lnTo>
                  <a:lnTo>
                    <a:pt x="115" y="421"/>
                  </a:lnTo>
                  <a:lnTo>
                    <a:pt x="115" y="423"/>
                  </a:lnTo>
                  <a:lnTo>
                    <a:pt x="117" y="424"/>
                  </a:lnTo>
                  <a:lnTo>
                    <a:pt x="119" y="423"/>
                  </a:lnTo>
                  <a:lnTo>
                    <a:pt x="119" y="421"/>
                  </a:lnTo>
                  <a:lnTo>
                    <a:pt x="119" y="343"/>
                  </a:lnTo>
                  <a:lnTo>
                    <a:pt x="119" y="341"/>
                  </a:lnTo>
                  <a:lnTo>
                    <a:pt x="117" y="340"/>
                  </a:lnTo>
                  <a:close/>
                  <a:moveTo>
                    <a:pt x="107" y="340"/>
                  </a:moveTo>
                  <a:lnTo>
                    <a:pt x="105" y="341"/>
                  </a:lnTo>
                  <a:lnTo>
                    <a:pt x="105" y="343"/>
                  </a:lnTo>
                  <a:lnTo>
                    <a:pt x="105" y="421"/>
                  </a:lnTo>
                  <a:lnTo>
                    <a:pt x="105" y="423"/>
                  </a:lnTo>
                  <a:lnTo>
                    <a:pt x="107" y="424"/>
                  </a:lnTo>
                  <a:lnTo>
                    <a:pt x="109" y="423"/>
                  </a:lnTo>
                  <a:lnTo>
                    <a:pt x="109" y="421"/>
                  </a:lnTo>
                  <a:lnTo>
                    <a:pt x="109" y="343"/>
                  </a:lnTo>
                  <a:lnTo>
                    <a:pt x="109" y="341"/>
                  </a:lnTo>
                  <a:lnTo>
                    <a:pt x="107" y="340"/>
                  </a:lnTo>
                  <a:close/>
                  <a:moveTo>
                    <a:pt x="348" y="319"/>
                  </a:moveTo>
                  <a:lnTo>
                    <a:pt x="450" y="319"/>
                  </a:lnTo>
                  <a:lnTo>
                    <a:pt x="562" y="433"/>
                  </a:lnTo>
                  <a:lnTo>
                    <a:pt x="440" y="433"/>
                  </a:lnTo>
                  <a:lnTo>
                    <a:pt x="440" y="425"/>
                  </a:lnTo>
                  <a:lnTo>
                    <a:pt x="445" y="425"/>
                  </a:lnTo>
                  <a:lnTo>
                    <a:pt x="445" y="421"/>
                  </a:lnTo>
                  <a:lnTo>
                    <a:pt x="512" y="421"/>
                  </a:lnTo>
                  <a:lnTo>
                    <a:pt x="512" y="395"/>
                  </a:lnTo>
                  <a:lnTo>
                    <a:pt x="371" y="395"/>
                  </a:lnTo>
                  <a:lnTo>
                    <a:pt x="371" y="421"/>
                  </a:lnTo>
                  <a:lnTo>
                    <a:pt x="407" y="421"/>
                  </a:lnTo>
                  <a:lnTo>
                    <a:pt x="407" y="425"/>
                  </a:lnTo>
                  <a:lnTo>
                    <a:pt x="412" y="425"/>
                  </a:lnTo>
                  <a:lnTo>
                    <a:pt x="412" y="433"/>
                  </a:lnTo>
                  <a:lnTo>
                    <a:pt x="338" y="433"/>
                  </a:lnTo>
                  <a:lnTo>
                    <a:pt x="338" y="431"/>
                  </a:lnTo>
                  <a:lnTo>
                    <a:pt x="361" y="431"/>
                  </a:lnTo>
                  <a:lnTo>
                    <a:pt x="348" y="319"/>
                  </a:lnTo>
                  <a:close/>
                  <a:moveTo>
                    <a:pt x="21" y="0"/>
                  </a:moveTo>
                  <a:lnTo>
                    <a:pt x="140" y="0"/>
                  </a:lnTo>
                  <a:lnTo>
                    <a:pt x="240" y="101"/>
                  </a:lnTo>
                  <a:lnTo>
                    <a:pt x="42" y="101"/>
                  </a:lnTo>
                  <a:lnTo>
                    <a:pt x="30" y="105"/>
                  </a:lnTo>
                  <a:lnTo>
                    <a:pt x="22" y="111"/>
                  </a:lnTo>
                  <a:lnTo>
                    <a:pt x="20" y="123"/>
                  </a:lnTo>
                  <a:lnTo>
                    <a:pt x="20" y="297"/>
                  </a:lnTo>
                  <a:lnTo>
                    <a:pt x="22" y="309"/>
                  </a:lnTo>
                  <a:lnTo>
                    <a:pt x="30" y="317"/>
                  </a:lnTo>
                  <a:lnTo>
                    <a:pt x="42" y="319"/>
                  </a:lnTo>
                  <a:lnTo>
                    <a:pt x="258" y="319"/>
                  </a:lnTo>
                  <a:lnTo>
                    <a:pt x="258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4986338" y="3557588"/>
              <a:ext cx="223838" cy="41275"/>
            </a:xfrm>
            <a:custGeom>
              <a:avLst/>
              <a:gdLst>
                <a:gd name="T0" fmla="*/ 0 w 141"/>
                <a:gd name="T1" fmla="*/ 0 h 26"/>
                <a:gd name="T2" fmla="*/ 141 w 141"/>
                <a:gd name="T3" fmla="*/ 0 h 26"/>
                <a:gd name="T4" fmla="*/ 141 w 141"/>
                <a:gd name="T5" fmla="*/ 26 h 26"/>
                <a:gd name="T6" fmla="*/ 74 w 141"/>
                <a:gd name="T7" fmla="*/ 26 h 26"/>
                <a:gd name="T8" fmla="*/ 74 w 141"/>
                <a:gd name="T9" fmla="*/ 8 h 26"/>
                <a:gd name="T10" fmla="*/ 36 w 141"/>
                <a:gd name="T11" fmla="*/ 8 h 26"/>
                <a:gd name="T12" fmla="*/ 36 w 141"/>
                <a:gd name="T13" fmla="*/ 26 h 26"/>
                <a:gd name="T14" fmla="*/ 0 w 141"/>
                <a:gd name="T15" fmla="*/ 26 h 26"/>
                <a:gd name="T16" fmla="*/ 0 w 14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6">
                  <a:moveTo>
                    <a:pt x="0" y="0"/>
                  </a:moveTo>
                  <a:lnTo>
                    <a:pt x="141" y="0"/>
                  </a:lnTo>
                  <a:lnTo>
                    <a:pt x="141" y="26"/>
                  </a:lnTo>
                  <a:lnTo>
                    <a:pt x="74" y="26"/>
                  </a:lnTo>
                  <a:lnTo>
                    <a:pt x="74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2"/>
            <p:cNvSpPr>
              <a:spLocks noEditPoints="1"/>
            </p:cNvSpPr>
            <p:nvPr/>
          </p:nvSpPr>
          <p:spPr bwMode="auto">
            <a:xfrm>
              <a:off x="4429126" y="3090863"/>
              <a:ext cx="682625" cy="346075"/>
            </a:xfrm>
            <a:custGeom>
              <a:avLst/>
              <a:gdLst>
                <a:gd name="T0" fmla="*/ 352 w 430"/>
                <a:gd name="T1" fmla="*/ 137 h 218"/>
                <a:gd name="T2" fmla="*/ 430 w 430"/>
                <a:gd name="T3" fmla="*/ 218 h 218"/>
                <a:gd name="T4" fmla="*/ 328 w 430"/>
                <a:gd name="T5" fmla="*/ 218 h 218"/>
                <a:gd name="T6" fmla="*/ 319 w 430"/>
                <a:gd name="T7" fmla="*/ 144 h 218"/>
                <a:gd name="T8" fmla="*/ 352 w 430"/>
                <a:gd name="T9" fmla="*/ 144 h 218"/>
                <a:gd name="T10" fmla="*/ 352 w 430"/>
                <a:gd name="T11" fmla="*/ 137 h 218"/>
                <a:gd name="T12" fmla="*/ 22 w 430"/>
                <a:gd name="T13" fmla="*/ 0 h 218"/>
                <a:gd name="T14" fmla="*/ 220 w 430"/>
                <a:gd name="T15" fmla="*/ 0 h 218"/>
                <a:gd name="T16" fmla="*/ 313 w 430"/>
                <a:gd name="T17" fmla="*/ 96 h 218"/>
                <a:gd name="T18" fmla="*/ 205 w 430"/>
                <a:gd name="T19" fmla="*/ 96 h 218"/>
                <a:gd name="T20" fmla="*/ 205 w 430"/>
                <a:gd name="T21" fmla="*/ 144 h 218"/>
                <a:gd name="T22" fmla="*/ 238 w 430"/>
                <a:gd name="T23" fmla="*/ 144 h 218"/>
                <a:gd name="T24" fmla="*/ 238 w 430"/>
                <a:gd name="T25" fmla="*/ 218 h 218"/>
                <a:gd name="T26" fmla="*/ 22 w 430"/>
                <a:gd name="T27" fmla="*/ 218 h 218"/>
                <a:gd name="T28" fmla="*/ 10 w 430"/>
                <a:gd name="T29" fmla="*/ 216 h 218"/>
                <a:gd name="T30" fmla="*/ 2 w 430"/>
                <a:gd name="T31" fmla="*/ 208 h 218"/>
                <a:gd name="T32" fmla="*/ 0 w 430"/>
                <a:gd name="T33" fmla="*/ 196 h 218"/>
                <a:gd name="T34" fmla="*/ 0 w 430"/>
                <a:gd name="T35" fmla="*/ 22 h 218"/>
                <a:gd name="T36" fmla="*/ 2 w 430"/>
                <a:gd name="T37" fmla="*/ 10 h 218"/>
                <a:gd name="T38" fmla="*/ 10 w 430"/>
                <a:gd name="T39" fmla="*/ 4 h 218"/>
                <a:gd name="T40" fmla="*/ 22 w 430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218">
                  <a:moveTo>
                    <a:pt x="352" y="137"/>
                  </a:moveTo>
                  <a:lnTo>
                    <a:pt x="430" y="218"/>
                  </a:lnTo>
                  <a:lnTo>
                    <a:pt x="328" y="218"/>
                  </a:lnTo>
                  <a:lnTo>
                    <a:pt x="319" y="144"/>
                  </a:lnTo>
                  <a:lnTo>
                    <a:pt x="352" y="144"/>
                  </a:lnTo>
                  <a:lnTo>
                    <a:pt x="352" y="137"/>
                  </a:lnTo>
                  <a:close/>
                  <a:moveTo>
                    <a:pt x="22" y="0"/>
                  </a:moveTo>
                  <a:lnTo>
                    <a:pt x="220" y="0"/>
                  </a:lnTo>
                  <a:lnTo>
                    <a:pt x="313" y="96"/>
                  </a:lnTo>
                  <a:lnTo>
                    <a:pt x="205" y="96"/>
                  </a:lnTo>
                  <a:lnTo>
                    <a:pt x="205" y="144"/>
                  </a:lnTo>
                  <a:lnTo>
                    <a:pt x="238" y="144"/>
                  </a:lnTo>
                  <a:lnTo>
                    <a:pt x="238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4806951" y="3319463"/>
              <a:ext cx="127000" cy="298450"/>
            </a:xfrm>
            <a:custGeom>
              <a:avLst/>
              <a:gdLst>
                <a:gd name="T0" fmla="*/ 0 w 80"/>
                <a:gd name="T1" fmla="*/ 0 h 188"/>
                <a:gd name="T2" fmla="*/ 77 w 80"/>
                <a:gd name="T3" fmla="*/ 0 h 188"/>
                <a:gd name="T4" fmla="*/ 77 w 80"/>
                <a:gd name="T5" fmla="*/ 186 h 188"/>
                <a:gd name="T6" fmla="*/ 80 w 80"/>
                <a:gd name="T7" fmla="*/ 186 h 188"/>
                <a:gd name="T8" fmla="*/ 80 w 80"/>
                <a:gd name="T9" fmla="*/ 188 h 188"/>
                <a:gd name="T10" fmla="*/ 0 w 80"/>
                <a:gd name="T11" fmla="*/ 188 h 188"/>
                <a:gd name="T12" fmla="*/ 0 w 8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8">
                  <a:moveTo>
                    <a:pt x="0" y="0"/>
                  </a:moveTo>
                  <a:lnTo>
                    <a:pt x="77" y="0"/>
                  </a:lnTo>
                  <a:lnTo>
                    <a:pt x="77" y="186"/>
                  </a:lnTo>
                  <a:lnTo>
                    <a:pt x="80" y="186"/>
                  </a:lnTo>
                  <a:lnTo>
                    <a:pt x="80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4933951" y="3436938"/>
              <a:ext cx="36513" cy="177800"/>
            </a:xfrm>
            <a:custGeom>
              <a:avLst/>
              <a:gdLst>
                <a:gd name="T0" fmla="*/ 0 w 23"/>
                <a:gd name="T1" fmla="*/ 0 h 112"/>
                <a:gd name="T2" fmla="*/ 10 w 23"/>
                <a:gd name="T3" fmla="*/ 0 h 112"/>
                <a:gd name="T4" fmla="*/ 23 w 23"/>
                <a:gd name="T5" fmla="*/ 112 h 112"/>
                <a:gd name="T6" fmla="*/ 0 w 23"/>
                <a:gd name="T7" fmla="*/ 112 h 112"/>
                <a:gd name="T8" fmla="*/ 0 w 2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2">
                  <a:moveTo>
                    <a:pt x="0" y="0"/>
                  </a:moveTo>
                  <a:lnTo>
                    <a:pt x="10" y="0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 w="0">
              <a:solidFill>
                <a:srgbClr val="6B6B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4933951" y="3319463"/>
              <a:ext cx="15875" cy="117475"/>
            </a:xfrm>
            <a:custGeom>
              <a:avLst/>
              <a:gdLst>
                <a:gd name="T0" fmla="*/ 0 w 10"/>
                <a:gd name="T1" fmla="*/ 0 h 74"/>
                <a:gd name="T2" fmla="*/ 1 w 10"/>
                <a:gd name="T3" fmla="*/ 0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1" y="0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4929188" y="3319463"/>
              <a:ext cx="4763" cy="295275"/>
            </a:xfrm>
            <a:prstGeom prst="rect">
              <a:avLst/>
            </a:prstGeom>
            <a:solidFill>
              <a:srgbClr val="252525"/>
            </a:solidFill>
            <a:ln w="0">
              <a:solidFill>
                <a:srgbClr val="25252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060951" y="3605213"/>
              <a:ext cx="26988" cy="12700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0 h 8"/>
                <a:gd name="T4" fmla="*/ 17 w 17"/>
                <a:gd name="T5" fmla="*/ 8 h 8"/>
                <a:gd name="T6" fmla="*/ 10 w 17"/>
                <a:gd name="T7" fmla="*/ 8 h 8"/>
                <a:gd name="T8" fmla="*/ 10 w 17"/>
                <a:gd name="T9" fmla="*/ 2 h 8"/>
                <a:gd name="T10" fmla="*/ 4 w 17"/>
                <a:gd name="T11" fmla="*/ 2 h 8"/>
                <a:gd name="T12" fmla="*/ 4 w 17"/>
                <a:gd name="T13" fmla="*/ 8 h 8"/>
                <a:gd name="T14" fmla="*/ 0 w 17"/>
                <a:gd name="T15" fmla="*/ 8 h 8"/>
                <a:gd name="T16" fmla="*/ 0 w 1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4754563" y="3243263"/>
              <a:ext cx="233363" cy="76200"/>
            </a:xfrm>
            <a:custGeom>
              <a:avLst/>
              <a:gdLst>
                <a:gd name="T0" fmla="*/ 0 w 147"/>
                <a:gd name="T1" fmla="*/ 0 h 48"/>
                <a:gd name="T2" fmla="*/ 108 w 147"/>
                <a:gd name="T3" fmla="*/ 0 h 48"/>
                <a:gd name="T4" fmla="*/ 147 w 147"/>
                <a:gd name="T5" fmla="*/ 41 h 48"/>
                <a:gd name="T6" fmla="*/ 147 w 147"/>
                <a:gd name="T7" fmla="*/ 48 h 48"/>
                <a:gd name="T8" fmla="*/ 0 w 147"/>
                <a:gd name="T9" fmla="*/ 48 h 48"/>
                <a:gd name="T10" fmla="*/ 0 w 14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8">
                  <a:moveTo>
                    <a:pt x="0" y="0"/>
                  </a:moveTo>
                  <a:lnTo>
                    <a:pt x="108" y="0"/>
                  </a:lnTo>
                  <a:lnTo>
                    <a:pt x="147" y="41"/>
                  </a:lnTo>
                  <a:lnTo>
                    <a:pt x="14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 w="0">
              <a:solidFill>
                <a:srgbClr val="4545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497DB3"/>
            </a:solidFill>
            <a:ln w="0">
              <a:solidFill>
                <a:srgbClr val="497DB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51"/>
            <p:cNvSpPr>
              <a:spLocks noChangeArrowheads="1"/>
            </p:cNvSpPr>
            <p:nvPr/>
          </p:nvSpPr>
          <p:spPr bwMode="auto">
            <a:xfrm>
              <a:off x="5067301" y="3608388"/>
              <a:ext cx="9525" cy="9525"/>
            </a:xfrm>
            <a:prstGeom prst="rect">
              <a:avLst/>
            </a:prstGeom>
            <a:solidFill>
              <a:srgbClr val="595B5B"/>
            </a:solidFill>
            <a:ln w="0">
              <a:solidFill>
                <a:srgbClr val="595B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52"/>
            <p:cNvSpPr>
              <a:spLocks noChangeArrowheads="1"/>
            </p:cNvSpPr>
            <p:nvPr/>
          </p:nvSpPr>
          <p:spPr bwMode="auto">
            <a:xfrm>
              <a:off x="4075113" y="3938588"/>
              <a:ext cx="1720850" cy="117475"/>
            </a:xfrm>
            <a:prstGeom prst="rect">
              <a:avLst/>
            </a:prstGeom>
            <a:solidFill>
              <a:srgbClr val="B7B8B9"/>
            </a:solidFill>
            <a:ln w="0">
              <a:solidFill>
                <a:srgbClr val="B7B8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3409951" y="5300663"/>
              <a:ext cx="2120900" cy="100013"/>
            </a:xfrm>
            <a:custGeom>
              <a:avLst/>
              <a:gdLst>
                <a:gd name="T0" fmla="*/ 668 w 1336"/>
                <a:gd name="T1" fmla="*/ 0 h 63"/>
                <a:gd name="T2" fmla="*/ 745 w 1336"/>
                <a:gd name="T3" fmla="*/ 0 h 63"/>
                <a:gd name="T4" fmla="*/ 821 w 1336"/>
                <a:gd name="T5" fmla="*/ 2 h 63"/>
                <a:gd name="T6" fmla="*/ 893 w 1336"/>
                <a:gd name="T7" fmla="*/ 3 h 63"/>
                <a:gd name="T8" fmla="*/ 961 w 1336"/>
                <a:gd name="T9" fmla="*/ 4 h 63"/>
                <a:gd name="T10" fmla="*/ 1025 w 1336"/>
                <a:gd name="T11" fmla="*/ 6 h 63"/>
                <a:gd name="T12" fmla="*/ 1086 w 1336"/>
                <a:gd name="T13" fmla="*/ 8 h 63"/>
                <a:gd name="T14" fmla="*/ 1140 w 1336"/>
                <a:gd name="T15" fmla="*/ 10 h 63"/>
                <a:gd name="T16" fmla="*/ 1189 w 1336"/>
                <a:gd name="T17" fmla="*/ 12 h 63"/>
                <a:gd name="T18" fmla="*/ 1232 w 1336"/>
                <a:gd name="T19" fmla="*/ 15 h 63"/>
                <a:gd name="T20" fmla="*/ 1267 w 1336"/>
                <a:gd name="T21" fmla="*/ 19 h 63"/>
                <a:gd name="T22" fmla="*/ 1296 w 1336"/>
                <a:gd name="T23" fmla="*/ 21 h 63"/>
                <a:gd name="T24" fmla="*/ 1317 w 1336"/>
                <a:gd name="T25" fmla="*/ 25 h 63"/>
                <a:gd name="T26" fmla="*/ 1332 w 1336"/>
                <a:gd name="T27" fmla="*/ 29 h 63"/>
                <a:gd name="T28" fmla="*/ 1336 w 1336"/>
                <a:gd name="T29" fmla="*/ 32 h 63"/>
                <a:gd name="T30" fmla="*/ 1332 w 1336"/>
                <a:gd name="T31" fmla="*/ 36 h 63"/>
                <a:gd name="T32" fmla="*/ 1317 w 1336"/>
                <a:gd name="T33" fmla="*/ 40 h 63"/>
                <a:gd name="T34" fmla="*/ 1296 w 1336"/>
                <a:gd name="T35" fmla="*/ 42 h 63"/>
                <a:gd name="T36" fmla="*/ 1267 w 1336"/>
                <a:gd name="T37" fmla="*/ 46 h 63"/>
                <a:gd name="T38" fmla="*/ 1232 w 1336"/>
                <a:gd name="T39" fmla="*/ 49 h 63"/>
                <a:gd name="T40" fmla="*/ 1189 w 1336"/>
                <a:gd name="T41" fmla="*/ 52 h 63"/>
                <a:gd name="T42" fmla="*/ 1140 w 1336"/>
                <a:gd name="T43" fmla="*/ 54 h 63"/>
                <a:gd name="T44" fmla="*/ 1086 w 1336"/>
                <a:gd name="T45" fmla="*/ 57 h 63"/>
                <a:gd name="T46" fmla="*/ 1025 w 1336"/>
                <a:gd name="T47" fmla="*/ 59 h 63"/>
                <a:gd name="T48" fmla="*/ 961 w 1336"/>
                <a:gd name="T49" fmla="*/ 61 h 63"/>
                <a:gd name="T50" fmla="*/ 893 w 1336"/>
                <a:gd name="T51" fmla="*/ 62 h 63"/>
                <a:gd name="T52" fmla="*/ 821 w 1336"/>
                <a:gd name="T53" fmla="*/ 63 h 63"/>
                <a:gd name="T54" fmla="*/ 745 w 1336"/>
                <a:gd name="T55" fmla="*/ 63 h 63"/>
                <a:gd name="T56" fmla="*/ 668 w 1336"/>
                <a:gd name="T57" fmla="*/ 63 h 63"/>
                <a:gd name="T58" fmla="*/ 589 w 1336"/>
                <a:gd name="T59" fmla="*/ 63 h 63"/>
                <a:gd name="T60" fmla="*/ 515 w 1336"/>
                <a:gd name="T61" fmla="*/ 63 h 63"/>
                <a:gd name="T62" fmla="*/ 443 w 1336"/>
                <a:gd name="T63" fmla="*/ 62 h 63"/>
                <a:gd name="T64" fmla="*/ 373 w 1336"/>
                <a:gd name="T65" fmla="*/ 61 h 63"/>
                <a:gd name="T66" fmla="*/ 309 w 1336"/>
                <a:gd name="T67" fmla="*/ 59 h 63"/>
                <a:gd name="T68" fmla="*/ 250 w 1336"/>
                <a:gd name="T69" fmla="*/ 57 h 63"/>
                <a:gd name="T70" fmla="*/ 195 w 1336"/>
                <a:gd name="T71" fmla="*/ 54 h 63"/>
                <a:gd name="T72" fmla="*/ 147 w 1336"/>
                <a:gd name="T73" fmla="*/ 52 h 63"/>
                <a:gd name="T74" fmla="*/ 104 w 1336"/>
                <a:gd name="T75" fmla="*/ 49 h 63"/>
                <a:gd name="T76" fmla="*/ 67 w 1336"/>
                <a:gd name="T77" fmla="*/ 46 h 63"/>
                <a:gd name="T78" fmla="*/ 38 w 1336"/>
                <a:gd name="T79" fmla="*/ 42 h 63"/>
                <a:gd name="T80" fmla="*/ 17 w 1336"/>
                <a:gd name="T81" fmla="*/ 40 h 63"/>
                <a:gd name="T82" fmla="*/ 4 w 1336"/>
                <a:gd name="T83" fmla="*/ 36 h 63"/>
                <a:gd name="T84" fmla="*/ 0 w 1336"/>
                <a:gd name="T85" fmla="*/ 32 h 63"/>
                <a:gd name="T86" fmla="*/ 4 w 1336"/>
                <a:gd name="T87" fmla="*/ 29 h 63"/>
                <a:gd name="T88" fmla="*/ 17 w 1336"/>
                <a:gd name="T89" fmla="*/ 25 h 63"/>
                <a:gd name="T90" fmla="*/ 38 w 1336"/>
                <a:gd name="T91" fmla="*/ 21 h 63"/>
                <a:gd name="T92" fmla="*/ 67 w 1336"/>
                <a:gd name="T93" fmla="*/ 19 h 63"/>
                <a:gd name="T94" fmla="*/ 104 w 1336"/>
                <a:gd name="T95" fmla="*/ 15 h 63"/>
                <a:gd name="T96" fmla="*/ 147 w 1336"/>
                <a:gd name="T97" fmla="*/ 12 h 63"/>
                <a:gd name="T98" fmla="*/ 195 w 1336"/>
                <a:gd name="T99" fmla="*/ 10 h 63"/>
                <a:gd name="T100" fmla="*/ 250 w 1336"/>
                <a:gd name="T101" fmla="*/ 8 h 63"/>
                <a:gd name="T102" fmla="*/ 309 w 1336"/>
                <a:gd name="T103" fmla="*/ 6 h 63"/>
                <a:gd name="T104" fmla="*/ 373 w 1336"/>
                <a:gd name="T105" fmla="*/ 4 h 63"/>
                <a:gd name="T106" fmla="*/ 443 w 1336"/>
                <a:gd name="T107" fmla="*/ 3 h 63"/>
                <a:gd name="T108" fmla="*/ 515 w 1336"/>
                <a:gd name="T109" fmla="*/ 2 h 63"/>
                <a:gd name="T110" fmla="*/ 589 w 1336"/>
                <a:gd name="T111" fmla="*/ 0 h 63"/>
                <a:gd name="T112" fmla="*/ 668 w 1336"/>
                <a:gd name="T1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6" h="63">
                  <a:moveTo>
                    <a:pt x="668" y="0"/>
                  </a:moveTo>
                  <a:lnTo>
                    <a:pt x="745" y="0"/>
                  </a:lnTo>
                  <a:lnTo>
                    <a:pt x="821" y="2"/>
                  </a:lnTo>
                  <a:lnTo>
                    <a:pt x="893" y="3"/>
                  </a:lnTo>
                  <a:lnTo>
                    <a:pt x="961" y="4"/>
                  </a:lnTo>
                  <a:lnTo>
                    <a:pt x="1025" y="6"/>
                  </a:lnTo>
                  <a:lnTo>
                    <a:pt x="1086" y="8"/>
                  </a:lnTo>
                  <a:lnTo>
                    <a:pt x="1140" y="10"/>
                  </a:lnTo>
                  <a:lnTo>
                    <a:pt x="1189" y="12"/>
                  </a:lnTo>
                  <a:lnTo>
                    <a:pt x="1232" y="15"/>
                  </a:lnTo>
                  <a:lnTo>
                    <a:pt x="1267" y="19"/>
                  </a:lnTo>
                  <a:lnTo>
                    <a:pt x="1296" y="21"/>
                  </a:lnTo>
                  <a:lnTo>
                    <a:pt x="1317" y="25"/>
                  </a:lnTo>
                  <a:lnTo>
                    <a:pt x="1332" y="29"/>
                  </a:lnTo>
                  <a:lnTo>
                    <a:pt x="1336" y="32"/>
                  </a:lnTo>
                  <a:lnTo>
                    <a:pt x="1332" y="36"/>
                  </a:lnTo>
                  <a:lnTo>
                    <a:pt x="1317" y="40"/>
                  </a:lnTo>
                  <a:lnTo>
                    <a:pt x="1296" y="42"/>
                  </a:lnTo>
                  <a:lnTo>
                    <a:pt x="1267" y="46"/>
                  </a:lnTo>
                  <a:lnTo>
                    <a:pt x="1232" y="49"/>
                  </a:lnTo>
                  <a:lnTo>
                    <a:pt x="1189" y="52"/>
                  </a:lnTo>
                  <a:lnTo>
                    <a:pt x="1140" y="54"/>
                  </a:lnTo>
                  <a:lnTo>
                    <a:pt x="1086" y="57"/>
                  </a:lnTo>
                  <a:lnTo>
                    <a:pt x="1025" y="59"/>
                  </a:lnTo>
                  <a:lnTo>
                    <a:pt x="961" y="61"/>
                  </a:lnTo>
                  <a:lnTo>
                    <a:pt x="893" y="62"/>
                  </a:lnTo>
                  <a:lnTo>
                    <a:pt x="821" y="63"/>
                  </a:lnTo>
                  <a:lnTo>
                    <a:pt x="745" y="63"/>
                  </a:lnTo>
                  <a:lnTo>
                    <a:pt x="668" y="63"/>
                  </a:lnTo>
                  <a:lnTo>
                    <a:pt x="589" y="63"/>
                  </a:lnTo>
                  <a:lnTo>
                    <a:pt x="515" y="63"/>
                  </a:lnTo>
                  <a:lnTo>
                    <a:pt x="443" y="62"/>
                  </a:lnTo>
                  <a:lnTo>
                    <a:pt x="373" y="61"/>
                  </a:lnTo>
                  <a:lnTo>
                    <a:pt x="309" y="59"/>
                  </a:lnTo>
                  <a:lnTo>
                    <a:pt x="250" y="57"/>
                  </a:lnTo>
                  <a:lnTo>
                    <a:pt x="195" y="54"/>
                  </a:lnTo>
                  <a:lnTo>
                    <a:pt x="147" y="52"/>
                  </a:lnTo>
                  <a:lnTo>
                    <a:pt x="104" y="49"/>
                  </a:lnTo>
                  <a:lnTo>
                    <a:pt x="67" y="46"/>
                  </a:lnTo>
                  <a:lnTo>
                    <a:pt x="38" y="42"/>
                  </a:lnTo>
                  <a:lnTo>
                    <a:pt x="17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4" y="29"/>
                  </a:lnTo>
                  <a:lnTo>
                    <a:pt x="17" y="25"/>
                  </a:lnTo>
                  <a:lnTo>
                    <a:pt x="38" y="21"/>
                  </a:lnTo>
                  <a:lnTo>
                    <a:pt x="67" y="19"/>
                  </a:lnTo>
                  <a:lnTo>
                    <a:pt x="104" y="15"/>
                  </a:lnTo>
                  <a:lnTo>
                    <a:pt x="147" y="12"/>
                  </a:lnTo>
                  <a:lnTo>
                    <a:pt x="195" y="10"/>
                  </a:lnTo>
                  <a:lnTo>
                    <a:pt x="250" y="8"/>
                  </a:lnTo>
                  <a:lnTo>
                    <a:pt x="309" y="6"/>
                  </a:lnTo>
                  <a:lnTo>
                    <a:pt x="373" y="4"/>
                  </a:lnTo>
                  <a:lnTo>
                    <a:pt x="443" y="3"/>
                  </a:lnTo>
                  <a:lnTo>
                    <a:pt x="515" y="2"/>
                  </a:lnTo>
                  <a:lnTo>
                    <a:pt x="589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3263901" y="3938588"/>
              <a:ext cx="879475" cy="1292225"/>
            </a:xfrm>
            <a:prstGeom prst="rect">
              <a:avLst/>
            </a:prstGeom>
            <a:solidFill>
              <a:srgbClr val="306E89"/>
            </a:solidFill>
            <a:ln w="0">
              <a:solidFill>
                <a:srgbClr val="306E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155"/>
            <p:cNvSpPr>
              <a:spLocks noChangeArrowheads="1"/>
            </p:cNvSpPr>
            <p:nvPr/>
          </p:nvSpPr>
          <p:spPr bwMode="auto">
            <a:xfrm>
              <a:off x="3171826" y="3911600"/>
              <a:ext cx="90488" cy="14605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56"/>
            <p:cNvSpPr>
              <a:spLocks noChangeArrowheads="1"/>
            </p:cNvSpPr>
            <p:nvPr/>
          </p:nvSpPr>
          <p:spPr bwMode="auto">
            <a:xfrm>
              <a:off x="3213101" y="3998913"/>
              <a:ext cx="49213" cy="137318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3213101" y="3879850"/>
              <a:ext cx="49213" cy="31750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58"/>
            <p:cNvSpPr>
              <a:spLocks noChangeArrowheads="1"/>
            </p:cNvSpPr>
            <p:nvPr/>
          </p:nvSpPr>
          <p:spPr bwMode="auto">
            <a:xfrm>
              <a:off x="3213101" y="3911600"/>
              <a:ext cx="49213" cy="41275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59"/>
            <p:cNvSpPr>
              <a:spLocks noChangeArrowheads="1"/>
            </p:cNvSpPr>
            <p:nvPr/>
          </p:nvSpPr>
          <p:spPr bwMode="auto">
            <a:xfrm>
              <a:off x="3084513" y="5334000"/>
              <a:ext cx="263525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60"/>
            <p:cNvSpPr>
              <a:spLocks noChangeArrowheads="1"/>
            </p:cNvSpPr>
            <p:nvPr/>
          </p:nvSpPr>
          <p:spPr bwMode="auto">
            <a:xfrm>
              <a:off x="5715001" y="3925888"/>
              <a:ext cx="92075" cy="1446213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5756276" y="3925888"/>
              <a:ext cx="50800" cy="1446213"/>
            </a:xfrm>
            <a:custGeom>
              <a:avLst/>
              <a:gdLst>
                <a:gd name="T0" fmla="*/ 0 w 32"/>
                <a:gd name="T1" fmla="*/ 0 h 911"/>
                <a:gd name="T2" fmla="*/ 32 w 32"/>
                <a:gd name="T3" fmla="*/ 0 h 911"/>
                <a:gd name="T4" fmla="*/ 32 w 32"/>
                <a:gd name="T5" fmla="*/ 911 h 911"/>
                <a:gd name="T6" fmla="*/ 0 w 32"/>
                <a:gd name="T7" fmla="*/ 911 h 911"/>
                <a:gd name="T8" fmla="*/ 0 w 32"/>
                <a:gd name="T9" fmla="*/ 46 h 911"/>
                <a:gd name="T10" fmla="*/ 25 w 32"/>
                <a:gd name="T11" fmla="*/ 46 h 911"/>
                <a:gd name="T12" fmla="*/ 25 w 32"/>
                <a:gd name="T13" fmla="*/ 17 h 911"/>
                <a:gd name="T14" fmla="*/ 0 w 32"/>
                <a:gd name="T15" fmla="*/ 17 h 911"/>
                <a:gd name="T16" fmla="*/ 0 w 32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911">
                  <a:moveTo>
                    <a:pt x="0" y="0"/>
                  </a:moveTo>
                  <a:lnTo>
                    <a:pt x="32" y="0"/>
                  </a:lnTo>
                  <a:lnTo>
                    <a:pt x="32" y="911"/>
                  </a:lnTo>
                  <a:lnTo>
                    <a:pt x="0" y="911"/>
                  </a:lnTo>
                  <a:lnTo>
                    <a:pt x="0" y="46"/>
                  </a:lnTo>
                  <a:lnTo>
                    <a:pt x="25" y="46"/>
                  </a:lnTo>
                  <a:lnTo>
                    <a:pt x="2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>
              <a:off x="5629276" y="5334000"/>
              <a:ext cx="265113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3262313" y="3952875"/>
              <a:ext cx="1588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64"/>
            <p:cNvSpPr>
              <a:spLocks noChangeArrowheads="1"/>
            </p:cNvSpPr>
            <p:nvPr/>
          </p:nvSpPr>
          <p:spPr bwMode="auto">
            <a:xfrm>
              <a:off x="4143376" y="3952875"/>
              <a:ext cx="1571625" cy="46038"/>
            </a:xfrm>
            <a:prstGeom prst="rect">
              <a:avLst/>
            </a:prstGeom>
            <a:solidFill>
              <a:srgbClr val="A4A5A6"/>
            </a:solidFill>
            <a:ln w="0">
              <a:solidFill>
                <a:srgbClr val="A4A5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65"/>
            <p:cNvSpPr>
              <a:spLocks noChangeArrowheads="1"/>
            </p:cNvSpPr>
            <p:nvPr/>
          </p:nvSpPr>
          <p:spPr bwMode="auto">
            <a:xfrm>
              <a:off x="3263901" y="3952875"/>
              <a:ext cx="879475" cy="46038"/>
            </a:xfrm>
            <a:prstGeom prst="rect">
              <a:avLst/>
            </a:prstGeom>
            <a:solidFill>
              <a:srgbClr val="2B637B"/>
            </a:solidFill>
            <a:ln w="0">
              <a:solidFill>
                <a:srgbClr val="2B63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3165476" y="3952875"/>
              <a:ext cx="6350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3171826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168"/>
            <p:cNvSpPr>
              <a:spLocks noChangeArrowheads="1"/>
            </p:cNvSpPr>
            <p:nvPr/>
          </p:nvSpPr>
          <p:spPr bwMode="auto">
            <a:xfrm>
              <a:off x="3213101" y="3952875"/>
              <a:ext cx="49213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169"/>
            <p:cNvSpPr>
              <a:spLocks noChangeArrowheads="1"/>
            </p:cNvSpPr>
            <p:nvPr/>
          </p:nvSpPr>
          <p:spPr bwMode="auto">
            <a:xfrm>
              <a:off x="5715001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auto">
            <a:xfrm>
              <a:off x="5756276" y="3952875"/>
              <a:ext cx="39688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3060701" y="3871913"/>
              <a:ext cx="2855913" cy="76200"/>
            </a:xfrm>
            <a:custGeom>
              <a:avLst/>
              <a:gdLst>
                <a:gd name="T0" fmla="*/ 25 w 1799"/>
                <a:gd name="T1" fmla="*/ 0 h 48"/>
                <a:gd name="T2" fmla="*/ 1774 w 1799"/>
                <a:gd name="T3" fmla="*/ 0 h 48"/>
                <a:gd name="T4" fmla="*/ 1787 w 1799"/>
                <a:gd name="T5" fmla="*/ 4 h 48"/>
                <a:gd name="T6" fmla="*/ 1796 w 1799"/>
                <a:gd name="T7" fmla="*/ 12 h 48"/>
                <a:gd name="T8" fmla="*/ 1799 w 1799"/>
                <a:gd name="T9" fmla="*/ 25 h 48"/>
                <a:gd name="T10" fmla="*/ 1796 w 1799"/>
                <a:gd name="T11" fmla="*/ 36 h 48"/>
                <a:gd name="T12" fmla="*/ 1787 w 1799"/>
                <a:gd name="T13" fmla="*/ 46 h 48"/>
                <a:gd name="T14" fmla="*/ 1774 w 1799"/>
                <a:gd name="T15" fmla="*/ 48 h 48"/>
                <a:gd name="T16" fmla="*/ 25 w 1799"/>
                <a:gd name="T17" fmla="*/ 48 h 48"/>
                <a:gd name="T18" fmla="*/ 13 w 1799"/>
                <a:gd name="T19" fmla="*/ 46 h 48"/>
                <a:gd name="T20" fmla="*/ 3 w 1799"/>
                <a:gd name="T21" fmla="*/ 36 h 48"/>
                <a:gd name="T22" fmla="*/ 0 w 1799"/>
                <a:gd name="T23" fmla="*/ 25 h 48"/>
                <a:gd name="T24" fmla="*/ 3 w 1799"/>
                <a:gd name="T25" fmla="*/ 12 h 48"/>
                <a:gd name="T26" fmla="*/ 13 w 1799"/>
                <a:gd name="T27" fmla="*/ 4 h 48"/>
                <a:gd name="T28" fmla="*/ 25 w 1799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9" h="48">
                  <a:moveTo>
                    <a:pt x="25" y="0"/>
                  </a:moveTo>
                  <a:lnTo>
                    <a:pt x="1774" y="0"/>
                  </a:lnTo>
                  <a:lnTo>
                    <a:pt x="1787" y="4"/>
                  </a:lnTo>
                  <a:lnTo>
                    <a:pt x="1796" y="12"/>
                  </a:lnTo>
                  <a:lnTo>
                    <a:pt x="1799" y="25"/>
                  </a:lnTo>
                  <a:lnTo>
                    <a:pt x="1796" y="36"/>
                  </a:lnTo>
                  <a:lnTo>
                    <a:pt x="1787" y="46"/>
                  </a:lnTo>
                  <a:lnTo>
                    <a:pt x="1774" y="48"/>
                  </a:lnTo>
                  <a:lnTo>
                    <a:pt x="25" y="48"/>
                  </a:lnTo>
                  <a:lnTo>
                    <a:pt x="13" y="46"/>
                  </a:lnTo>
                  <a:lnTo>
                    <a:pt x="3" y="36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72"/>
            <p:cNvSpPr>
              <a:spLocks noChangeArrowheads="1"/>
            </p:cNvSpPr>
            <p:nvPr/>
          </p:nvSpPr>
          <p:spPr bwMode="auto">
            <a:xfrm>
              <a:off x="2974976" y="3844925"/>
              <a:ext cx="3027363" cy="46038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20677" y="4374916"/>
            <a:ext cx="1445473" cy="2204196"/>
            <a:chOff x="1279526" y="3019425"/>
            <a:chExt cx="1530350" cy="2333625"/>
          </a:xfrm>
        </p:grpSpPr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1387476" y="5189538"/>
              <a:ext cx="138113" cy="136525"/>
            </a:xfrm>
            <a:custGeom>
              <a:avLst/>
              <a:gdLst>
                <a:gd name="T0" fmla="*/ 43 w 87"/>
                <a:gd name="T1" fmla="*/ 0 h 86"/>
                <a:gd name="T2" fmla="*/ 60 w 87"/>
                <a:gd name="T3" fmla="*/ 2 h 86"/>
                <a:gd name="T4" fmla="*/ 75 w 87"/>
                <a:gd name="T5" fmla="*/ 12 h 86"/>
                <a:gd name="T6" fmla="*/ 84 w 87"/>
                <a:gd name="T7" fmla="*/ 26 h 86"/>
                <a:gd name="T8" fmla="*/ 87 w 87"/>
                <a:gd name="T9" fmla="*/ 43 h 86"/>
                <a:gd name="T10" fmla="*/ 84 w 87"/>
                <a:gd name="T11" fmla="*/ 60 h 86"/>
                <a:gd name="T12" fmla="*/ 75 w 87"/>
                <a:gd name="T13" fmla="*/ 73 h 86"/>
                <a:gd name="T14" fmla="*/ 60 w 87"/>
                <a:gd name="T15" fmla="*/ 82 h 86"/>
                <a:gd name="T16" fmla="*/ 43 w 87"/>
                <a:gd name="T17" fmla="*/ 86 h 86"/>
                <a:gd name="T18" fmla="*/ 26 w 87"/>
                <a:gd name="T19" fmla="*/ 82 h 86"/>
                <a:gd name="T20" fmla="*/ 13 w 87"/>
                <a:gd name="T21" fmla="*/ 73 h 86"/>
                <a:gd name="T22" fmla="*/ 4 w 87"/>
                <a:gd name="T23" fmla="*/ 60 h 86"/>
                <a:gd name="T24" fmla="*/ 0 w 87"/>
                <a:gd name="T25" fmla="*/ 43 h 86"/>
                <a:gd name="T26" fmla="*/ 4 w 87"/>
                <a:gd name="T27" fmla="*/ 26 h 86"/>
                <a:gd name="T28" fmla="*/ 13 w 87"/>
                <a:gd name="T29" fmla="*/ 12 h 86"/>
                <a:gd name="T30" fmla="*/ 26 w 87"/>
                <a:gd name="T31" fmla="*/ 2 h 86"/>
                <a:gd name="T32" fmla="*/ 43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60" y="2"/>
                  </a:lnTo>
                  <a:lnTo>
                    <a:pt x="75" y="12"/>
                  </a:lnTo>
                  <a:lnTo>
                    <a:pt x="84" y="26"/>
                  </a:lnTo>
                  <a:lnTo>
                    <a:pt x="87" y="43"/>
                  </a:lnTo>
                  <a:lnTo>
                    <a:pt x="84" y="60"/>
                  </a:lnTo>
                  <a:lnTo>
                    <a:pt x="75" y="73"/>
                  </a:lnTo>
                  <a:lnTo>
                    <a:pt x="60" y="82"/>
                  </a:lnTo>
                  <a:lnTo>
                    <a:pt x="43" y="86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578101" y="5189538"/>
              <a:ext cx="138113" cy="136525"/>
            </a:xfrm>
            <a:custGeom>
              <a:avLst/>
              <a:gdLst>
                <a:gd name="T0" fmla="*/ 44 w 87"/>
                <a:gd name="T1" fmla="*/ 0 h 86"/>
                <a:gd name="T2" fmla="*/ 61 w 87"/>
                <a:gd name="T3" fmla="*/ 2 h 86"/>
                <a:gd name="T4" fmla="*/ 74 w 87"/>
                <a:gd name="T5" fmla="*/ 12 h 86"/>
                <a:gd name="T6" fmla="*/ 83 w 87"/>
                <a:gd name="T7" fmla="*/ 26 h 86"/>
                <a:gd name="T8" fmla="*/ 87 w 87"/>
                <a:gd name="T9" fmla="*/ 43 h 86"/>
                <a:gd name="T10" fmla="*/ 83 w 87"/>
                <a:gd name="T11" fmla="*/ 60 h 86"/>
                <a:gd name="T12" fmla="*/ 74 w 87"/>
                <a:gd name="T13" fmla="*/ 73 h 86"/>
                <a:gd name="T14" fmla="*/ 61 w 87"/>
                <a:gd name="T15" fmla="*/ 82 h 86"/>
                <a:gd name="T16" fmla="*/ 44 w 87"/>
                <a:gd name="T17" fmla="*/ 86 h 86"/>
                <a:gd name="T18" fmla="*/ 27 w 87"/>
                <a:gd name="T19" fmla="*/ 82 h 86"/>
                <a:gd name="T20" fmla="*/ 13 w 87"/>
                <a:gd name="T21" fmla="*/ 73 h 86"/>
                <a:gd name="T22" fmla="*/ 3 w 87"/>
                <a:gd name="T23" fmla="*/ 60 h 86"/>
                <a:gd name="T24" fmla="*/ 0 w 87"/>
                <a:gd name="T25" fmla="*/ 43 h 86"/>
                <a:gd name="T26" fmla="*/ 3 w 87"/>
                <a:gd name="T27" fmla="*/ 26 h 86"/>
                <a:gd name="T28" fmla="*/ 13 w 87"/>
                <a:gd name="T29" fmla="*/ 12 h 86"/>
                <a:gd name="T30" fmla="*/ 27 w 87"/>
                <a:gd name="T31" fmla="*/ 2 h 86"/>
                <a:gd name="T32" fmla="*/ 44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3" y="26"/>
                  </a:lnTo>
                  <a:lnTo>
                    <a:pt x="87" y="43"/>
                  </a:lnTo>
                  <a:lnTo>
                    <a:pt x="83" y="60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4" y="86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3" y="60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1331913" y="3736975"/>
              <a:ext cx="1439863" cy="1449388"/>
            </a:xfrm>
            <a:custGeom>
              <a:avLst/>
              <a:gdLst>
                <a:gd name="T0" fmla="*/ 10 w 907"/>
                <a:gd name="T1" fmla="*/ 0 h 913"/>
                <a:gd name="T2" fmla="*/ 897 w 907"/>
                <a:gd name="T3" fmla="*/ 0 h 913"/>
                <a:gd name="T4" fmla="*/ 901 w 907"/>
                <a:gd name="T5" fmla="*/ 1 h 913"/>
                <a:gd name="T6" fmla="*/ 905 w 907"/>
                <a:gd name="T7" fmla="*/ 2 h 913"/>
                <a:gd name="T8" fmla="*/ 906 w 907"/>
                <a:gd name="T9" fmla="*/ 5 h 913"/>
                <a:gd name="T10" fmla="*/ 907 w 907"/>
                <a:gd name="T11" fmla="*/ 8 h 913"/>
                <a:gd name="T12" fmla="*/ 907 w 907"/>
                <a:gd name="T13" fmla="*/ 906 h 913"/>
                <a:gd name="T14" fmla="*/ 906 w 907"/>
                <a:gd name="T15" fmla="*/ 910 h 913"/>
                <a:gd name="T16" fmla="*/ 905 w 907"/>
                <a:gd name="T17" fmla="*/ 912 h 913"/>
                <a:gd name="T18" fmla="*/ 901 w 907"/>
                <a:gd name="T19" fmla="*/ 913 h 913"/>
                <a:gd name="T20" fmla="*/ 897 w 907"/>
                <a:gd name="T21" fmla="*/ 913 h 913"/>
                <a:gd name="T22" fmla="*/ 10 w 907"/>
                <a:gd name="T23" fmla="*/ 913 h 913"/>
                <a:gd name="T24" fmla="*/ 6 w 907"/>
                <a:gd name="T25" fmla="*/ 913 h 913"/>
                <a:gd name="T26" fmla="*/ 4 w 907"/>
                <a:gd name="T27" fmla="*/ 912 h 913"/>
                <a:gd name="T28" fmla="*/ 1 w 907"/>
                <a:gd name="T29" fmla="*/ 910 h 913"/>
                <a:gd name="T30" fmla="*/ 0 w 907"/>
                <a:gd name="T31" fmla="*/ 906 h 913"/>
                <a:gd name="T32" fmla="*/ 0 w 907"/>
                <a:gd name="T33" fmla="*/ 8 h 913"/>
                <a:gd name="T34" fmla="*/ 1 w 907"/>
                <a:gd name="T35" fmla="*/ 5 h 913"/>
                <a:gd name="T36" fmla="*/ 4 w 907"/>
                <a:gd name="T37" fmla="*/ 2 h 913"/>
                <a:gd name="T38" fmla="*/ 6 w 907"/>
                <a:gd name="T39" fmla="*/ 1 h 913"/>
                <a:gd name="T40" fmla="*/ 10 w 907"/>
                <a:gd name="T4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7" h="913">
                  <a:moveTo>
                    <a:pt x="10" y="0"/>
                  </a:moveTo>
                  <a:lnTo>
                    <a:pt x="897" y="0"/>
                  </a:lnTo>
                  <a:lnTo>
                    <a:pt x="901" y="1"/>
                  </a:lnTo>
                  <a:lnTo>
                    <a:pt x="905" y="2"/>
                  </a:lnTo>
                  <a:lnTo>
                    <a:pt x="906" y="5"/>
                  </a:lnTo>
                  <a:lnTo>
                    <a:pt x="907" y="8"/>
                  </a:lnTo>
                  <a:lnTo>
                    <a:pt x="907" y="906"/>
                  </a:lnTo>
                  <a:lnTo>
                    <a:pt x="906" y="910"/>
                  </a:lnTo>
                  <a:lnTo>
                    <a:pt x="905" y="912"/>
                  </a:lnTo>
                  <a:lnTo>
                    <a:pt x="901" y="913"/>
                  </a:lnTo>
                  <a:lnTo>
                    <a:pt x="897" y="913"/>
                  </a:lnTo>
                  <a:lnTo>
                    <a:pt x="10" y="913"/>
                  </a:lnTo>
                  <a:lnTo>
                    <a:pt x="6" y="913"/>
                  </a:lnTo>
                  <a:lnTo>
                    <a:pt x="4" y="912"/>
                  </a:lnTo>
                  <a:lnTo>
                    <a:pt x="1" y="910"/>
                  </a:lnTo>
                  <a:lnTo>
                    <a:pt x="0" y="906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D6D6"/>
            </a:solidFill>
            <a:ln w="0">
              <a:solidFill>
                <a:srgbClr val="D6D6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206"/>
            <p:cNvSpPr>
              <a:spLocks noChangeArrowheads="1"/>
            </p:cNvSpPr>
            <p:nvPr/>
          </p:nvSpPr>
          <p:spPr bwMode="auto">
            <a:xfrm>
              <a:off x="1362076" y="4479925"/>
              <a:ext cx="1379538" cy="312738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207"/>
            <p:cNvSpPr>
              <a:spLocks noChangeArrowheads="1"/>
            </p:cNvSpPr>
            <p:nvPr/>
          </p:nvSpPr>
          <p:spPr bwMode="auto">
            <a:xfrm>
              <a:off x="1362076" y="4733925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1882776" y="4659313"/>
              <a:ext cx="338138" cy="76200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209"/>
            <p:cNvSpPr>
              <a:spLocks noChangeArrowheads="1"/>
            </p:cNvSpPr>
            <p:nvPr/>
          </p:nvSpPr>
          <p:spPr bwMode="auto">
            <a:xfrm>
              <a:off x="1882776" y="4706938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1362076" y="4819650"/>
              <a:ext cx="1379538" cy="311150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362076" y="5072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882776" y="4997450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1882776" y="5045075"/>
              <a:ext cx="338138" cy="26988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214"/>
            <p:cNvSpPr>
              <a:spLocks noChangeArrowheads="1"/>
            </p:cNvSpPr>
            <p:nvPr/>
          </p:nvSpPr>
          <p:spPr bwMode="auto">
            <a:xfrm>
              <a:off x="1362076" y="4143375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1362076" y="4395788"/>
              <a:ext cx="1379538" cy="9525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6"/>
            <p:cNvSpPr>
              <a:spLocks noChangeArrowheads="1"/>
            </p:cNvSpPr>
            <p:nvPr/>
          </p:nvSpPr>
          <p:spPr bwMode="auto">
            <a:xfrm>
              <a:off x="1882776" y="4322763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17"/>
            <p:cNvSpPr>
              <a:spLocks noChangeArrowheads="1"/>
            </p:cNvSpPr>
            <p:nvPr/>
          </p:nvSpPr>
          <p:spPr bwMode="auto">
            <a:xfrm>
              <a:off x="1882776" y="4368800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18"/>
            <p:cNvSpPr>
              <a:spLocks noChangeArrowheads="1"/>
            </p:cNvSpPr>
            <p:nvPr/>
          </p:nvSpPr>
          <p:spPr bwMode="auto">
            <a:xfrm>
              <a:off x="1362076" y="3805238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19"/>
            <p:cNvSpPr>
              <a:spLocks noChangeArrowheads="1"/>
            </p:cNvSpPr>
            <p:nvPr/>
          </p:nvSpPr>
          <p:spPr bwMode="auto">
            <a:xfrm>
              <a:off x="1362076" y="4056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20"/>
            <p:cNvSpPr>
              <a:spLocks noChangeArrowheads="1"/>
            </p:cNvSpPr>
            <p:nvPr/>
          </p:nvSpPr>
          <p:spPr bwMode="auto">
            <a:xfrm>
              <a:off x="1882776" y="3984625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1882776" y="4029075"/>
              <a:ext cx="338138" cy="30163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22"/>
            <p:cNvSpPr>
              <a:spLocks noChangeArrowheads="1"/>
            </p:cNvSpPr>
            <p:nvPr/>
          </p:nvSpPr>
          <p:spPr bwMode="auto">
            <a:xfrm>
              <a:off x="1303338" y="5135563"/>
              <a:ext cx="1497013" cy="96838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3"/>
            <p:cNvSpPr>
              <a:spLocks noChangeArrowheads="1"/>
            </p:cNvSpPr>
            <p:nvPr/>
          </p:nvSpPr>
          <p:spPr bwMode="auto">
            <a:xfrm>
              <a:off x="1279526" y="3689350"/>
              <a:ext cx="1530350" cy="80963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539876" y="5311775"/>
              <a:ext cx="1041400" cy="41275"/>
            </a:xfrm>
            <a:custGeom>
              <a:avLst/>
              <a:gdLst>
                <a:gd name="T0" fmla="*/ 328 w 656"/>
                <a:gd name="T1" fmla="*/ 0 h 26"/>
                <a:gd name="T2" fmla="*/ 381 w 656"/>
                <a:gd name="T3" fmla="*/ 0 h 26"/>
                <a:gd name="T4" fmla="*/ 432 w 656"/>
                <a:gd name="T5" fmla="*/ 1 h 26"/>
                <a:gd name="T6" fmla="*/ 479 w 656"/>
                <a:gd name="T7" fmla="*/ 1 h 26"/>
                <a:gd name="T8" fmla="*/ 522 w 656"/>
                <a:gd name="T9" fmla="*/ 3 h 26"/>
                <a:gd name="T10" fmla="*/ 560 w 656"/>
                <a:gd name="T11" fmla="*/ 4 h 26"/>
                <a:gd name="T12" fmla="*/ 593 w 656"/>
                <a:gd name="T13" fmla="*/ 5 h 26"/>
                <a:gd name="T14" fmla="*/ 619 w 656"/>
                <a:gd name="T15" fmla="*/ 8 h 26"/>
                <a:gd name="T16" fmla="*/ 639 w 656"/>
                <a:gd name="T17" fmla="*/ 9 h 26"/>
                <a:gd name="T18" fmla="*/ 652 w 656"/>
                <a:gd name="T19" fmla="*/ 11 h 26"/>
                <a:gd name="T20" fmla="*/ 656 w 656"/>
                <a:gd name="T21" fmla="*/ 13 h 26"/>
                <a:gd name="T22" fmla="*/ 652 w 656"/>
                <a:gd name="T23" fmla="*/ 16 h 26"/>
                <a:gd name="T24" fmla="*/ 639 w 656"/>
                <a:gd name="T25" fmla="*/ 17 h 26"/>
                <a:gd name="T26" fmla="*/ 619 w 656"/>
                <a:gd name="T27" fmla="*/ 20 h 26"/>
                <a:gd name="T28" fmla="*/ 593 w 656"/>
                <a:gd name="T29" fmla="*/ 21 h 26"/>
                <a:gd name="T30" fmla="*/ 560 w 656"/>
                <a:gd name="T31" fmla="*/ 22 h 26"/>
                <a:gd name="T32" fmla="*/ 522 w 656"/>
                <a:gd name="T33" fmla="*/ 24 h 26"/>
                <a:gd name="T34" fmla="*/ 479 w 656"/>
                <a:gd name="T35" fmla="*/ 25 h 26"/>
                <a:gd name="T36" fmla="*/ 432 w 656"/>
                <a:gd name="T37" fmla="*/ 25 h 26"/>
                <a:gd name="T38" fmla="*/ 381 w 656"/>
                <a:gd name="T39" fmla="*/ 26 h 26"/>
                <a:gd name="T40" fmla="*/ 328 w 656"/>
                <a:gd name="T41" fmla="*/ 26 h 26"/>
                <a:gd name="T42" fmla="*/ 275 w 656"/>
                <a:gd name="T43" fmla="*/ 26 h 26"/>
                <a:gd name="T44" fmla="*/ 224 w 656"/>
                <a:gd name="T45" fmla="*/ 25 h 26"/>
                <a:gd name="T46" fmla="*/ 178 w 656"/>
                <a:gd name="T47" fmla="*/ 25 h 26"/>
                <a:gd name="T48" fmla="*/ 135 w 656"/>
                <a:gd name="T49" fmla="*/ 24 h 26"/>
                <a:gd name="T50" fmla="*/ 97 w 656"/>
                <a:gd name="T51" fmla="*/ 22 h 26"/>
                <a:gd name="T52" fmla="*/ 64 w 656"/>
                <a:gd name="T53" fmla="*/ 21 h 26"/>
                <a:gd name="T54" fmla="*/ 36 w 656"/>
                <a:gd name="T55" fmla="*/ 20 h 26"/>
                <a:gd name="T56" fmla="*/ 17 w 656"/>
                <a:gd name="T57" fmla="*/ 17 h 26"/>
                <a:gd name="T58" fmla="*/ 4 w 656"/>
                <a:gd name="T59" fmla="*/ 16 h 26"/>
                <a:gd name="T60" fmla="*/ 0 w 656"/>
                <a:gd name="T61" fmla="*/ 13 h 26"/>
                <a:gd name="T62" fmla="*/ 4 w 656"/>
                <a:gd name="T63" fmla="*/ 11 h 26"/>
                <a:gd name="T64" fmla="*/ 17 w 656"/>
                <a:gd name="T65" fmla="*/ 9 h 26"/>
                <a:gd name="T66" fmla="*/ 36 w 656"/>
                <a:gd name="T67" fmla="*/ 8 h 26"/>
                <a:gd name="T68" fmla="*/ 64 w 656"/>
                <a:gd name="T69" fmla="*/ 5 h 26"/>
                <a:gd name="T70" fmla="*/ 97 w 656"/>
                <a:gd name="T71" fmla="*/ 4 h 26"/>
                <a:gd name="T72" fmla="*/ 135 w 656"/>
                <a:gd name="T73" fmla="*/ 3 h 26"/>
                <a:gd name="T74" fmla="*/ 178 w 656"/>
                <a:gd name="T75" fmla="*/ 1 h 26"/>
                <a:gd name="T76" fmla="*/ 224 w 656"/>
                <a:gd name="T77" fmla="*/ 1 h 26"/>
                <a:gd name="T78" fmla="*/ 275 w 656"/>
                <a:gd name="T79" fmla="*/ 0 h 26"/>
                <a:gd name="T80" fmla="*/ 328 w 656"/>
                <a:gd name="T8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26">
                  <a:moveTo>
                    <a:pt x="328" y="0"/>
                  </a:moveTo>
                  <a:lnTo>
                    <a:pt x="381" y="0"/>
                  </a:lnTo>
                  <a:lnTo>
                    <a:pt x="432" y="1"/>
                  </a:lnTo>
                  <a:lnTo>
                    <a:pt x="479" y="1"/>
                  </a:lnTo>
                  <a:lnTo>
                    <a:pt x="522" y="3"/>
                  </a:lnTo>
                  <a:lnTo>
                    <a:pt x="560" y="4"/>
                  </a:lnTo>
                  <a:lnTo>
                    <a:pt x="593" y="5"/>
                  </a:lnTo>
                  <a:lnTo>
                    <a:pt x="619" y="8"/>
                  </a:lnTo>
                  <a:lnTo>
                    <a:pt x="639" y="9"/>
                  </a:lnTo>
                  <a:lnTo>
                    <a:pt x="652" y="11"/>
                  </a:lnTo>
                  <a:lnTo>
                    <a:pt x="656" y="13"/>
                  </a:lnTo>
                  <a:lnTo>
                    <a:pt x="652" y="16"/>
                  </a:lnTo>
                  <a:lnTo>
                    <a:pt x="639" y="17"/>
                  </a:lnTo>
                  <a:lnTo>
                    <a:pt x="619" y="20"/>
                  </a:lnTo>
                  <a:lnTo>
                    <a:pt x="593" y="21"/>
                  </a:lnTo>
                  <a:lnTo>
                    <a:pt x="560" y="22"/>
                  </a:lnTo>
                  <a:lnTo>
                    <a:pt x="522" y="24"/>
                  </a:lnTo>
                  <a:lnTo>
                    <a:pt x="479" y="25"/>
                  </a:lnTo>
                  <a:lnTo>
                    <a:pt x="432" y="25"/>
                  </a:lnTo>
                  <a:lnTo>
                    <a:pt x="381" y="26"/>
                  </a:lnTo>
                  <a:lnTo>
                    <a:pt x="328" y="26"/>
                  </a:lnTo>
                  <a:lnTo>
                    <a:pt x="275" y="26"/>
                  </a:lnTo>
                  <a:lnTo>
                    <a:pt x="224" y="25"/>
                  </a:lnTo>
                  <a:lnTo>
                    <a:pt x="178" y="25"/>
                  </a:lnTo>
                  <a:lnTo>
                    <a:pt x="135" y="24"/>
                  </a:lnTo>
                  <a:lnTo>
                    <a:pt x="97" y="22"/>
                  </a:lnTo>
                  <a:lnTo>
                    <a:pt x="64" y="21"/>
                  </a:lnTo>
                  <a:lnTo>
                    <a:pt x="36" y="20"/>
                  </a:lnTo>
                  <a:lnTo>
                    <a:pt x="17" y="17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17" y="9"/>
                  </a:lnTo>
                  <a:lnTo>
                    <a:pt x="36" y="8"/>
                  </a:lnTo>
                  <a:lnTo>
                    <a:pt x="64" y="5"/>
                  </a:lnTo>
                  <a:lnTo>
                    <a:pt x="97" y="4"/>
                  </a:lnTo>
                  <a:lnTo>
                    <a:pt x="135" y="3"/>
                  </a:lnTo>
                  <a:lnTo>
                    <a:pt x="178" y="1"/>
                  </a:lnTo>
                  <a:lnTo>
                    <a:pt x="224" y="1"/>
                  </a:lnTo>
                  <a:lnTo>
                    <a:pt x="275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5"/>
            <p:cNvSpPr>
              <a:spLocks noChangeArrowheads="1"/>
            </p:cNvSpPr>
            <p:nvPr/>
          </p:nvSpPr>
          <p:spPr bwMode="auto">
            <a:xfrm>
              <a:off x="1809751" y="3225800"/>
              <a:ext cx="557213" cy="1619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"/>
            <p:cNvSpPr>
              <a:spLocks noChangeArrowheads="1"/>
            </p:cNvSpPr>
            <p:nvPr/>
          </p:nvSpPr>
          <p:spPr bwMode="auto">
            <a:xfrm>
              <a:off x="1843088" y="3200400"/>
              <a:ext cx="492125" cy="984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674813" y="3292475"/>
              <a:ext cx="831850" cy="403225"/>
            </a:xfrm>
            <a:custGeom>
              <a:avLst/>
              <a:gdLst>
                <a:gd name="T0" fmla="*/ 14 w 524"/>
                <a:gd name="T1" fmla="*/ 0 h 254"/>
                <a:gd name="T2" fmla="*/ 509 w 524"/>
                <a:gd name="T3" fmla="*/ 0 h 254"/>
                <a:gd name="T4" fmla="*/ 513 w 524"/>
                <a:gd name="T5" fmla="*/ 0 h 254"/>
                <a:gd name="T6" fmla="*/ 518 w 524"/>
                <a:gd name="T7" fmla="*/ 2 h 254"/>
                <a:gd name="T8" fmla="*/ 521 w 524"/>
                <a:gd name="T9" fmla="*/ 5 h 254"/>
                <a:gd name="T10" fmla="*/ 524 w 524"/>
                <a:gd name="T11" fmla="*/ 9 h 254"/>
                <a:gd name="T12" fmla="*/ 524 w 524"/>
                <a:gd name="T13" fmla="*/ 14 h 254"/>
                <a:gd name="T14" fmla="*/ 524 w 524"/>
                <a:gd name="T15" fmla="*/ 239 h 254"/>
                <a:gd name="T16" fmla="*/ 524 w 524"/>
                <a:gd name="T17" fmla="*/ 243 h 254"/>
                <a:gd name="T18" fmla="*/ 521 w 524"/>
                <a:gd name="T19" fmla="*/ 247 h 254"/>
                <a:gd name="T20" fmla="*/ 518 w 524"/>
                <a:gd name="T21" fmla="*/ 251 h 254"/>
                <a:gd name="T22" fmla="*/ 513 w 524"/>
                <a:gd name="T23" fmla="*/ 252 h 254"/>
                <a:gd name="T24" fmla="*/ 509 w 524"/>
                <a:gd name="T25" fmla="*/ 254 h 254"/>
                <a:gd name="T26" fmla="*/ 14 w 524"/>
                <a:gd name="T27" fmla="*/ 254 h 254"/>
                <a:gd name="T28" fmla="*/ 9 w 524"/>
                <a:gd name="T29" fmla="*/ 252 h 254"/>
                <a:gd name="T30" fmla="*/ 5 w 524"/>
                <a:gd name="T31" fmla="*/ 251 h 254"/>
                <a:gd name="T32" fmla="*/ 2 w 524"/>
                <a:gd name="T33" fmla="*/ 247 h 254"/>
                <a:gd name="T34" fmla="*/ 0 w 524"/>
                <a:gd name="T35" fmla="*/ 243 h 254"/>
                <a:gd name="T36" fmla="*/ 0 w 524"/>
                <a:gd name="T37" fmla="*/ 239 h 254"/>
                <a:gd name="T38" fmla="*/ 0 w 524"/>
                <a:gd name="T39" fmla="*/ 14 h 254"/>
                <a:gd name="T40" fmla="*/ 0 w 524"/>
                <a:gd name="T41" fmla="*/ 9 h 254"/>
                <a:gd name="T42" fmla="*/ 2 w 524"/>
                <a:gd name="T43" fmla="*/ 5 h 254"/>
                <a:gd name="T44" fmla="*/ 5 w 524"/>
                <a:gd name="T45" fmla="*/ 2 h 254"/>
                <a:gd name="T46" fmla="*/ 9 w 524"/>
                <a:gd name="T47" fmla="*/ 0 h 254"/>
                <a:gd name="T48" fmla="*/ 14 w 524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4" h="254">
                  <a:moveTo>
                    <a:pt x="14" y="0"/>
                  </a:moveTo>
                  <a:lnTo>
                    <a:pt x="509" y="0"/>
                  </a:lnTo>
                  <a:lnTo>
                    <a:pt x="513" y="0"/>
                  </a:lnTo>
                  <a:lnTo>
                    <a:pt x="518" y="2"/>
                  </a:lnTo>
                  <a:lnTo>
                    <a:pt x="521" y="5"/>
                  </a:lnTo>
                  <a:lnTo>
                    <a:pt x="524" y="9"/>
                  </a:lnTo>
                  <a:lnTo>
                    <a:pt x="524" y="14"/>
                  </a:lnTo>
                  <a:lnTo>
                    <a:pt x="524" y="239"/>
                  </a:lnTo>
                  <a:lnTo>
                    <a:pt x="524" y="243"/>
                  </a:lnTo>
                  <a:lnTo>
                    <a:pt x="521" y="247"/>
                  </a:lnTo>
                  <a:lnTo>
                    <a:pt x="518" y="251"/>
                  </a:lnTo>
                  <a:lnTo>
                    <a:pt x="513" y="252"/>
                  </a:lnTo>
                  <a:lnTo>
                    <a:pt x="509" y="254"/>
                  </a:lnTo>
                  <a:lnTo>
                    <a:pt x="14" y="254"/>
                  </a:lnTo>
                  <a:lnTo>
                    <a:pt x="9" y="252"/>
                  </a:lnTo>
                  <a:lnTo>
                    <a:pt x="5" y="251"/>
                  </a:lnTo>
                  <a:lnTo>
                    <a:pt x="2" y="247"/>
                  </a:lnTo>
                  <a:lnTo>
                    <a:pt x="0" y="243"/>
                  </a:lnTo>
                  <a:lnTo>
                    <a:pt x="0" y="23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822451" y="3494088"/>
              <a:ext cx="536575" cy="201613"/>
            </a:xfrm>
            <a:custGeom>
              <a:avLst/>
              <a:gdLst>
                <a:gd name="T0" fmla="*/ 14 w 338"/>
                <a:gd name="T1" fmla="*/ 0 h 127"/>
                <a:gd name="T2" fmla="*/ 323 w 338"/>
                <a:gd name="T3" fmla="*/ 0 h 127"/>
                <a:gd name="T4" fmla="*/ 328 w 338"/>
                <a:gd name="T5" fmla="*/ 0 h 127"/>
                <a:gd name="T6" fmla="*/ 332 w 338"/>
                <a:gd name="T7" fmla="*/ 2 h 127"/>
                <a:gd name="T8" fmla="*/ 335 w 338"/>
                <a:gd name="T9" fmla="*/ 5 h 127"/>
                <a:gd name="T10" fmla="*/ 338 w 338"/>
                <a:gd name="T11" fmla="*/ 9 h 127"/>
                <a:gd name="T12" fmla="*/ 338 w 338"/>
                <a:gd name="T13" fmla="*/ 14 h 127"/>
                <a:gd name="T14" fmla="*/ 338 w 338"/>
                <a:gd name="T15" fmla="*/ 127 h 127"/>
                <a:gd name="T16" fmla="*/ 0 w 338"/>
                <a:gd name="T17" fmla="*/ 127 h 127"/>
                <a:gd name="T18" fmla="*/ 0 w 338"/>
                <a:gd name="T19" fmla="*/ 14 h 127"/>
                <a:gd name="T20" fmla="*/ 0 w 338"/>
                <a:gd name="T21" fmla="*/ 9 h 127"/>
                <a:gd name="T22" fmla="*/ 2 w 338"/>
                <a:gd name="T23" fmla="*/ 5 h 127"/>
                <a:gd name="T24" fmla="*/ 5 w 338"/>
                <a:gd name="T25" fmla="*/ 2 h 127"/>
                <a:gd name="T26" fmla="*/ 9 w 338"/>
                <a:gd name="T27" fmla="*/ 0 h 127"/>
                <a:gd name="T28" fmla="*/ 14 w 338"/>
                <a:gd name="T2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27">
                  <a:moveTo>
                    <a:pt x="14" y="0"/>
                  </a:moveTo>
                  <a:lnTo>
                    <a:pt x="323" y="0"/>
                  </a:lnTo>
                  <a:lnTo>
                    <a:pt x="328" y="0"/>
                  </a:lnTo>
                  <a:lnTo>
                    <a:pt x="332" y="2"/>
                  </a:lnTo>
                  <a:lnTo>
                    <a:pt x="335" y="5"/>
                  </a:lnTo>
                  <a:lnTo>
                    <a:pt x="338" y="9"/>
                  </a:lnTo>
                  <a:lnTo>
                    <a:pt x="338" y="14"/>
                  </a:lnTo>
                  <a:lnTo>
                    <a:pt x="338" y="127"/>
                  </a:lnTo>
                  <a:lnTo>
                    <a:pt x="0" y="12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884363" y="3611563"/>
              <a:ext cx="411163" cy="77788"/>
            </a:xfrm>
            <a:custGeom>
              <a:avLst/>
              <a:gdLst>
                <a:gd name="T0" fmla="*/ 12 w 259"/>
                <a:gd name="T1" fmla="*/ 0 h 49"/>
                <a:gd name="T2" fmla="*/ 248 w 259"/>
                <a:gd name="T3" fmla="*/ 0 h 49"/>
                <a:gd name="T4" fmla="*/ 251 w 259"/>
                <a:gd name="T5" fmla="*/ 0 h 49"/>
                <a:gd name="T6" fmla="*/ 255 w 259"/>
                <a:gd name="T7" fmla="*/ 3 h 49"/>
                <a:gd name="T8" fmla="*/ 258 w 259"/>
                <a:gd name="T9" fmla="*/ 7 h 49"/>
                <a:gd name="T10" fmla="*/ 259 w 259"/>
                <a:gd name="T11" fmla="*/ 11 h 49"/>
                <a:gd name="T12" fmla="*/ 259 w 259"/>
                <a:gd name="T13" fmla="*/ 49 h 49"/>
                <a:gd name="T14" fmla="*/ 0 w 259"/>
                <a:gd name="T15" fmla="*/ 49 h 49"/>
                <a:gd name="T16" fmla="*/ 0 w 259"/>
                <a:gd name="T17" fmla="*/ 11 h 49"/>
                <a:gd name="T18" fmla="*/ 1 w 259"/>
                <a:gd name="T19" fmla="*/ 7 h 49"/>
                <a:gd name="T20" fmla="*/ 4 w 259"/>
                <a:gd name="T21" fmla="*/ 3 h 49"/>
                <a:gd name="T22" fmla="*/ 8 w 259"/>
                <a:gd name="T23" fmla="*/ 0 h 49"/>
                <a:gd name="T24" fmla="*/ 12 w 259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49">
                  <a:moveTo>
                    <a:pt x="12" y="0"/>
                  </a:moveTo>
                  <a:lnTo>
                    <a:pt x="248" y="0"/>
                  </a:lnTo>
                  <a:lnTo>
                    <a:pt x="251" y="0"/>
                  </a:lnTo>
                  <a:lnTo>
                    <a:pt x="255" y="3"/>
                  </a:lnTo>
                  <a:lnTo>
                    <a:pt x="258" y="7"/>
                  </a:lnTo>
                  <a:lnTo>
                    <a:pt x="259" y="11"/>
                  </a:lnTo>
                  <a:lnTo>
                    <a:pt x="259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0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10795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31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80963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1970088" y="3298825"/>
              <a:ext cx="230188" cy="71438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33"/>
            <p:cNvSpPr>
              <a:spLocks noChangeArrowheads="1"/>
            </p:cNvSpPr>
            <p:nvPr/>
          </p:nvSpPr>
          <p:spPr bwMode="auto">
            <a:xfrm>
              <a:off x="1998663" y="3308350"/>
              <a:ext cx="174625" cy="222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34"/>
            <p:cNvSpPr>
              <a:spLocks noChangeArrowheads="1"/>
            </p:cNvSpPr>
            <p:nvPr/>
          </p:nvSpPr>
          <p:spPr bwMode="auto">
            <a:xfrm>
              <a:off x="1717676" y="3308350"/>
              <a:ext cx="69850" cy="6350"/>
            </a:xfrm>
            <a:prstGeom prst="rect">
              <a:avLst/>
            </a:prstGeom>
            <a:solidFill>
              <a:srgbClr val="DFE0E1"/>
            </a:solidFill>
            <a:ln w="0">
              <a:solidFill>
                <a:srgbClr val="DFE0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35"/>
            <p:cNvSpPr>
              <a:spLocks noChangeArrowheads="1"/>
            </p:cNvSpPr>
            <p:nvPr/>
          </p:nvSpPr>
          <p:spPr bwMode="auto">
            <a:xfrm>
              <a:off x="1922463" y="3019425"/>
              <a:ext cx="342900" cy="273050"/>
            </a:xfrm>
            <a:prstGeom prst="rect">
              <a:avLst/>
            </a:prstGeom>
            <a:solidFill>
              <a:srgbClr val="CDCECF"/>
            </a:solidFill>
            <a:ln w="0">
              <a:solidFill>
                <a:srgbClr val="CDCE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36"/>
            <p:cNvSpPr>
              <a:spLocks noChangeArrowheads="1"/>
            </p:cNvSpPr>
            <p:nvPr/>
          </p:nvSpPr>
          <p:spPr bwMode="auto">
            <a:xfrm>
              <a:off x="1922463" y="3249613"/>
              <a:ext cx="342900" cy="42863"/>
            </a:xfrm>
            <a:prstGeom prst="rect">
              <a:avLst/>
            </a:prstGeom>
            <a:solidFill>
              <a:srgbClr val="B3B5B6"/>
            </a:solidFill>
            <a:ln w="0">
              <a:solidFill>
                <a:srgbClr val="B3B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50014" y="1522200"/>
            <a:ext cx="12843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4428" y="1875822"/>
            <a:ext cx="2994731" cy="31700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및 현황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목표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팀소개</a:t>
            </a:r>
            <a:endParaRPr lang="ko-KR" altLang="en-US" sz="10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660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569098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사회적 약자인  전동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보장구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사용자의  안전이 위협 받고 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프로젝트 주제 및 현황 소개</a:t>
            </a:r>
            <a:endParaRPr lang="ko-KR" altLang="en-US" sz="1000" spc="-15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9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kumimoji="0" lang="ko-KR" altLang="en-US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01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현황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4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974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Context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현황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88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276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pc="-150">
                <a:solidFill>
                  <a:srgbClr val="306E89"/>
                </a:solidFill>
                <a:latin typeface="-윤고딕330"/>
                <a:ea typeface="배달의민족 도현" panose="020B0600000101010101" pitchFamily="50" charset="-127"/>
              </a:rPr>
              <a:t>Use case</a:t>
            </a: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현황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3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3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Architecture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현황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7758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1029</TotalTime>
  <Words>126</Words>
  <Application>Microsoft Office PowerPoint</Application>
  <PresentationFormat>화면 슬라이드 쇼(4:3)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-윤고딕330</vt:lpstr>
      <vt:lpstr>Yoon 윤고딕 540_TT</vt:lpstr>
      <vt:lpstr>나눔바른고딕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원규 이</cp:lastModifiedBy>
  <cp:revision>71</cp:revision>
  <dcterms:created xsi:type="dcterms:W3CDTF">2017-05-01T14:06:27Z</dcterms:created>
  <dcterms:modified xsi:type="dcterms:W3CDTF">2019-04-06T05:55:29Z</dcterms:modified>
</cp:coreProperties>
</file>