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모듈 프로젝트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NaverAPI &amp; NewsData </a:t>
            </a:r>
            <a:r>
              <a:rPr lang="ko-KR" altLang="en-US" smtClean="0"/>
              <a:t>연계</a:t>
            </a:r>
            <a:r>
              <a:rPr lang="en-US" altLang="ko-KR"/>
              <a:t> </a:t>
            </a:r>
            <a:r>
              <a:rPr lang="ko-KR" altLang="en-US" smtClean="0"/>
              <a:t>뭐시기</a:t>
            </a:r>
            <a:r>
              <a:rPr lang="en-US" altLang="ko-KR" smtClean="0"/>
              <a:t>(</a:t>
            </a:r>
            <a:r>
              <a:rPr lang="ko-KR" altLang="en-US" smtClean="0"/>
              <a:t>웹 서비스</a:t>
            </a:r>
            <a:r>
              <a:rPr lang="en-US" altLang="ko-KR" smtClean="0"/>
              <a:t>) </a:t>
            </a:r>
            <a:r>
              <a:rPr lang="ko-KR" altLang="en-US" smtClean="0"/>
              <a:t>도커 어쩌고 배포</a:t>
            </a:r>
            <a:endParaRPr lang="en-US" altLang="ko-KR" smtClean="0"/>
          </a:p>
          <a:p>
            <a:r>
              <a:rPr lang="ko-KR" altLang="en-US" smtClean="0"/>
              <a:t>발표자 </a:t>
            </a:r>
            <a:r>
              <a:rPr lang="en-US" altLang="ko-KR" smtClean="0"/>
              <a:t>: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endParaRPr lang="en-US" altLang="ko-KR" smtClean="0"/>
          </a:p>
          <a:p>
            <a:r>
              <a:rPr lang="ko-KR" altLang="en-US" smtClean="0"/>
              <a:t>구성원 </a:t>
            </a:r>
            <a:r>
              <a:rPr lang="en-US" altLang="ko-KR" smtClean="0"/>
              <a:t>: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8340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본 프로젝트는 어떻게 기획되었는지</a:t>
            </a:r>
            <a:r>
              <a:rPr lang="en-US" altLang="ko-KR" smtClean="0"/>
              <a:t>? </a:t>
            </a:r>
            <a:br>
              <a:rPr lang="en-US" altLang="ko-KR" smtClean="0"/>
            </a:br>
            <a:r>
              <a:rPr lang="ko-KR" altLang="en-US" smtClean="0"/>
              <a:t>클라우드 </a:t>
            </a:r>
            <a:r>
              <a:rPr lang="en-US" altLang="ko-KR" smtClean="0"/>
              <a:t>&lt;-&gt; </a:t>
            </a:r>
            <a:r>
              <a:rPr lang="ko-KR" altLang="en-US" smtClean="0"/>
              <a:t>클라우드 보안 검색 트렌드가 좀 다르더라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그래서 어떤 검색어 쌍에 대해 트렌드를 비교하고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트렌드 변화가 크거나 작을 때 주로 등장하는 키워드를 종합하여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워드클라우드 방식으로 확인해보고 싶었음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어따 써먹나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마케팅</a:t>
            </a:r>
            <a:r>
              <a:rPr lang="en-US" altLang="ko-KR" smtClean="0"/>
              <a:t>, </a:t>
            </a:r>
            <a:r>
              <a:rPr lang="ko-KR" altLang="en-US" smtClean="0"/>
              <a:t>컨설팅 등 말 잘 부풀리면 써먹을 수 있다고 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아직 해결하지 못한 문제점이 있다면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처리속도를 향상시키는 멀티 스레드를 도입하지 못한 것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기회가 된다면 도입해서 처리하고 싶다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현재 약 </a:t>
            </a:r>
            <a:r>
              <a:rPr lang="en-US" altLang="ko-KR" smtClean="0"/>
              <a:t>28</a:t>
            </a:r>
            <a:r>
              <a:rPr lang="ko-KR" altLang="en-US" smtClean="0"/>
              <a:t>초 소요된다</a:t>
            </a:r>
            <a:r>
              <a:rPr lang="en-US" altLang="ko-KR" smtClean="0"/>
              <a:t>. </a:t>
            </a:r>
            <a:r>
              <a:rPr lang="ko-KR" altLang="en-US" smtClean="0"/>
              <a:t>크롤링 과정이 </a:t>
            </a:r>
            <a:r>
              <a:rPr lang="en-US" altLang="ko-KR" smtClean="0"/>
              <a:t>8</a:t>
            </a:r>
            <a:r>
              <a:rPr lang="ko-KR" altLang="en-US" smtClean="0"/>
              <a:t>번 있으므로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멀티 스레딩 사용시 </a:t>
            </a:r>
            <a:r>
              <a:rPr lang="en-US" altLang="ko-KR" smtClean="0"/>
              <a:t>3~4</a:t>
            </a:r>
            <a:r>
              <a:rPr lang="ko-KR" altLang="en-US" smtClean="0"/>
              <a:t>초 정도로 단축 가능할 수도 있고 아닐 수도 있고 모르겠음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아무튼 뭐시기 등등 얘기하고 </a:t>
            </a:r>
            <a:r>
              <a:rPr lang="en-US" altLang="ko-KR" smtClean="0"/>
              <a:t>QnA </a:t>
            </a:r>
            <a:r>
              <a:rPr lang="ko-KR" altLang="en-US" smtClean="0"/>
              <a:t>타임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QnA </a:t>
            </a:r>
            <a:r>
              <a:rPr lang="ko-KR" altLang="en-US" smtClean="0"/>
              <a:t>시간입니다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지난 이야기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대충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이랑 </a:t>
            </a:r>
            <a:r>
              <a:rPr lang="en-US" altLang="ko-KR" dirty="0" err="1" smtClean="0"/>
              <a:t>NaverAPI</a:t>
            </a:r>
            <a:r>
              <a:rPr lang="ko-KR" altLang="en-US" dirty="0" smtClean="0"/>
              <a:t>를 사용해서 데이터를 가져온 후 </a:t>
            </a:r>
            <a:endParaRPr lang="en-US" altLang="ko-KR" dirty="0" smtClean="0"/>
          </a:p>
          <a:p>
            <a:r>
              <a:rPr lang="ko-KR" altLang="en-US" dirty="0" smtClean="0"/>
              <a:t>트렌드 그래프와 </a:t>
            </a:r>
            <a:r>
              <a:rPr lang="ko-KR" altLang="en-US" dirty="0" err="1" smtClean="0"/>
              <a:t>워드클라우드를</a:t>
            </a:r>
            <a:r>
              <a:rPr lang="ko-KR" altLang="en-US" dirty="0" smtClean="0"/>
              <a:t> 출력하였다</a:t>
            </a:r>
            <a:endParaRPr lang="en-US" altLang="ko-KR" dirty="0" smtClean="0"/>
          </a:p>
          <a:p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네 모듈로 구성하였으며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모듈간</a:t>
            </a:r>
            <a:r>
              <a:rPr lang="ko-KR" altLang="en-US" dirty="0" smtClean="0"/>
              <a:t> 주고받을 데이터 형식을 정의하는 데 공을 들였다</a:t>
            </a:r>
            <a:endParaRPr lang="en-US" altLang="ko-KR" dirty="0" smtClean="0"/>
          </a:p>
          <a:p>
            <a:r>
              <a:rPr lang="ko-KR" altLang="en-US" dirty="0" smtClean="0"/>
              <a:t>검색어의 관심도 </a:t>
            </a:r>
            <a:r>
              <a:rPr lang="ko-KR" altLang="en-US" dirty="0" err="1" smtClean="0"/>
              <a:t>변화량에</a:t>
            </a:r>
            <a:r>
              <a:rPr lang="ko-KR" altLang="en-US" dirty="0" smtClean="0"/>
              <a:t> 따라 구간을 나누어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뉴스 데이터를 수집하고 싶었는데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err="1" smtClean="0"/>
              <a:t>NaverAPI</a:t>
            </a:r>
            <a:r>
              <a:rPr lang="ko-KR" altLang="en-US" dirty="0" smtClean="0"/>
              <a:t>는 특정 기간의 뉴스 데이터 수집을 제공하지 않아서 </a:t>
            </a:r>
            <a:r>
              <a:rPr lang="en-US" altLang="ko-KR" dirty="0" smtClean="0"/>
              <a:t>BeautifulSoup4</a:t>
            </a:r>
            <a:r>
              <a:rPr lang="ko-KR" altLang="en-US" dirty="0" smtClean="0"/>
              <a:t>를 사용해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NewsData</a:t>
            </a:r>
            <a:r>
              <a:rPr lang="ko-KR" altLang="en-US" dirty="0" smtClean="0"/>
              <a:t>를 수집하였다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7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프로젝트에서는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NaverAPI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트렌드 그래프와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검색어</a:t>
            </a:r>
            <a:r>
              <a:rPr lang="ko-KR" altLang="en-US" dirty="0" smtClean="0"/>
              <a:t> 워드 </a:t>
            </a:r>
            <a:r>
              <a:rPr lang="ko-KR" altLang="en-US" dirty="0" err="1" smtClean="0"/>
              <a:t>클라우드를</a:t>
            </a:r>
            <a:r>
              <a:rPr lang="ko-KR" altLang="en-US" dirty="0" smtClean="0"/>
              <a:t> 웹에서 확인할 수 있도록 구현하였다</a:t>
            </a:r>
            <a:endParaRPr lang="en-US" altLang="ko-KR" dirty="0" smtClean="0"/>
          </a:p>
          <a:p>
            <a:r>
              <a:rPr lang="en-US" altLang="ko-KR" dirty="0" smtClean="0"/>
              <a:t>Docker + Docker</a:t>
            </a:r>
            <a:r>
              <a:rPr lang="ko-KR" altLang="en-US" dirty="0"/>
              <a:t>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Docker Compose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Web, Was </a:t>
            </a:r>
            <a:r>
              <a:rPr lang="ko-KR" altLang="en-US" dirty="0" smtClean="0"/>
              <a:t>각각의 컨테이너를 빌드하였다</a:t>
            </a:r>
            <a:r>
              <a:rPr lang="en-US" altLang="ko-KR" dirty="0" smtClean="0"/>
              <a:t>. Web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1.17.4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Was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를 사용해 구축하였으며 </a:t>
            </a:r>
            <a:endParaRPr lang="en-US" altLang="ko-KR" dirty="0" smtClean="0"/>
          </a:p>
          <a:p>
            <a:r>
              <a:rPr lang="en-US" altLang="ko-KR" dirty="0" err="1" smtClean="0"/>
              <a:t>uWSGI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Web, Was</a:t>
            </a:r>
            <a:r>
              <a:rPr lang="ko-KR" altLang="en-US" dirty="0" smtClean="0"/>
              <a:t>간 인터페이스로 선정하였다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컨테이너와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는 지정된 포트로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uWSGI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는 소켓 통신한다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UI/UX</a:t>
            </a:r>
            <a:r>
              <a:rPr lang="ko-KR" altLang="en-US" dirty="0" smtClean="0"/>
              <a:t>를 향상시키기 위해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상세한 건 다음 페이지에서 직접 보면서 알아보자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1. </a:t>
            </a:r>
            <a:r>
              <a:rPr lang="ko-KR" altLang="en-US" smtClean="0"/>
              <a:t>시작 화면</a:t>
            </a:r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url </a:t>
            </a:r>
            <a:r>
              <a:rPr lang="ko-KR" altLang="en-US" smtClean="0"/>
              <a:t>강조 </a:t>
            </a:r>
            <a:r>
              <a:rPr lang="en-US" altLang="ko-KR" smtClean="0"/>
              <a:t>: nginx</a:t>
            </a:r>
            <a:r>
              <a:rPr lang="ko-KR" altLang="en-US" smtClean="0"/>
              <a:t>로 정상 접속하였음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레이아웃 구분 </a:t>
            </a:r>
            <a:r>
              <a:rPr lang="en-US" altLang="ko-KR" smtClean="0"/>
              <a:t>: left, right </a:t>
            </a:r>
            <a:r>
              <a:rPr lang="ko-KR" altLang="en-US" smtClean="0"/>
              <a:t>구분함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검색어 입력란 </a:t>
            </a:r>
            <a:r>
              <a:rPr lang="en-US" altLang="ko-KR" smtClean="0"/>
              <a:t>: </a:t>
            </a:r>
            <a:r>
              <a:rPr lang="ko-KR" altLang="en-US" smtClean="0"/>
              <a:t>아무 검색어 입력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샘플 키워드 입력 </a:t>
            </a:r>
            <a:r>
              <a:rPr lang="en-US" altLang="ko-KR" smtClean="0"/>
              <a:t>: </a:t>
            </a:r>
            <a:r>
              <a:rPr lang="ko-KR" altLang="en-US" smtClean="0"/>
              <a:t>지정된 검색어인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클라우드</a:t>
            </a:r>
            <a:r>
              <a:rPr lang="en-US" altLang="ko-KR" smtClean="0"/>
              <a:t>, </a:t>
            </a:r>
            <a:r>
              <a:rPr lang="ko-KR" altLang="en-US" smtClean="0"/>
              <a:t>클라우드 보안 입력</a:t>
            </a:r>
            <a:endParaRPr lang="en-US" altLang="ko-KR" smtClean="0"/>
          </a:p>
          <a:p>
            <a:r>
              <a:rPr lang="ko-KR" altLang="en-US" smtClean="0"/>
              <a:t>검색 </a:t>
            </a:r>
            <a:r>
              <a:rPr lang="en-US" altLang="ko-KR" smtClean="0"/>
              <a:t>: </a:t>
            </a:r>
            <a:br>
              <a:rPr lang="en-US" altLang="ko-KR" smtClean="0"/>
            </a:br>
            <a:r>
              <a:rPr lang="en-US" altLang="ko-KR" smtClean="0"/>
              <a:t>1. </a:t>
            </a:r>
            <a:r>
              <a:rPr lang="ko-KR" altLang="en-US" smtClean="0"/>
              <a:t>클릭시 </a:t>
            </a:r>
            <a:r>
              <a:rPr lang="en-US" altLang="ko-KR" smtClean="0"/>
              <a:t>post</a:t>
            </a:r>
            <a:r>
              <a:rPr lang="ko-KR" altLang="en-US" smtClean="0"/>
              <a:t>방식으로 두 검색어에 대한 결과를 </a:t>
            </a:r>
            <a:r>
              <a:rPr lang="en-US" altLang="ko-KR" smtClean="0"/>
              <a:t>request</a:t>
            </a:r>
            <a:r>
              <a:rPr lang="ko-KR" altLang="en-US" smtClean="0"/>
              <a:t>하고 이 </a:t>
            </a:r>
            <a:r>
              <a:rPr lang="en-US" altLang="ko-KR" smtClean="0"/>
              <a:t>request</a:t>
            </a:r>
            <a:r>
              <a:rPr lang="ko-KR" altLang="en-US" smtClean="0"/>
              <a:t>는 </a:t>
            </a:r>
            <a:r>
              <a:rPr lang="en-US" altLang="ko-KR" smtClean="0"/>
              <a:t>nginx</a:t>
            </a:r>
            <a:r>
              <a:rPr lang="ko-KR" altLang="en-US" smtClean="0"/>
              <a:t>에서 </a:t>
            </a:r>
            <a:r>
              <a:rPr lang="en-US" altLang="ko-KR" smtClean="0"/>
              <a:t>uWSGI</a:t>
            </a:r>
            <a:r>
              <a:rPr lang="ko-KR" altLang="en-US" smtClean="0"/>
              <a:t>로 전달</a:t>
            </a:r>
            <a:r>
              <a:rPr lang="en-US" altLang="ko-KR" smtClean="0"/>
              <a:t>, uWSGI</a:t>
            </a:r>
            <a:r>
              <a:rPr lang="ko-KR" altLang="en-US" smtClean="0"/>
              <a:t>가 다시 </a:t>
            </a:r>
            <a:r>
              <a:rPr lang="en-US" altLang="ko-KR" smtClean="0"/>
              <a:t>was</a:t>
            </a:r>
            <a:r>
              <a:rPr lang="ko-KR" altLang="en-US" smtClean="0"/>
              <a:t>로 전송한다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2. onclickmethod</a:t>
            </a:r>
            <a:r>
              <a:rPr lang="ko-KR" altLang="en-US" smtClean="0"/>
              <a:t>가 적용되어</a:t>
            </a:r>
            <a:r>
              <a:rPr lang="en-US" altLang="ko-KR" smtClean="0"/>
              <a:t>, </a:t>
            </a:r>
            <a:r>
              <a:rPr lang="ko-KR" altLang="en-US" smtClean="0"/>
              <a:t>클릭시 우측 </a:t>
            </a:r>
            <a:r>
              <a:rPr lang="en-US" altLang="ko-KR" smtClean="0"/>
              <a:t>welcome</a:t>
            </a:r>
            <a:r>
              <a:rPr lang="ko-KR" altLang="en-US" smtClean="0"/>
              <a:t>이미지는 가려지고 로딩 </a:t>
            </a:r>
            <a:r>
              <a:rPr lang="en-US" altLang="ko-KR" smtClean="0"/>
              <a:t>gif</a:t>
            </a:r>
            <a:r>
              <a:rPr lang="ko-KR" altLang="en-US" smtClean="0"/>
              <a:t>가 출력된다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Description : </a:t>
            </a:r>
            <a:r>
              <a:rPr lang="ko-KR" altLang="en-US" smtClean="0"/>
              <a:t>간단한 가이드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99530" y="2026024"/>
            <a:ext cx="158675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8482" y="2026023"/>
            <a:ext cx="431361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08495" y="2760851"/>
            <a:ext cx="824752" cy="7264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08495" y="3548946"/>
            <a:ext cx="1407458" cy="67343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82500"/>
            <a:ext cx="6172200" cy="38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2. </a:t>
            </a:r>
            <a:r>
              <a:rPr lang="ko-KR" altLang="en-US" smtClean="0"/>
              <a:t>로딩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검색어 입력 후 검색버튼 클릭시  </a:t>
            </a:r>
            <a:endParaRPr lang="en-US" altLang="ko-KR" smtClean="0"/>
          </a:p>
          <a:p>
            <a:r>
              <a:rPr lang="en-US" altLang="ko-KR" smtClean="0"/>
              <a:t>javascript</a:t>
            </a:r>
            <a:r>
              <a:rPr lang="ko-KR" altLang="en-US" smtClean="0"/>
              <a:t>를 사용하여 </a:t>
            </a:r>
            <a:r>
              <a:rPr lang="en-US" altLang="ko-KR" smtClean="0"/>
              <a:t>welcome </a:t>
            </a:r>
            <a:r>
              <a:rPr lang="ko-KR" altLang="en-US" smtClean="0"/>
              <a:t>이미지를 숨기고 결과가 출력되기 전까지 </a:t>
            </a:r>
            <a:r>
              <a:rPr lang="en-US" altLang="ko-KR" smtClean="0"/>
              <a:t>/static</a:t>
            </a:r>
            <a:r>
              <a:rPr lang="ko-KR" altLang="en-US" smtClean="0"/>
              <a:t>에 저장된 로딩 </a:t>
            </a:r>
            <a:r>
              <a:rPr lang="en-US" altLang="ko-KR" smtClean="0"/>
              <a:t>gif </a:t>
            </a:r>
            <a:r>
              <a:rPr lang="ko-KR" altLang="en-US" smtClean="0"/>
              <a:t>이미지를 불러온다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970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3.1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: css</a:t>
            </a:r>
            <a:r>
              <a:rPr lang="ko-KR" altLang="en-US" smtClean="0"/>
              <a:t>에서 우측 부분을 </a:t>
            </a:r>
            <a:r>
              <a:rPr lang="en-US" altLang="ko-KR" smtClean="0"/>
              <a:t>top, bottom</a:t>
            </a:r>
            <a:r>
              <a:rPr lang="ko-KR" altLang="en-US" smtClean="0"/>
              <a:t>으로 나누었음</a:t>
            </a:r>
            <a:endParaRPr lang="en-US" altLang="ko-KR" smtClean="0"/>
          </a:p>
          <a:p>
            <a:r>
              <a:rPr lang="ko-KR" altLang="en-US" smtClean="0"/>
              <a:t>트렌드 그래프에 대한 설명 </a:t>
            </a:r>
            <a:r>
              <a:rPr lang="en-US" altLang="ko-KR" smtClean="0"/>
              <a:t>: </a:t>
            </a:r>
            <a:r>
              <a:rPr lang="ko-KR" altLang="en-US" smtClean="0"/>
              <a:t>우원하</a:t>
            </a:r>
            <a:endParaRPr lang="en-US" altLang="ko-KR" smtClean="0"/>
          </a:p>
          <a:p>
            <a:r>
              <a:rPr lang="ko-KR" altLang="en-US" smtClean="0"/>
              <a:t>변화량이 뭐시기 구간이 어떻고 머라머라</a:t>
            </a:r>
            <a:endParaRPr lang="en-US" altLang="ko-KR" smtClean="0"/>
          </a:p>
          <a:p>
            <a:r>
              <a:rPr lang="en-US" altLang="ko-KR" smtClean="0"/>
              <a:t>rupture</a:t>
            </a:r>
            <a:r>
              <a:rPr lang="ko-KR" altLang="en-US" smtClean="0"/>
              <a:t>가 뭐시고 암튼 머라 쓰기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6786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3.2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레이아웃 설명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변화량</a:t>
            </a:r>
            <a:r>
              <a:rPr lang="ko-KR" altLang="en-US" dirty="0" smtClean="0"/>
              <a:t> 구간별 워드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열로 표시하기 위해 </a:t>
            </a:r>
            <a:r>
              <a:rPr lang="en-US" altLang="ko-KR" dirty="0" smtClean="0"/>
              <a:t>bottom div</a:t>
            </a:r>
            <a:r>
              <a:rPr lang="ko-KR" altLang="en-US" dirty="0" smtClean="0"/>
              <a:t>에서 컨테이너를 위 아래로 나누었다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입력된 키워드로 특정 구간의 네이버 뉴스를 검색하여 해당 뉴스의 제목과 본문의 문장을 </a:t>
            </a:r>
            <a:r>
              <a:rPr lang="ko-KR" altLang="en-US" dirty="0" smtClean="0"/>
              <a:t>자연어처리</a:t>
            </a:r>
            <a:r>
              <a:rPr lang="ko-KR" altLang="en-US" dirty="0" smtClean="0">
                <a:solidFill>
                  <a:srgbClr val="FF0000"/>
                </a:solidFill>
              </a:rPr>
              <a:t>하고 빈도수를 체크 하였다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 단어로 구분하여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저장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활용하여 언급 빈도에 따라 글씨 크기가 다른 이미지를 산출하였다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563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3.3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의 </a:t>
            </a:r>
            <a:r>
              <a:rPr lang="en-US" altLang="ko-KR" smtClean="0"/>
              <a:t>onmouseenter/leave, zoomIn/Out </a:t>
            </a:r>
            <a:r>
              <a:rPr lang="ko-KR" altLang="en-US" smtClean="0"/>
              <a:t>등의 </a:t>
            </a:r>
            <a:r>
              <a:rPr lang="en-US" altLang="ko-KR" smtClean="0"/>
              <a:t>method</a:t>
            </a:r>
            <a:r>
              <a:rPr lang="ko-KR" altLang="en-US" smtClean="0"/>
              <a:t>를 활용하여 </a:t>
            </a:r>
            <a:endParaRPr lang="en-US" altLang="ko-KR" smtClean="0"/>
          </a:p>
          <a:p>
            <a:r>
              <a:rPr lang="ko-KR" altLang="en-US" smtClean="0"/>
              <a:t>워드클라우드 이미지에 마우스를 갖다대면 자동으로 확대되어 보이도록 하였다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4657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여기는 마지막에 작성</a:t>
            </a:r>
            <a:endParaRPr lang="en-US" altLang="ko-KR" dirty="0" smtClean="0"/>
          </a:p>
          <a:p>
            <a:r>
              <a:rPr lang="ko-KR" altLang="en-US" dirty="0" smtClean="0"/>
              <a:t>대충 </a:t>
            </a:r>
            <a:r>
              <a:rPr lang="ko-KR" altLang="en-US" dirty="0" err="1" smtClean="0"/>
              <a:t>요약본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이라고 보면 </a:t>
            </a:r>
            <a:r>
              <a:rPr lang="ko-KR" altLang="en-US" dirty="0" err="1" smtClean="0"/>
              <a:t>될듯</a:t>
            </a:r>
            <a:endParaRPr lang="en-US" altLang="ko-KR" dirty="0" smtClean="0"/>
          </a:p>
          <a:p>
            <a:r>
              <a:rPr lang="ko-KR" altLang="en-US" dirty="0" smtClean="0"/>
              <a:t>클라이언트가 </a:t>
            </a:r>
            <a:r>
              <a:rPr lang="en-US" altLang="ko-KR" dirty="0" smtClean="0"/>
              <a:t>post request</a:t>
            </a:r>
            <a:r>
              <a:rPr lang="ko-KR" altLang="en-US" dirty="0" smtClean="0"/>
              <a:t>를 브라우저에서 클릭으로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에게 보내면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에게 </a:t>
            </a:r>
            <a:r>
              <a:rPr lang="ko-KR" altLang="en-US" dirty="0" smtClean="0">
                <a:solidFill>
                  <a:srgbClr val="FF0000"/>
                </a:solidFill>
              </a:rPr>
              <a:t>포트를</a:t>
            </a:r>
            <a:r>
              <a:rPr lang="ko-KR" altLang="en-US" dirty="0" smtClean="0">
                <a:solidFill>
                  <a:srgbClr val="FF0000"/>
                </a:solidFill>
              </a:rPr>
              <a:t> 통해 </a:t>
            </a:r>
            <a:r>
              <a:rPr lang="ko-KR" altLang="en-US" dirty="0" err="1" smtClean="0">
                <a:solidFill>
                  <a:srgbClr val="FF0000"/>
                </a:solidFill>
              </a:rPr>
              <a:t>프록시</a:t>
            </a:r>
            <a:r>
              <a:rPr lang="ko-KR" altLang="en-US" dirty="0" err="1" smtClean="0">
                <a:solidFill>
                  <a:srgbClr val="FF0000"/>
                </a:solidFill>
              </a:rPr>
              <a:t>하여</a:t>
            </a:r>
            <a:r>
              <a:rPr lang="ko-KR" altLang="en-US" dirty="0" smtClean="0"/>
              <a:t> 보내서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로 하여금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해석할 수 있도록 하고</a:t>
            </a:r>
            <a:r>
              <a:rPr lang="en-US" altLang="ko-KR" dirty="0" smtClean="0"/>
              <a:t>… </a:t>
            </a:r>
          </a:p>
          <a:p>
            <a:r>
              <a:rPr lang="en-US" altLang="ko-KR" dirty="0" smtClean="0"/>
              <a:t>&lt;proxy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잘알이</a:t>
            </a:r>
            <a:r>
              <a:rPr lang="ko-KR" altLang="en-US" dirty="0" smtClean="0"/>
              <a:t> 여기 작성 부탁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Nginx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err="1" smtClean="0">
                <a:solidFill>
                  <a:srgbClr val="FF0000"/>
                </a:solidFill>
              </a:rPr>
              <a:t>uWSGI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사이에서 </a:t>
            </a:r>
            <a:r>
              <a:rPr lang="en-US" altLang="ko-KR" dirty="0" smtClean="0">
                <a:solidFill>
                  <a:srgbClr val="FF0000"/>
                </a:solidFill>
              </a:rPr>
              <a:t>Client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URL </a:t>
            </a:r>
            <a:r>
              <a:rPr lang="ko-KR" altLang="en-US" dirty="0" smtClean="0">
                <a:solidFill>
                  <a:srgbClr val="FF0000"/>
                </a:solidFill>
              </a:rPr>
              <a:t>경로</a:t>
            </a:r>
            <a:r>
              <a:rPr lang="en-US" altLang="ko-KR" dirty="0" smtClean="0">
                <a:solidFill>
                  <a:srgbClr val="FF0000"/>
                </a:solidFill>
              </a:rPr>
              <a:t>(path)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127.0.0.1</a:t>
            </a:r>
            <a:r>
              <a:rPr lang="ko-KR" altLang="en-US" dirty="0" smtClean="0">
                <a:solidFill>
                  <a:srgbClr val="FF0000"/>
                </a:solidFill>
              </a:rPr>
              <a:t>이고 </a:t>
            </a:r>
            <a:r>
              <a:rPr lang="en-US" altLang="ko-KR" dirty="0" smtClean="0">
                <a:solidFill>
                  <a:srgbClr val="FF0000"/>
                </a:solidFill>
              </a:rPr>
              <a:t>80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ko-KR" altLang="en-US" dirty="0" smtClean="0">
                <a:solidFill>
                  <a:srgbClr val="FF0000"/>
                </a:solidFill>
              </a:rPr>
              <a:t> 포트일 경우 </a:t>
            </a:r>
            <a:r>
              <a:rPr lang="en-US" altLang="ko-KR" dirty="0" smtClean="0">
                <a:solidFill>
                  <a:srgbClr val="FF0000"/>
                </a:solidFill>
              </a:rPr>
              <a:t>5000</a:t>
            </a:r>
            <a:r>
              <a:rPr lang="ko-KR" altLang="en-US" dirty="0" smtClean="0">
                <a:solidFill>
                  <a:srgbClr val="FF0000"/>
                </a:solidFill>
              </a:rPr>
              <a:t>번 포트로 </a:t>
            </a:r>
            <a:r>
              <a:rPr lang="en-US" altLang="ko-KR" dirty="0" smtClean="0">
                <a:solidFill>
                  <a:srgbClr val="FF0000"/>
                </a:solidFill>
              </a:rPr>
              <a:t>Reverse Proxy</a:t>
            </a:r>
            <a:r>
              <a:rPr lang="ko-KR" altLang="en-US" dirty="0" smtClean="0">
                <a:solidFill>
                  <a:srgbClr val="FF0000"/>
                </a:solidFill>
              </a:rPr>
              <a:t>하게 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/>
              <a:t>아무튼 </a:t>
            </a:r>
            <a:r>
              <a:rPr lang="ko-KR" altLang="en-US" dirty="0" smtClean="0"/>
              <a:t>그래서 그걸 받은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는 어떻게 </a:t>
            </a:r>
            <a:r>
              <a:rPr lang="ko-KR" altLang="en-US" dirty="0" err="1" smtClean="0"/>
              <a:t>어떻게</a:t>
            </a:r>
            <a:r>
              <a:rPr lang="ko-KR" altLang="en-US" dirty="0" smtClean="0"/>
              <a:t> 해서 </a:t>
            </a:r>
            <a:r>
              <a:rPr lang="en-US" altLang="ko-KR" dirty="0" smtClean="0"/>
              <a:t>module01</a:t>
            </a:r>
            <a:r>
              <a:rPr lang="ko-KR" altLang="en-US" dirty="0" smtClean="0"/>
              <a:t>에서처럼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NaverDB</a:t>
            </a:r>
            <a:r>
              <a:rPr lang="ko-KR" altLang="en-US" dirty="0" smtClean="0"/>
              <a:t>에 접근하여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정제과정을 거친 후 다시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통해서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.. </a:t>
            </a:r>
            <a:r>
              <a:rPr lang="en-US" altLang="ko-KR" dirty="0" err="1" smtClean="0"/>
              <a:t>Clien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!! </a:t>
            </a:r>
            <a:r>
              <a:rPr lang="ko-KR" altLang="en-US" dirty="0" smtClean="0"/>
              <a:t>이미지 수정</a:t>
            </a:r>
            <a:r>
              <a:rPr lang="en-US" altLang="ko-KR" dirty="0" smtClean="0"/>
              <a:t>, proxy </a:t>
            </a:r>
            <a:r>
              <a:rPr lang="ko-KR" altLang="en-US" dirty="0" smtClean="0"/>
              <a:t>설명 정확하게</a:t>
            </a:r>
            <a:endParaRPr lang="ko-KR" altLang="en-US" dirty="0"/>
          </a:p>
        </p:txBody>
      </p:sp>
      <p:pic>
        <p:nvPicPr>
          <p:cNvPr id="1026" name="Picture 2" descr="esfsef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93685"/>
            <a:ext cx="6172200" cy="36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358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모듈 프로젝트 2</vt:lpstr>
      <vt:lpstr>지난 이야기</vt:lpstr>
      <vt:lpstr>이번 프로젝트에서는…</vt:lpstr>
      <vt:lpstr># 1. 시작 화면</vt:lpstr>
      <vt:lpstr># 2. 로딩 화면</vt:lpstr>
      <vt:lpstr># 3.1 결과 화면</vt:lpstr>
      <vt:lpstr># 3.2 결과 화면</vt:lpstr>
      <vt:lpstr># 3.3 결과 화면</vt:lpstr>
      <vt:lpstr>결론적으로…</vt:lpstr>
      <vt:lpstr>결론적으로…</vt:lpstr>
      <vt:lpstr>QnA 시간입니다.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프로젝트 2</dc:title>
  <dc:creator>user</dc:creator>
  <cp:lastModifiedBy>user</cp:lastModifiedBy>
  <cp:revision>12</cp:revision>
  <dcterms:created xsi:type="dcterms:W3CDTF">2021-08-20T06:40:15Z</dcterms:created>
  <dcterms:modified xsi:type="dcterms:W3CDTF">2021-08-20T08:25:09Z</dcterms:modified>
</cp:coreProperties>
</file>