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2" r:id="rId11"/>
    <p:sldId id="261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2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276851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NaverAPI &amp; NewsData </a:t>
            </a:r>
            <a:r>
              <a:rPr lang="ko-KR" altLang="en-US" smtClean="0"/>
              <a:t>활용</a:t>
            </a:r>
            <a:endParaRPr lang="en-US" altLang="ko-KR" smtClean="0"/>
          </a:p>
          <a:p>
            <a:r>
              <a:rPr lang="ko-KR" altLang="en-US" smtClean="0"/>
              <a:t>검색어 트렌드</a:t>
            </a:r>
            <a:r>
              <a:rPr lang="en-US" altLang="ko-KR" smtClean="0"/>
              <a:t>, </a:t>
            </a:r>
            <a:r>
              <a:rPr lang="ko-KR" altLang="en-US" smtClean="0"/>
              <a:t>워드 클라우드 웹서비스</a:t>
            </a:r>
            <a:r>
              <a:rPr lang="en-US" altLang="ko-KR" smtClean="0"/>
              <a:t> </a:t>
            </a:r>
            <a:r>
              <a:rPr lang="ko-KR" altLang="en-US" smtClean="0"/>
              <a:t>구축</a:t>
            </a:r>
            <a:r>
              <a:rPr lang="en-US" altLang="ko-KR" smtClean="0"/>
              <a:t>, </a:t>
            </a:r>
            <a:r>
              <a:rPr lang="ko-KR" altLang="en-US" smtClean="0"/>
              <a:t>도커 배포</a:t>
            </a:r>
            <a:endParaRPr lang="en-US" altLang="ko-KR" smtClean="0"/>
          </a:p>
          <a:p>
            <a:pPr algn="r"/>
            <a:r>
              <a:rPr lang="ko-KR" altLang="en-US" smtClean="0"/>
              <a:t>발표 </a:t>
            </a:r>
            <a:r>
              <a:rPr lang="en-US" altLang="ko-KR" smtClean="0"/>
              <a:t>: </a:t>
            </a:r>
            <a:r>
              <a:rPr lang="ko-KR" altLang="en-US" smtClean="0"/>
              <a:t>김민지</a:t>
            </a:r>
            <a:r>
              <a:rPr lang="en-US" altLang="ko-KR" smtClean="0"/>
              <a:t>, </a:t>
            </a:r>
            <a:r>
              <a:rPr lang="ko-KR" altLang="en-US" smtClean="0"/>
              <a:t>우원하</a:t>
            </a:r>
            <a:endParaRPr lang="en-US" altLang="ko-KR" smtClean="0"/>
          </a:p>
          <a:p>
            <a:pPr algn="r"/>
            <a:r>
              <a:rPr lang="ko-KR" altLang="en-US" smtClean="0"/>
              <a:t>강경문</a:t>
            </a:r>
            <a:r>
              <a:rPr lang="en-US" altLang="ko-KR" smtClean="0"/>
              <a:t>, </a:t>
            </a:r>
            <a:r>
              <a:rPr lang="ko-KR" altLang="en-US" smtClean="0"/>
              <a:t>김민지</a:t>
            </a:r>
            <a:r>
              <a:rPr lang="en-US" altLang="ko-KR" smtClean="0"/>
              <a:t>, </a:t>
            </a:r>
            <a:r>
              <a:rPr lang="ko-KR" altLang="en-US" smtClean="0"/>
              <a:t>우원하</a:t>
            </a:r>
            <a:r>
              <a:rPr lang="en-US" altLang="ko-KR" smtClean="0"/>
              <a:t>, </a:t>
            </a:r>
            <a:r>
              <a:rPr lang="ko-KR" altLang="en-US" smtClean="0"/>
              <a:t>조상우</a:t>
            </a:r>
            <a:endParaRPr lang="en-US" altLang="ko-KR" smtClean="0"/>
          </a:p>
        </p:txBody>
      </p:sp>
      <p:pic>
        <p:nvPicPr>
          <p:cNvPr id="2050" name="Picture 2" descr="http://127.0.0.1/static/wel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581150"/>
            <a:ext cx="599122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mtClean="0"/>
              <a:t>본 프로젝트는 어떻게 기획되었는지</a:t>
            </a:r>
            <a:r>
              <a:rPr lang="en-US" altLang="ko-KR" smtClean="0"/>
              <a:t>? </a:t>
            </a:r>
            <a:br>
              <a:rPr lang="en-US" altLang="ko-KR" smtClean="0"/>
            </a:br>
            <a:r>
              <a:rPr lang="ko-KR" altLang="en-US" smtClean="0"/>
              <a:t>클라우드 </a:t>
            </a:r>
            <a:r>
              <a:rPr lang="en-US" altLang="ko-KR" smtClean="0"/>
              <a:t>&lt;-&gt; </a:t>
            </a:r>
            <a:r>
              <a:rPr lang="ko-KR" altLang="en-US" smtClean="0"/>
              <a:t>클라우드 보안 검색 트렌드가 좀 다르더라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그래서 어떤 검색어 쌍에 대해 트렌드를 비교하고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트렌드 변화가 크거나 작을 때 주로 등장하는 키워드를 종합하여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워드클라우드 방식으로 확인해보고 싶었음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어따 써먹나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마케팅</a:t>
            </a:r>
            <a:r>
              <a:rPr lang="en-US" altLang="ko-KR" smtClean="0"/>
              <a:t>, </a:t>
            </a:r>
            <a:r>
              <a:rPr lang="ko-KR" altLang="en-US" smtClean="0"/>
              <a:t>컨설팅 등 말 잘 부풀리면 써먹을 수 있다고 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아직 해결하지 못한 문제점이 있다면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처리속도를 향상시키는 멀티 스레드를 도입하지 못한 것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기회가 된다면 도입해서 처리하고 싶다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현재 약 </a:t>
            </a:r>
            <a:r>
              <a:rPr lang="en-US" altLang="ko-KR" smtClean="0"/>
              <a:t>28</a:t>
            </a:r>
            <a:r>
              <a:rPr lang="ko-KR" altLang="en-US" smtClean="0"/>
              <a:t>초 소요된다</a:t>
            </a:r>
            <a:r>
              <a:rPr lang="en-US" altLang="ko-KR" smtClean="0"/>
              <a:t>. </a:t>
            </a:r>
            <a:r>
              <a:rPr lang="ko-KR" altLang="en-US" smtClean="0"/>
              <a:t>크롤링 과정이 </a:t>
            </a:r>
            <a:r>
              <a:rPr lang="en-US" altLang="ko-KR" smtClean="0"/>
              <a:t>8</a:t>
            </a:r>
            <a:r>
              <a:rPr lang="ko-KR" altLang="en-US" smtClean="0"/>
              <a:t>번 있으므로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멀티 스레딩 사용시 </a:t>
            </a:r>
            <a:r>
              <a:rPr lang="en-US" altLang="ko-KR" smtClean="0"/>
              <a:t>3~4</a:t>
            </a:r>
            <a:r>
              <a:rPr lang="ko-KR" altLang="en-US" smtClean="0"/>
              <a:t>초 정도로 단축 가능할 수도 있고 아닐 수도 있고 </a:t>
            </a:r>
            <a:r>
              <a:rPr lang="ko-KR" altLang="en-US" smtClean="0"/>
              <a:t>모르겠음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-&gt; </a:t>
            </a:r>
            <a:r>
              <a:rPr lang="ko-KR" altLang="en-US"/>
              <a:t>멀티 스레드 방식은 특정 링크에 다수의 스레드가 접속하여 호출하는 방식이다</a:t>
            </a:r>
            <a:r>
              <a:rPr lang="en-US" altLang="ko-KR"/>
              <a:t>. </a:t>
            </a:r>
            <a:r>
              <a:rPr lang="ko-KR" altLang="en-US"/>
              <a:t>하지만 우리 프로젝트는 </a:t>
            </a:r>
            <a:r>
              <a:rPr lang="en-US" altLang="ko-KR"/>
              <a:t>API</a:t>
            </a:r>
            <a:r>
              <a:rPr lang="ko-KR" altLang="en-US"/>
              <a:t>를 통해 하나의 스레드가 필연적으로 반복적인 크롤링을 수행해야 하므로 멀티스레드 방식을 적용한다 하더라도 성능 향상을 기대하기는 </a:t>
            </a:r>
            <a:r>
              <a:rPr lang="ko-KR" altLang="en-US"/>
              <a:t>힘들 </a:t>
            </a:r>
            <a:r>
              <a:rPr lang="ko-KR" altLang="en-US" smtClean="0"/>
              <a:t>것이다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구간당 최대 </a:t>
            </a:r>
            <a:r>
              <a:rPr lang="en-US" altLang="ko-KR" smtClean="0"/>
              <a:t>50</a:t>
            </a:r>
            <a:r>
              <a:rPr lang="ko-KR" altLang="en-US" smtClean="0"/>
              <a:t>개의 뉴스기사를 크롤링하는데</a:t>
            </a:r>
            <a:r>
              <a:rPr lang="en-US" altLang="ko-KR" smtClean="0"/>
              <a:t>, </a:t>
            </a:r>
            <a:r>
              <a:rPr lang="ko-KR" altLang="en-US" smtClean="0"/>
              <a:t>멀티 스레드를 사용한다 해도 </a:t>
            </a:r>
            <a:r>
              <a:rPr lang="en-US" altLang="ko-KR" smtClean="0"/>
              <a:t>url</a:t>
            </a:r>
            <a:r>
              <a:rPr lang="ko-KR" altLang="en-US" smtClean="0"/>
              <a:t>양이 많지 않아서 극적인 성능 향상을 기대하기는 어렵다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아무튼 뭐시기 등등 얘기하고 </a:t>
            </a:r>
            <a:r>
              <a:rPr lang="en-US" altLang="ko-KR" smtClean="0"/>
              <a:t>QnA </a:t>
            </a:r>
            <a:r>
              <a:rPr lang="ko-KR" altLang="en-US" smtClean="0"/>
              <a:t>타임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QnA </a:t>
            </a:r>
            <a:r>
              <a:rPr lang="ko-KR" altLang="en-US" smtClean="0"/>
              <a:t>시간입니다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sfsef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0" y="0"/>
            <a:ext cx="3784965" cy="224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max/1400/1*XK2w4moWTE0SczUyLEqbO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46" y="2245091"/>
            <a:ext cx="5867644" cy="173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27.0.0.1/static/welc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37" y="2545074"/>
            <a:ext cx="1840279" cy="113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7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지난 이야기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대충 </a:t>
            </a:r>
            <a:r>
              <a:rPr lang="en-US" altLang="ko-KR" smtClean="0"/>
              <a:t>Python</a:t>
            </a:r>
            <a:r>
              <a:rPr lang="ko-KR" altLang="en-US" smtClean="0"/>
              <a:t>이랑 </a:t>
            </a:r>
            <a:r>
              <a:rPr lang="en-US" altLang="ko-KR" smtClean="0"/>
              <a:t>NaverAPI</a:t>
            </a:r>
            <a:r>
              <a:rPr lang="ko-KR" altLang="en-US" smtClean="0"/>
              <a:t>를 사용해서 데이터를 가져온 후 </a:t>
            </a:r>
            <a:endParaRPr lang="en-US" altLang="ko-KR" smtClean="0"/>
          </a:p>
          <a:p>
            <a:r>
              <a:rPr lang="ko-KR" altLang="en-US" smtClean="0"/>
              <a:t>트렌드 그래프와 워드클라우드를 출력하였다</a:t>
            </a:r>
            <a:endParaRPr lang="en-US" altLang="ko-KR" smtClean="0"/>
          </a:p>
          <a:p>
            <a:r>
              <a:rPr lang="ko-KR" altLang="en-US" smtClean="0"/>
              <a:t>크롤링</a:t>
            </a:r>
            <a:r>
              <a:rPr lang="en-US" altLang="ko-KR" smtClean="0"/>
              <a:t>, </a:t>
            </a:r>
            <a:r>
              <a:rPr lang="ko-KR" altLang="en-US" smtClean="0"/>
              <a:t>데이터 정제</a:t>
            </a:r>
            <a:r>
              <a:rPr lang="en-US" altLang="ko-KR" smtClean="0"/>
              <a:t>, </a:t>
            </a:r>
            <a:r>
              <a:rPr lang="ko-KR" altLang="en-US" smtClean="0"/>
              <a:t>시각화</a:t>
            </a:r>
            <a:r>
              <a:rPr lang="en-US" altLang="ko-KR" smtClean="0"/>
              <a:t>, </a:t>
            </a:r>
            <a:r>
              <a:rPr lang="ko-KR" altLang="en-US" smtClean="0"/>
              <a:t>메인 네 모듈로 구성하였으며 </a:t>
            </a:r>
            <a:endParaRPr lang="en-US" altLang="ko-KR" smtClean="0"/>
          </a:p>
          <a:p>
            <a:r>
              <a:rPr lang="ko-KR" altLang="en-US" smtClean="0"/>
              <a:t>각 모듈간 주고받을 데이터 형식을 정의하는 데 공을 들였다</a:t>
            </a:r>
            <a:endParaRPr lang="en-US" altLang="ko-KR" smtClean="0"/>
          </a:p>
          <a:p>
            <a:r>
              <a:rPr lang="ko-KR" altLang="en-US" smtClean="0"/>
              <a:t>검색어의 관심도 변화량에 따라 구간을 나누어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뉴스 데이터를 수집하고 싶었는데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smtClean="0"/>
              <a:t>NaverAPI</a:t>
            </a:r>
            <a:r>
              <a:rPr lang="ko-KR" altLang="en-US" smtClean="0"/>
              <a:t>는 특정 기간의 뉴스 데이터 수집을 제공하지 않아서 </a:t>
            </a:r>
            <a:r>
              <a:rPr lang="en-US" altLang="ko-KR" smtClean="0"/>
              <a:t>BeautifulSoup4</a:t>
            </a:r>
            <a:r>
              <a:rPr lang="ko-KR" altLang="en-US" smtClean="0"/>
              <a:t>를 사용해 </a:t>
            </a:r>
            <a:r>
              <a:rPr lang="en-US" altLang="ko-KR" smtClean="0"/>
              <a:t>Naver NewsData</a:t>
            </a:r>
            <a:r>
              <a:rPr lang="ko-KR" altLang="en-US" smtClean="0"/>
              <a:t>를 수집하였다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7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프로젝트에서는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NaverAPI </a:t>
            </a:r>
            <a:r>
              <a:rPr lang="ko-KR" altLang="en-US" smtClean="0"/>
              <a:t>검색어 트렌드 그래프와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검색어 워드 클라우드를 웹에서 확인할 수 있도록 구현하였다</a:t>
            </a:r>
            <a:endParaRPr lang="en-US" altLang="ko-KR" smtClean="0"/>
          </a:p>
          <a:p>
            <a:r>
              <a:rPr lang="en-US" altLang="ko-KR" smtClean="0"/>
              <a:t>Docker + Docker</a:t>
            </a:r>
            <a:r>
              <a:rPr lang="ko-KR" altLang="en-US"/>
              <a:t> </a:t>
            </a:r>
            <a:r>
              <a:rPr lang="ko-KR" altLang="en-US" smtClean="0"/>
              <a:t>즉 </a:t>
            </a:r>
            <a:r>
              <a:rPr lang="en-US" altLang="ko-KR" smtClean="0"/>
              <a:t>Docker Compose</a:t>
            </a:r>
            <a:r>
              <a:rPr lang="ko-KR" altLang="en-US" smtClean="0"/>
              <a:t>를 사용하여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Web, Was </a:t>
            </a:r>
            <a:r>
              <a:rPr lang="ko-KR" altLang="en-US" smtClean="0"/>
              <a:t>각각의 컨테이너를 빌드하였다</a:t>
            </a:r>
            <a:r>
              <a:rPr lang="en-US" altLang="ko-KR" smtClean="0"/>
              <a:t>. Web</a:t>
            </a:r>
            <a:r>
              <a:rPr lang="ko-KR" altLang="en-US" smtClean="0"/>
              <a:t>은 </a:t>
            </a:r>
            <a:r>
              <a:rPr lang="en-US" altLang="ko-KR" smtClean="0"/>
              <a:t>nginx 1.17.4</a:t>
            </a:r>
            <a:r>
              <a:rPr lang="ko-KR" altLang="en-US" smtClean="0"/>
              <a:t>를</a:t>
            </a:r>
            <a:r>
              <a:rPr lang="en-US" altLang="ko-KR" smtClean="0"/>
              <a:t>, Was</a:t>
            </a:r>
            <a:r>
              <a:rPr lang="ko-KR" altLang="en-US" smtClean="0"/>
              <a:t>는 </a:t>
            </a:r>
            <a:r>
              <a:rPr lang="en-US" altLang="ko-KR" smtClean="0"/>
              <a:t>flask</a:t>
            </a:r>
            <a:r>
              <a:rPr lang="ko-KR" altLang="en-US" smtClean="0"/>
              <a:t>를 사용해 구축하였으며 </a:t>
            </a:r>
            <a:endParaRPr lang="en-US" altLang="ko-KR" smtClean="0"/>
          </a:p>
          <a:p>
            <a:r>
              <a:rPr lang="en-US" altLang="ko-KR" smtClean="0"/>
              <a:t>uWSGI</a:t>
            </a:r>
            <a:r>
              <a:rPr lang="ko-KR" altLang="en-US" smtClean="0"/>
              <a:t>를 </a:t>
            </a:r>
            <a:r>
              <a:rPr lang="en-US" altLang="ko-KR" smtClean="0"/>
              <a:t>Web, Was</a:t>
            </a:r>
            <a:r>
              <a:rPr lang="ko-KR" altLang="en-US" smtClean="0"/>
              <a:t>간 인터페이스로 선정하였다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Web</a:t>
            </a:r>
            <a:r>
              <a:rPr lang="ko-KR" altLang="en-US" smtClean="0"/>
              <a:t>컨테이너와 </a:t>
            </a:r>
            <a:r>
              <a:rPr lang="en-US" altLang="ko-KR" smtClean="0"/>
              <a:t>uWSGI</a:t>
            </a:r>
            <a:r>
              <a:rPr lang="ko-KR" altLang="en-US" smtClean="0"/>
              <a:t>는 지정된 포트로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uWSGI</a:t>
            </a:r>
            <a:r>
              <a:rPr lang="ko-KR" altLang="en-US" smtClean="0"/>
              <a:t>와 </a:t>
            </a:r>
            <a:r>
              <a:rPr lang="en-US" altLang="ko-KR" smtClean="0"/>
              <a:t>Was</a:t>
            </a:r>
            <a:r>
              <a:rPr lang="ko-KR" altLang="en-US" smtClean="0"/>
              <a:t>는 소켓 통신한다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UI/UX</a:t>
            </a:r>
            <a:r>
              <a:rPr lang="ko-KR" altLang="en-US" smtClean="0"/>
              <a:t>를 향상시키기 위해 </a:t>
            </a:r>
            <a:r>
              <a:rPr lang="en-US" altLang="ko-KR" smtClean="0"/>
              <a:t>CSS, JavaScript</a:t>
            </a:r>
            <a:r>
              <a:rPr lang="ko-KR" altLang="en-US" smtClean="0"/>
              <a:t>를 사용하였다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상세한 건 다음 페이지에서 직접 보면서 알아보자</a:t>
            </a:r>
            <a:r>
              <a:rPr lang="en-US" altLang="ko-KR" smtClean="0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20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1. </a:t>
            </a:r>
            <a:r>
              <a:rPr lang="ko-KR" altLang="en-US" smtClean="0"/>
              <a:t>시작 화면</a:t>
            </a:r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url </a:t>
            </a:r>
            <a:r>
              <a:rPr lang="ko-KR" altLang="en-US" smtClean="0"/>
              <a:t>강조 </a:t>
            </a:r>
            <a:r>
              <a:rPr lang="en-US" altLang="ko-KR" smtClean="0"/>
              <a:t>: nginx</a:t>
            </a:r>
            <a:r>
              <a:rPr lang="ko-KR" altLang="en-US" smtClean="0"/>
              <a:t>로 정상 접속하였음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레이아웃 구분 </a:t>
            </a:r>
            <a:r>
              <a:rPr lang="en-US" altLang="ko-KR" smtClean="0"/>
              <a:t>: left, </a:t>
            </a:r>
            <a:r>
              <a:rPr lang="en-US" altLang="ko-KR" smtClean="0"/>
              <a:t>right</a:t>
            </a:r>
            <a:r>
              <a:rPr lang="ko-KR" altLang="en-US" smtClean="0"/>
              <a:t>로 구분해서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약 </a:t>
            </a:r>
            <a:r>
              <a:rPr lang="en-US" altLang="ko-KR" smtClean="0"/>
              <a:t>3:7</a:t>
            </a:r>
            <a:r>
              <a:rPr lang="ko-KR" altLang="en-US" smtClean="0"/>
              <a:t>의 비율로 나누었다</a:t>
            </a:r>
            <a:r>
              <a:rPr lang="en-US" altLang="ko-KR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검색어 입력란 </a:t>
            </a:r>
            <a:r>
              <a:rPr lang="en-US" altLang="ko-KR" smtClean="0"/>
              <a:t>: </a:t>
            </a:r>
            <a:r>
              <a:rPr lang="ko-KR" altLang="en-US" smtClean="0"/>
              <a:t>아무 검색어 입력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샘플 키워드 입력 </a:t>
            </a:r>
            <a:r>
              <a:rPr lang="en-US" altLang="ko-KR" smtClean="0"/>
              <a:t>: </a:t>
            </a:r>
            <a:r>
              <a:rPr lang="ko-KR" altLang="en-US" smtClean="0"/>
              <a:t>지정된 검색어인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클라우드</a:t>
            </a:r>
            <a:r>
              <a:rPr lang="en-US" altLang="ko-KR" smtClean="0"/>
              <a:t>, </a:t>
            </a:r>
            <a:r>
              <a:rPr lang="ko-KR" altLang="en-US" smtClean="0"/>
              <a:t>클라우드 보안 입력</a:t>
            </a:r>
            <a:endParaRPr lang="en-US" altLang="ko-KR" smtClean="0"/>
          </a:p>
          <a:p>
            <a:r>
              <a:rPr lang="ko-KR" altLang="en-US" smtClean="0"/>
              <a:t>검색 </a:t>
            </a:r>
            <a:r>
              <a:rPr lang="en-US" altLang="ko-KR" smtClean="0"/>
              <a:t>: </a:t>
            </a:r>
            <a:br>
              <a:rPr lang="en-US" altLang="ko-KR" smtClean="0"/>
            </a:br>
            <a:r>
              <a:rPr lang="en-US" altLang="ko-KR" smtClean="0"/>
              <a:t>1. </a:t>
            </a:r>
            <a:r>
              <a:rPr lang="ko-KR" altLang="en-US" smtClean="0"/>
              <a:t>클릭시 </a:t>
            </a:r>
            <a:r>
              <a:rPr lang="en-US" altLang="ko-KR" smtClean="0"/>
              <a:t>post</a:t>
            </a:r>
            <a:r>
              <a:rPr lang="ko-KR" altLang="en-US" smtClean="0"/>
              <a:t>방식으로 두 검색어에 대한 결과를 </a:t>
            </a:r>
            <a:r>
              <a:rPr lang="en-US" altLang="ko-KR" smtClean="0"/>
              <a:t>request</a:t>
            </a:r>
            <a:r>
              <a:rPr lang="ko-KR" altLang="en-US" smtClean="0"/>
              <a:t>하고 이 </a:t>
            </a:r>
            <a:r>
              <a:rPr lang="en-US" altLang="ko-KR" smtClean="0"/>
              <a:t>request</a:t>
            </a:r>
            <a:r>
              <a:rPr lang="ko-KR" altLang="en-US" smtClean="0"/>
              <a:t>는 </a:t>
            </a:r>
            <a:r>
              <a:rPr lang="en-US" altLang="ko-KR" smtClean="0"/>
              <a:t>nginx</a:t>
            </a:r>
            <a:r>
              <a:rPr lang="ko-KR" altLang="en-US" smtClean="0"/>
              <a:t>에서 </a:t>
            </a:r>
            <a:r>
              <a:rPr lang="en-US" altLang="ko-KR" smtClean="0"/>
              <a:t>uWSGI</a:t>
            </a:r>
            <a:r>
              <a:rPr lang="ko-KR" altLang="en-US" smtClean="0"/>
              <a:t>로 전달</a:t>
            </a:r>
            <a:r>
              <a:rPr lang="en-US" altLang="ko-KR" smtClean="0"/>
              <a:t>, uWSGI</a:t>
            </a:r>
            <a:r>
              <a:rPr lang="ko-KR" altLang="en-US" smtClean="0"/>
              <a:t>가 다시 </a:t>
            </a:r>
            <a:r>
              <a:rPr lang="en-US" altLang="ko-KR" smtClean="0"/>
              <a:t>was</a:t>
            </a:r>
            <a:r>
              <a:rPr lang="ko-KR" altLang="en-US" smtClean="0"/>
              <a:t>로 전송한다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2. onclickmethod</a:t>
            </a:r>
            <a:r>
              <a:rPr lang="ko-KR" altLang="en-US" smtClean="0"/>
              <a:t>가 적용되어</a:t>
            </a:r>
            <a:r>
              <a:rPr lang="en-US" altLang="ko-KR" smtClean="0"/>
              <a:t>, </a:t>
            </a:r>
            <a:r>
              <a:rPr lang="ko-KR" altLang="en-US" smtClean="0"/>
              <a:t>클릭시 우측 </a:t>
            </a:r>
            <a:r>
              <a:rPr lang="en-US" altLang="ko-KR" smtClean="0"/>
              <a:t>welcome</a:t>
            </a:r>
            <a:r>
              <a:rPr lang="ko-KR" altLang="en-US" smtClean="0"/>
              <a:t>이미지는 가려지고 로딩 </a:t>
            </a:r>
            <a:r>
              <a:rPr lang="en-US" altLang="ko-KR" smtClean="0"/>
              <a:t>gif</a:t>
            </a:r>
            <a:r>
              <a:rPr lang="ko-KR" altLang="en-US" smtClean="0"/>
              <a:t>가 출력된다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Description : </a:t>
            </a:r>
            <a:r>
              <a:rPr lang="ko-KR" altLang="en-US" smtClean="0"/>
              <a:t>간단한 가이드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99530" y="2026024"/>
            <a:ext cx="158675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8482" y="2026023"/>
            <a:ext cx="431361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08495" y="2760851"/>
            <a:ext cx="824752" cy="72642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08495" y="3548946"/>
            <a:ext cx="1407458" cy="67343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82500"/>
            <a:ext cx="6172200" cy="38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2. </a:t>
            </a:r>
            <a:r>
              <a:rPr lang="ko-KR" altLang="en-US" smtClean="0"/>
              <a:t>로딩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검색어 입력 후 검색버튼 클릭시  </a:t>
            </a:r>
            <a:endParaRPr lang="en-US" altLang="ko-KR" smtClean="0"/>
          </a:p>
          <a:p>
            <a:r>
              <a:rPr lang="en-US" altLang="ko-KR" smtClean="0"/>
              <a:t>JavaScript</a:t>
            </a:r>
            <a:r>
              <a:rPr lang="ko-KR" altLang="en-US" smtClean="0"/>
              <a:t>를 </a:t>
            </a:r>
            <a:r>
              <a:rPr lang="ko-KR" altLang="en-US" smtClean="0"/>
              <a:t>통해</a:t>
            </a:r>
            <a:r>
              <a:rPr lang="ko-KR" altLang="en-US" smtClean="0"/>
              <a:t> 각 태그의 속성 값을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변경하여 </a:t>
            </a:r>
            <a:r>
              <a:rPr lang="en-US" altLang="ko-KR" smtClean="0"/>
              <a:t>welcome </a:t>
            </a:r>
            <a:r>
              <a:rPr lang="ko-KR" altLang="en-US" smtClean="0"/>
              <a:t>이미지를 </a:t>
            </a:r>
            <a:r>
              <a:rPr lang="ko-KR" altLang="en-US" smtClean="0"/>
              <a:t>숨김과 동시에 지정된 경로에서 로딩에 해당하는 이미지를 노출시킨다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결과가 </a:t>
            </a:r>
            <a:r>
              <a:rPr lang="ko-KR" altLang="en-US" smtClean="0"/>
              <a:t>출력되기 전까지 </a:t>
            </a:r>
            <a:r>
              <a:rPr lang="ko-KR" altLang="en-US" smtClean="0"/>
              <a:t>로딩 상태를 유지시킨다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시각 자료 출력 시 로딩 상태 해제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970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3.1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: </a:t>
            </a:r>
            <a:r>
              <a:rPr lang="en-US" altLang="ko-KR" smtClean="0"/>
              <a:t>CSS</a:t>
            </a:r>
            <a:r>
              <a:rPr lang="ko-KR" altLang="en-US" smtClean="0"/>
              <a:t>를 활용하여 </a:t>
            </a:r>
            <a:r>
              <a:rPr lang="en-US" altLang="ko-KR" smtClean="0"/>
              <a:t>right </a:t>
            </a:r>
            <a:r>
              <a:rPr lang="ko-KR" altLang="en-US" smtClean="0"/>
              <a:t>영역에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해당하는 부분을 또 한번</a:t>
            </a:r>
            <a:r>
              <a:rPr lang="en-US" altLang="ko-KR" smtClean="0"/>
              <a:t> top</a:t>
            </a:r>
            <a:r>
              <a:rPr lang="ko-KR" altLang="en-US" smtClean="0"/>
              <a:t>과 </a:t>
            </a:r>
            <a:r>
              <a:rPr lang="en-US" altLang="ko-KR" smtClean="0"/>
              <a:t>bottom</a:t>
            </a:r>
            <a:r>
              <a:rPr lang="ko-KR" altLang="en-US" smtClean="0"/>
              <a:t>으로 나누었다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(Trend Graph</a:t>
            </a:r>
            <a:r>
              <a:rPr lang="ko-KR" altLang="en-US" smtClean="0"/>
              <a:t>와 </a:t>
            </a:r>
            <a:r>
              <a:rPr lang="en-US" altLang="ko-KR" smtClean="0"/>
              <a:t>Word Cloud</a:t>
            </a:r>
            <a:r>
              <a:rPr lang="ko-KR" altLang="en-US" smtClean="0"/>
              <a:t>를 깔끔히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구분해서 출력하기 위함</a:t>
            </a:r>
            <a:r>
              <a:rPr lang="en-US" altLang="ko-KR" smtClean="0"/>
              <a:t>)</a:t>
            </a:r>
            <a:endParaRPr lang="en-US" altLang="ko-KR" smtClean="0"/>
          </a:p>
          <a:p>
            <a:r>
              <a:rPr lang="ko-KR" altLang="en-US" smtClean="0"/>
              <a:t>트렌드 그래프에 대한 설명 </a:t>
            </a:r>
            <a:r>
              <a:rPr lang="en-US" altLang="ko-KR" smtClean="0"/>
              <a:t>: </a:t>
            </a:r>
            <a:r>
              <a:rPr lang="ko-KR" altLang="en-US" smtClean="0"/>
              <a:t>우원하</a:t>
            </a:r>
            <a:endParaRPr lang="en-US" altLang="ko-KR" smtClean="0"/>
          </a:p>
          <a:p>
            <a:r>
              <a:rPr lang="ko-KR" altLang="en-US" smtClean="0"/>
              <a:t>변화량이 뭐시기 구간이 어떻고 머라머라</a:t>
            </a:r>
            <a:endParaRPr lang="en-US" altLang="ko-KR" smtClean="0"/>
          </a:p>
          <a:p>
            <a:r>
              <a:rPr lang="en-US" altLang="ko-KR" smtClean="0"/>
              <a:t>rupture</a:t>
            </a:r>
            <a:r>
              <a:rPr lang="ko-KR" altLang="en-US" smtClean="0"/>
              <a:t>가 뭐시고 암튼 머라 쓰기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6786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3.2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: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변화량 </a:t>
            </a:r>
            <a:r>
              <a:rPr lang="ko-KR" altLang="en-US" smtClean="0"/>
              <a:t>구간별 워드 클라우드 이미지 </a:t>
            </a:r>
            <a:r>
              <a:rPr lang="en-US" altLang="ko-KR" smtClean="0"/>
              <a:t>8</a:t>
            </a:r>
            <a:r>
              <a:rPr lang="ko-KR" altLang="en-US" smtClean="0"/>
              <a:t>개를 </a:t>
            </a:r>
            <a:r>
              <a:rPr lang="en-US" altLang="ko-KR" smtClean="0"/>
              <a:t>2</a:t>
            </a:r>
            <a:r>
              <a:rPr lang="ko-KR" altLang="en-US" smtClean="0"/>
              <a:t>행 </a:t>
            </a:r>
            <a:r>
              <a:rPr lang="en-US" altLang="ko-KR" smtClean="0"/>
              <a:t>4</a:t>
            </a:r>
            <a:r>
              <a:rPr lang="ko-KR" altLang="en-US" smtClean="0"/>
              <a:t>열로 표시하기 위해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right </a:t>
            </a:r>
            <a:r>
              <a:rPr lang="ko-KR" altLang="en-US" smtClean="0"/>
              <a:t>영역의 </a:t>
            </a:r>
            <a:r>
              <a:rPr lang="en-US" altLang="ko-KR" smtClean="0"/>
              <a:t>bottom </a:t>
            </a:r>
            <a:r>
              <a:rPr lang="ko-KR" altLang="en-US" smtClean="0"/>
              <a:t>영역에서 추가로 </a:t>
            </a:r>
            <a:r>
              <a:rPr lang="en-US" altLang="ko-KR" smtClean="0"/>
              <a:t>2</a:t>
            </a:r>
            <a:r>
              <a:rPr lang="ko-KR" altLang="en-US" smtClean="0"/>
              <a:t>행으로 또 한 번 컨테이너를 나누었다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ko-KR" altLang="en-US" smtClean="0"/>
              <a:t>워드클라우드 설명 </a:t>
            </a:r>
            <a:r>
              <a:rPr lang="en-US" altLang="ko-KR" smtClean="0"/>
              <a:t>: </a:t>
            </a:r>
            <a:r>
              <a:rPr lang="ko-KR" altLang="en-US" smtClean="0"/>
              <a:t>입력된 키워드로 특정 구간의 네이버 뉴스를 검색하여 해당 뉴스의 제목과 본문의 문장을 </a:t>
            </a:r>
            <a:r>
              <a:rPr lang="ko-KR" altLang="en-US" smtClean="0"/>
              <a:t>자연어처리하고 빈도수를 체크하였다</a:t>
            </a:r>
            <a:r>
              <a:rPr lang="en-US" altLang="ko-KR" smtClean="0"/>
              <a:t>. </a:t>
            </a:r>
            <a:r>
              <a:rPr lang="ko-KR" altLang="en-US" smtClean="0"/>
              <a:t>이후 단어로 구분하여 </a:t>
            </a:r>
            <a:r>
              <a:rPr lang="en-US" altLang="ko-KR" smtClean="0"/>
              <a:t>json</a:t>
            </a:r>
            <a:r>
              <a:rPr lang="ko-KR" altLang="en-US" smtClean="0"/>
              <a:t>으로 저장</a:t>
            </a:r>
            <a:r>
              <a:rPr lang="en-US" altLang="ko-KR" smtClean="0"/>
              <a:t>, wordcloud </a:t>
            </a:r>
            <a:r>
              <a:rPr lang="ko-KR" altLang="en-US" smtClean="0"/>
              <a:t>라이브러리를 활용하여 </a:t>
            </a:r>
            <a:r>
              <a:rPr lang="ko-KR" altLang="en-US" smtClean="0"/>
              <a:t>빈도수에 </a:t>
            </a:r>
            <a:r>
              <a:rPr lang="ko-KR" altLang="en-US" smtClean="0"/>
              <a:t>따라 글씨 </a:t>
            </a:r>
            <a:r>
              <a:rPr lang="ko-KR" altLang="en-US" smtClean="0"/>
              <a:t>크기가 달리 표현된 </a:t>
            </a:r>
            <a:r>
              <a:rPr lang="ko-KR" altLang="en-US" smtClean="0"/>
              <a:t>이미지를 산출하였다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563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3.3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를 이용해서 각 이미지 파일에 </a:t>
            </a:r>
            <a:r>
              <a:rPr lang="en-US" altLang="ko-KR" smtClean="0"/>
              <a:t>onmouseenter/leave </a:t>
            </a:r>
            <a:r>
              <a:rPr lang="ko-KR" altLang="en-US" smtClean="0"/>
              <a:t>속성을 추가하고</a:t>
            </a:r>
            <a:r>
              <a:rPr lang="en-US" altLang="ko-KR" smtClean="0"/>
              <a:t>, zoomIn/Out </a:t>
            </a:r>
            <a:r>
              <a:rPr lang="ko-KR" altLang="en-US" smtClean="0"/>
              <a:t>등의 </a:t>
            </a:r>
            <a:r>
              <a:rPr lang="en-US" altLang="ko-KR" smtClean="0"/>
              <a:t>method</a:t>
            </a:r>
            <a:r>
              <a:rPr lang="ko-KR" altLang="en-US" smtClean="0"/>
              <a:t>를 부착하여 커서 오버 감지</a:t>
            </a:r>
            <a:r>
              <a:rPr lang="en-US" altLang="ko-KR" smtClean="0"/>
              <a:t>, </a:t>
            </a:r>
            <a:r>
              <a:rPr lang="ko-KR" altLang="en-US" smtClean="0"/>
              <a:t>축소</a:t>
            </a:r>
            <a:r>
              <a:rPr lang="en-US" altLang="ko-KR" smtClean="0"/>
              <a:t>/</a:t>
            </a:r>
            <a:r>
              <a:rPr lang="ko-KR" altLang="en-US" smtClean="0"/>
              <a:t>확대 기능을 구현하였다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커서가 이미지의 영역에 진입한 경우 줌인</a:t>
            </a:r>
            <a:r>
              <a:rPr lang="en-US" altLang="ko-KR" smtClean="0"/>
              <a:t>(</a:t>
            </a:r>
            <a:r>
              <a:rPr lang="ko-KR" altLang="en-US" smtClean="0"/>
              <a:t>확대</a:t>
            </a:r>
            <a:r>
              <a:rPr lang="en-US" altLang="ko-KR" smtClean="0"/>
              <a:t>), </a:t>
            </a:r>
            <a:r>
              <a:rPr lang="ko-KR" altLang="en-US" smtClean="0"/>
              <a:t>영역에서 벗어난 경우 줌 아웃</a:t>
            </a:r>
            <a:r>
              <a:rPr lang="en-US" altLang="ko-KR" smtClean="0"/>
              <a:t>(</a:t>
            </a:r>
            <a:r>
              <a:rPr lang="ko-KR" altLang="en-US" smtClean="0"/>
              <a:t>축소</a:t>
            </a:r>
            <a:r>
              <a:rPr lang="en-US" altLang="ko-KR" smtClean="0"/>
              <a:t>)</a:t>
            </a:r>
            <a:r>
              <a:rPr lang="ko-KR" altLang="en-US" smtClean="0"/>
              <a:t>을 통해 본래 비율로 되돌린다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확대된 이미지가 다른 이미지에 의해 가려지지 않도록 </a:t>
            </a:r>
            <a:r>
              <a:rPr lang="en-US" altLang="ko-KR" smtClean="0"/>
              <a:t>zIndex </a:t>
            </a:r>
            <a:r>
              <a:rPr lang="ko-KR" altLang="en-US" smtClean="0"/>
              <a:t>값을 </a:t>
            </a:r>
            <a:r>
              <a:rPr lang="ko-KR" altLang="en-US"/>
              <a:t>확대시 </a:t>
            </a:r>
            <a:r>
              <a:rPr lang="en-US" altLang="ko-KR" smtClean="0"/>
              <a:t>+1, </a:t>
            </a:r>
            <a:r>
              <a:rPr lang="ko-KR" altLang="en-US" smtClean="0"/>
              <a:t>축소시 </a:t>
            </a:r>
            <a:r>
              <a:rPr lang="en-US" altLang="ko-KR" smtClean="0"/>
              <a:t>-1</a:t>
            </a:r>
            <a:r>
              <a:rPr lang="ko-KR" altLang="en-US" smtClean="0"/>
              <a:t>로 설정하였다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4657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여기는 마지막에 작성</a:t>
            </a:r>
            <a:endParaRPr lang="en-US" altLang="ko-KR" smtClean="0"/>
          </a:p>
          <a:p>
            <a:r>
              <a:rPr lang="ko-KR" altLang="en-US" smtClean="0"/>
              <a:t>대충 요약본</a:t>
            </a:r>
            <a:r>
              <a:rPr lang="en-US" altLang="ko-KR" smtClean="0"/>
              <a:t>? </a:t>
            </a:r>
            <a:r>
              <a:rPr lang="ko-KR" altLang="en-US" smtClean="0"/>
              <a:t>이라고 보면 될듯</a:t>
            </a:r>
            <a:endParaRPr lang="en-US" altLang="ko-KR" smtClean="0"/>
          </a:p>
          <a:p>
            <a:r>
              <a:rPr lang="ko-KR" altLang="en-US" smtClean="0"/>
              <a:t>클라이언트가 </a:t>
            </a:r>
            <a:r>
              <a:rPr lang="en-US" altLang="ko-KR" smtClean="0"/>
              <a:t>post request</a:t>
            </a:r>
            <a:r>
              <a:rPr lang="ko-KR" altLang="en-US" smtClean="0"/>
              <a:t>를 브라우저에서 클릭으로 </a:t>
            </a:r>
            <a:r>
              <a:rPr lang="en-US" altLang="ko-KR" smtClean="0"/>
              <a:t>nginx</a:t>
            </a:r>
            <a:r>
              <a:rPr lang="ko-KR" altLang="en-US" smtClean="0"/>
              <a:t>에게 보내면 </a:t>
            </a:r>
            <a:r>
              <a:rPr lang="en-US" altLang="ko-KR" smtClean="0"/>
              <a:t>nginx</a:t>
            </a:r>
            <a:r>
              <a:rPr lang="ko-KR" altLang="en-US" smtClean="0"/>
              <a:t>가 </a:t>
            </a:r>
            <a:r>
              <a:rPr lang="en-US" altLang="ko-KR" smtClean="0"/>
              <a:t>uwsgi</a:t>
            </a:r>
            <a:r>
              <a:rPr lang="ko-KR" altLang="en-US" smtClean="0"/>
              <a:t>라는 </a:t>
            </a:r>
            <a:r>
              <a:rPr lang="en-US" altLang="ko-KR" smtClean="0"/>
              <a:t>interface</a:t>
            </a:r>
            <a:r>
              <a:rPr lang="ko-KR" altLang="en-US" smtClean="0"/>
              <a:t>에게 </a:t>
            </a:r>
            <a:r>
              <a:rPr lang="ko-KR" altLang="en-US" smtClean="0"/>
              <a:t>포트를 통해 프록시하여 보내서 </a:t>
            </a:r>
            <a:r>
              <a:rPr lang="en-US" altLang="ko-KR" smtClean="0"/>
              <a:t>flask</a:t>
            </a:r>
            <a:r>
              <a:rPr lang="ko-KR" altLang="en-US" smtClean="0"/>
              <a:t>로 하여금 </a:t>
            </a:r>
            <a:r>
              <a:rPr lang="en-US" altLang="ko-KR" smtClean="0"/>
              <a:t>html</a:t>
            </a:r>
            <a:r>
              <a:rPr lang="ko-KR" altLang="en-US" smtClean="0"/>
              <a:t>을 해석할 수 있도록 하고</a:t>
            </a:r>
            <a:r>
              <a:rPr lang="en-US" altLang="ko-KR" smtClean="0"/>
              <a:t>… </a:t>
            </a:r>
          </a:p>
          <a:p>
            <a:r>
              <a:rPr lang="en-US" altLang="ko-KR" smtClean="0"/>
              <a:t>&lt;proxy </a:t>
            </a:r>
            <a:r>
              <a:rPr lang="ko-KR" altLang="en-US" smtClean="0"/>
              <a:t>서버 잘알이 여기 작성 부탁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Nginx</a:t>
            </a:r>
            <a:r>
              <a:rPr lang="ko-KR" altLang="en-US" smtClean="0"/>
              <a:t>와 </a:t>
            </a:r>
            <a:r>
              <a:rPr lang="en-US" altLang="ko-KR" smtClean="0"/>
              <a:t>uWSGI </a:t>
            </a:r>
            <a:r>
              <a:rPr lang="ko-KR" altLang="en-US" smtClean="0"/>
              <a:t>사이에서 </a:t>
            </a:r>
            <a:r>
              <a:rPr lang="en-US" altLang="ko-KR" smtClean="0"/>
              <a:t>Client</a:t>
            </a:r>
            <a:r>
              <a:rPr lang="ko-KR" altLang="en-US" smtClean="0"/>
              <a:t>의 요청 </a:t>
            </a:r>
            <a:r>
              <a:rPr lang="en-US" altLang="ko-KR" smtClean="0"/>
              <a:t>URL</a:t>
            </a:r>
            <a:r>
              <a:rPr lang="ko-KR" altLang="en-US" smtClean="0"/>
              <a:t>경로</a:t>
            </a:r>
            <a:r>
              <a:rPr lang="en-US" altLang="ko-KR" smtClean="0"/>
              <a:t>(path)</a:t>
            </a:r>
            <a:r>
              <a:rPr lang="ko-KR" altLang="en-US" smtClean="0"/>
              <a:t>가 </a:t>
            </a:r>
            <a:r>
              <a:rPr lang="en-US" altLang="ko-KR" smtClean="0"/>
              <a:t>127.0.0.1:80</a:t>
            </a:r>
            <a:r>
              <a:rPr lang="ko-KR" altLang="en-US" smtClean="0"/>
              <a:t>인 경우 </a:t>
            </a:r>
            <a:r>
              <a:rPr lang="en-US" altLang="ko-KR" smtClean="0"/>
              <a:t>:5000</a:t>
            </a:r>
            <a:r>
              <a:rPr lang="ko-KR" altLang="en-US" smtClean="0"/>
              <a:t>로 </a:t>
            </a:r>
            <a:r>
              <a:rPr lang="en-US" altLang="ko-KR" smtClean="0"/>
              <a:t>Reverse Proxy</a:t>
            </a:r>
            <a:r>
              <a:rPr lang="ko-KR" altLang="en-US" smtClean="0"/>
              <a:t>하게 된다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ko-KR" altLang="en-US" smtClean="0"/>
              <a:t>아무튼 그래서 그걸 받은 </a:t>
            </a:r>
            <a:r>
              <a:rPr lang="en-US" altLang="ko-KR" smtClean="0"/>
              <a:t>flask</a:t>
            </a:r>
            <a:r>
              <a:rPr lang="ko-KR" altLang="en-US" smtClean="0"/>
              <a:t>는 어떻게 어떻게 해서 </a:t>
            </a:r>
            <a:r>
              <a:rPr lang="en-US" altLang="ko-KR" smtClean="0"/>
              <a:t>module01</a:t>
            </a:r>
            <a:r>
              <a:rPr lang="ko-KR" altLang="en-US" smtClean="0"/>
              <a:t>에서처럼 </a:t>
            </a:r>
            <a:r>
              <a:rPr lang="en-US" altLang="ko-KR" smtClean="0"/>
              <a:t>api</a:t>
            </a:r>
            <a:r>
              <a:rPr lang="ko-KR" altLang="en-US" smtClean="0"/>
              <a:t>로 </a:t>
            </a:r>
            <a:r>
              <a:rPr lang="en-US" altLang="ko-KR" smtClean="0"/>
              <a:t>NaverDB</a:t>
            </a:r>
            <a:r>
              <a:rPr lang="ko-KR" altLang="en-US" smtClean="0"/>
              <a:t>에 접근하여 크롤링</a:t>
            </a:r>
            <a:r>
              <a:rPr lang="en-US" altLang="ko-KR" smtClean="0"/>
              <a:t>, </a:t>
            </a:r>
            <a:r>
              <a:rPr lang="ko-KR" altLang="en-US" smtClean="0"/>
              <a:t>정제과정을 거친 후 다시 </a:t>
            </a:r>
            <a:r>
              <a:rPr lang="en-US" altLang="ko-KR" smtClean="0"/>
              <a:t>uWSGI</a:t>
            </a:r>
            <a:r>
              <a:rPr lang="ko-KR" altLang="en-US" smtClean="0"/>
              <a:t>통해서 </a:t>
            </a:r>
            <a:r>
              <a:rPr lang="en-US" altLang="ko-KR" smtClean="0"/>
              <a:t>nginx.. clien</a:t>
            </a:r>
            <a:r>
              <a:rPr lang="ko-KR" altLang="en-US" smtClean="0"/>
              <a:t>까지 </a:t>
            </a:r>
            <a:r>
              <a:rPr lang="en-US" altLang="ko-KR" smtClean="0"/>
              <a:t>html </a:t>
            </a:r>
            <a:r>
              <a:rPr lang="ko-KR" altLang="en-US" smtClean="0"/>
              <a:t>표현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!! </a:t>
            </a:r>
            <a:r>
              <a:rPr lang="ko-KR" altLang="en-US" smtClean="0"/>
              <a:t>이미지 수정</a:t>
            </a:r>
            <a:r>
              <a:rPr lang="en-US" altLang="ko-KR" smtClean="0"/>
              <a:t>, proxy </a:t>
            </a:r>
            <a:r>
              <a:rPr lang="ko-KR" altLang="en-US" smtClean="0"/>
              <a:t>설명 정확하게</a:t>
            </a:r>
            <a:endParaRPr lang="ko-KR" altLang="en-US"/>
          </a:p>
        </p:txBody>
      </p:sp>
      <p:pic>
        <p:nvPicPr>
          <p:cNvPr id="1026" name="Picture 2" descr="esfsef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93685"/>
            <a:ext cx="6172200" cy="36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268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지난 이야기</vt:lpstr>
      <vt:lpstr>이번 프로젝트에서는…</vt:lpstr>
      <vt:lpstr># 1. 시작 화면</vt:lpstr>
      <vt:lpstr># 2. 로딩 화면</vt:lpstr>
      <vt:lpstr># 3.1 결과 화면</vt:lpstr>
      <vt:lpstr># 3.2 결과 화면</vt:lpstr>
      <vt:lpstr># 3.3 결과 화면</vt:lpstr>
      <vt:lpstr>결론적으로…</vt:lpstr>
      <vt:lpstr>결론적으로…</vt:lpstr>
      <vt:lpstr>QnA 시간입니다.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 프로젝트 2</dc:title>
  <dc:creator>user</dc:creator>
  <cp:lastModifiedBy>user</cp:lastModifiedBy>
  <cp:revision>15</cp:revision>
  <dcterms:created xsi:type="dcterms:W3CDTF">2021-08-20T06:40:15Z</dcterms:created>
  <dcterms:modified xsi:type="dcterms:W3CDTF">2021-08-20T08:35:37Z</dcterms:modified>
</cp:coreProperties>
</file>