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모듈 프로젝트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NaverAPI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NewsData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연계</a:t>
            </a:r>
            <a:r>
              <a:rPr lang="en-US" altLang="ko-KR" dirty="0"/>
              <a:t> </a:t>
            </a:r>
            <a:r>
              <a:rPr lang="ko-KR" altLang="en-US" dirty="0" smtClean="0"/>
              <a:t>뭐시기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서비스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어쩌고 배포</a:t>
            </a:r>
            <a:endParaRPr lang="en-US" altLang="ko-KR" dirty="0" smtClean="0"/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우원하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김민지</a:t>
            </a:r>
            <a:endParaRPr lang="en-US" altLang="ko-KR" dirty="0" smtClean="0"/>
          </a:p>
          <a:p>
            <a:r>
              <a:rPr lang="ko-KR" altLang="en-US" dirty="0" smtClean="0"/>
              <a:t>구성원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우원하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김민지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조상우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강경문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340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본 프로젝트는 어떻게 기획되었는지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&lt;-&gt;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보안 검색 트렌드가 좀 다르더라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그래서 어떤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쌍에 대해 트렌드를 비교하고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트렌드 변화가 크거나 작을 때 주로 등장하는 키워드를 종합하여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방식으로 확인해보고 싶었음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어따 써먹나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마케팅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컨설팅 등 말 잘 부풀리면 써먹을 수 있다고 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아직 해결하지 못한 문제점이 </a:t>
            </a:r>
            <a:r>
              <a:rPr lang="ko-KR" altLang="en-US" dirty="0" smtClean="0"/>
              <a:t>있다면</a:t>
            </a:r>
            <a:r>
              <a:rPr lang="en-US" altLang="ko-KR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처리속도를 </a:t>
            </a:r>
            <a:r>
              <a:rPr lang="ko-KR" altLang="en-US" dirty="0" smtClean="0"/>
              <a:t>향상시키는 멀티 스레드를 도입하지 못한 것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기회가 된다면 도입해서 처리하고 싶다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현재 약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초 소요된다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과정이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있으므로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멀티 </a:t>
            </a:r>
            <a:r>
              <a:rPr lang="ko-KR" altLang="en-US" dirty="0" err="1" smtClean="0"/>
              <a:t>스레딩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초 정도로 단축 가능할 수도 있고 아닐 수도 있고 모르겠음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스레드를 여럿</a:t>
            </a:r>
            <a:r>
              <a:rPr lang="ko-KR" altLang="en-US" dirty="0" smtClean="0">
                <a:solidFill>
                  <a:srgbClr val="FF0000"/>
                </a:solidFill>
              </a:rPr>
              <a:t> 사용했더라도 큰 차이는 없었을 것으로 추정됨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다수의 스레드를 활용해서 </a:t>
            </a:r>
            <a:r>
              <a:rPr lang="ko-KR" altLang="en-US" dirty="0" err="1" smtClean="0">
                <a:solidFill>
                  <a:srgbClr val="FF0000"/>
                </a:solidFill>
              </a:rPr>
              <a:t>크롤링을</a:t>
            </a:r>
            <a:r>
              <a:rPr lang="ko-KR" altLang="en-US" dirty="0" smtClean="0">
                <a:solidFill>
                  <a:srgbClr val="FF0000"/>
                </a:solidFill>
              </a:rPr>
              <a:t> 동시에 진행하더라도 </a:t>
            </a:r>
            <a:r>
              <a:rPr lang="en-US" altLang="ko-KR" dirty="0" smtClean="0">
                <a:solidFill>
                  <a:srgbClr val="FF0000"/>
                </a:solidFill>
              </a:rPr>
              <a:t>4-&gt;3</a:t>
            </a:r>
            <a:r>
              <a:rPr lang="ko-KR" altLang="en-US" dirty="0" smtClean="0">
                <a:solidFill>
                  <a:srgbClr val="FF0000"/>
                </a:solidFill>
              </a:rPr>
              <a:t>초 예상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아무튼 뭐시기 등등 얘기하고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 </a:t>
            </a:r>
            <a:r>
              <a:rPr lang="ko-KR" altLang="en-US" smtClean="0"/>
              <a:t>시간입니다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지난 이야기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대충 </a:t>
            </a:r>
            <a:r>
              <a:rPr lang="en-US" altLang="ko-KR" smtClean="0"/>
              <a:t>Python</a:t>
            </a:r>
            <a:r>
              <a:rPr lang="ko-KR" altLang="en-US" smtClean="0"/>
              <a:t>이랑 </a:t>
            </a:r>
            <a:r>
              <a:rPr lang="en-US" altLang="ko-KR" smtClean="0"/>
              <a:t>NaverAPI</a:t>
            </a:r>
            <a:r>
              <a:rPr lang="ko-KR" altLang="en-US" smtClean="0"/>
              <a:t>를 사용해서 데이터를 가져온 후 </a:t>
            </a:r>
            <a:endParaRPr lang="en-US" altLang="ko-KR" smtClean="0"/>
          </a:p>
          <a:p>
            <a:r>
              <a:rPr lang="ko-KR" altLang="en-US" smtClean="0"/>
              <a:t>트렌드 그래프와 워드클라우드를 출력하였다</a:t>
            </a:r>
            <a:endParaRPr lang="en-US" altLang="ko-KR" smtClean="0"/>
          </a:p>
          <a:p>
            <a:r>
              <a:rPr lang="ko-KR" altLang="en-US" smtClean="0"/>
              <a:t>크롤링</a:t>
            </a:r>
            <a:r>
              <a:rPr lang="en-US" altLang="ko-KR" smtClean="0"/>
              <a:t>, </a:t>
            </a:r>
            <a:r>
              <a:rPr lang="ko-KR" altLang="en-US" smtClean="0"/>
              <a:t>데이터 정제</a:t>
            </a:r>
            <a:r>
              <a:rPr lang="en-US" altLang="ko-KR" smtClean="0"/>
              <a:t>, </a:t>
            </a:r>
            <a:r>
              <a:rPr lang="ko-KR" altLang="en-US" smtClean="0"/>
              <a:t>시각화</a:t>
            </a:r>
            <a:r>
              <a:rPr lang="en-US" altLang="ko-KR" smtClean="0"/>
              <a:t>, </a:t>
            </a:r>
            <a:r>
              <a:rPr lang="ko-KR" altLang="en-US" smtClean="0"/>
              <a:t>메인 네 모듈로 구성하였으며 </a:t>
            </a:r>
            <a:endParaRPr lang="en-US" altLang="ko-KR" smtClean="0"/>
          </a:p>
          <a:p>
            <a:r>
              <a:rPr lang="ko-KR" altLang="en-US" smtClean="0"/>
              <a:t>각 모듈간 주고받을 데이터 형식을 정의하는 데 공을 들였다</a:t>
            </a:r>
            <a:endParaRPr lang="en-US" altLang="ko-KR" smtClean="0"/>
          </a:p>
          <a:p>
            <a:r>
              <a:rPr lang="ko-KR" altLang="en-US" smtClean="0"/>
              <a:t>검색어의 관심도 변화량에 따라 구간을 나누어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뉴스 데이터를 수집하고 싶었는데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NaverAPI</a:t>
            </a:r>
            <a:r>
              <a:rPr lang="ko-KR" altLang="en-US" smtClean="0"/>
              <a:t>는 특정 기간의 뉴스 데이터 수집을 제공하지 않아서 </a:t>
            </a:r>
            <a:r>
              <a:rPr lang="en-US" altLang="ko-KR" smtClean="0"/>
              <a:t>BeautifulSoup4</a:t>
            </a:r>
            <a:r>
              <a:rPr lang="ko-KR" altLang="en-US" smtClean="0"/>
              <a:t>를 사용해 </a:t>
            </a:r>
            <a:r>
              <a:rPr lang="en-US" altLang="ko-KR" smtClean="0"/>
              <a:t>Naver NewsData</a:t>
            </a:r>
            <a:r>
              <a:rPr lang="ko-KR" altLang="en-US" smtClean="0"/>
              <a:t>를 수집하였다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7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프로젝트에서는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NaverAPI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트렌드 그래프와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검색어</a:t>
            </a:r>
            <a:r>
              <a:rPr lang="ko-KR" altLang="en-US" dirty="0" smtClean="0"/>
              <a:t> 워드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웹에서 확인할 수 있도록 구현하였다</a:t>
            </a:r>
            <a:endParaRPr lang="en-US" altLang="ko-KR" dirty="0" smtClean="0"/>
          </a:p>
          <a:p>
            <a:r>
              <a:rPr lang="en-US" altLang="ko-KR" dirty="0" smtClean="0"/>
              <a:t>Docker + Docker</a:t>
            </a:r>
            <a:r>
              <a:rPr lang="ko-KR" altLang="en-US" dirty="0"/>
              <a:t>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Docker Compose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Web, Was </a:t>
            </a:r>
            <a:r>
              <a:rPr lang="ko-KR" altLang="en-US" dirty="0" smtClean="0"/>
              <a:t>각각의 컨테이너를 빌드하였다</a:t>
            </a:r>
            <a:r>
              <a:rPr lang="en-US" altLang="ko-KR" dirty="0" smtClean="0"/>
              <a:t>. Web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1.17.4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Was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를 사용해 구축하였으며 </a:t>
            </a:r>
            <a:endParaRPr lang="en-US" altLang="ko-KR" dirty="0" smtClean="0"/>
          </a:p>
          <a:p>
            <a:r>
              <a:rPr lang="en-US" altLang="ko-KR" dirty="0" err="1" smtClean="0"/>
              <a:t>uWSGI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Web, Was</a:t>
            </a:r>
            <a:r>
              <a:rPr lang="ko-KR" altLang="en-US" dirty="0" smtClean="0"/>
              <a:t>간 인터페이스로 선정하였다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컨테이너와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는 지정된 포트로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uWSGI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는 소켓 통신한다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UI/UX</a:t>
            </a:r>
            <a:r>
              <a:rPr lang="ko-KR" altLang="en-US" dirty="0" smtClean="0"/>
              <a:t>를 향상시키기 위해 </a:t>
            </a:r>
            <a:r>
              <a:rPr lang="en-US" altLang="ko-KR" dirty="0" smtClean="0">
                <a:solidFill>
                  <a:srgbClr val="FF0000"/>
                </a:solidFill>
              </a:rPr>
              <a:t>CSS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</a:t>
            </a:r>
            <a:r>
              <a:rPr lang="en-US" altLang="ko-KR" dirty="0" err="1" smtClean="0">
                <a:solidFill>
                  <a:srgbClr val="FF0000"/>
                </a:solidFill>
              </a:rPr>
              <a:t>avascript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상세한 건 다음 페이지에서 직접 보면서 알아보자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1. </a:t>
            </a:r>
            <a:r>
              <a:rPr lang="ko-KR" altLang="en-US" smtClean="0"/>
              <a:t>시작 화면</a:t>
            </a:r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로 정상 접속하였음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레이아웃 구분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r>
              <a:rPr lang="ko-KR" altLang="en-US" dirty="0" smtClean="0">
                <a:solidFill>
                  <a:srgbClr val="FF0000"/>
                </a:solidFill>
              </a:rPr>
              <a:t>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구분해서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약 </a:t>
            </a:r>
            <a:r>
              <a:rPr lang="en-US" altLang="ko-KR" dirty="0" smtClean="0">
                <a:solidFill>
                  <a:srgbClr val="FF0000"/>
                </a:solidFill>
              </a:rPr>
              <a:t>3:7</a:t>
            </a:r>
            <a:r>
              <a:rPr lang="ko-KR" altLang="en-US" dirty="0" smtClean="0">
                <a:solidFill>
                  <a:srgbClr val="FF0000"/>
                </a:solidFill>
              </a:rPr>
              <a:t>의 비율로 나누었다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검색어</a:t>
            </a:r>
            <a:r>
              <a:rPr lang="ko-KR" altLang="en-US" dirty="0" smtClean="0"/>
              <a:t> 입력란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아무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샘플 키워드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검색어인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클라우드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보안 입력</a:t>
            </a:r>
            <a:endParaRPr lang="en-US" altLang="ko-KR" dirty="0" smtClean="0"/>
          </a:p>
          <a:p>
            <a:r>
              <a:rPr lang="ko-KR" altLang="en-US" dirty="0" smtClean="0"/>
              <a:t>검색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두 </a:t>
            </a:r>
            <a:r>
              <a:rPr lang="ko-KR" altLang="en-US" dirty="0" err="1" smtClean="0"/>
              <a:t>검색어에</a:t>
            </a:r>
            <a:r>
              <a:rPr lang="ko-KR" altLang="en-US" dirty="0" smtClean="0"/>
              <a:t> 대한 결과를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하고 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로 전달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가 다시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로 전송한다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onclickmethod</a:t>
            </a:r>
            <a:r>
              <a:rPr lang="ko-KR" altLang="en-US" dirty="0" smtClean="0"/>
              <a:t>가 적용되어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우측 </a:t>
            </a:r>
            <a:r>
              <a:rPr lang="en-US" altLang="ko-KR" dirty="0" smtClean="0"/>
              <a:t>welcome</a:t>
            </a:r>
            <a:r>
              <a:rPr lang="ko-KR" altLang="en-US" dirty="0" smtClean="0"/>
              <a:t>이미지는 가려지고 로딩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가 출력된다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Description : </a:t>
            </a:r>
            <a:r>
              <a:rPr lang="ko-KR" altLang="en-US" dirty="0" smtClean="0"/>
              <a:t>간단한 가이드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99530" y="2026024"/>
            <a:ext cx="158675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8482" y="2026023"/>
            <a:ext cx="431361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08495" y="2760851"/>
            <a:ext cx="824752" cy="7264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08495" y="3548946"/>
            <a:ext cx="1407458" cy="67343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82500"/>
            <a:ext cx="6172200" cy="38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2. </a:t>
            </a:r>
            <a:r>
              <a:rPr lang="ko-KR" altLang="en-US" smtClean="0"/>
              <a:t>로딩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검색어</a:t>
            </a:r>
            <a:r>
              <a:rPr lang="ko-KR" altLang="en-US" dirty="0" smtClean="0"/>
              <a:t> 입력 후 </a:t>
            </a:r>
            <a:r>
              <a:rPr lang="ko-KR" altLang="en-US" dirty="0" smtClean="0"/>
              <a:t>검색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en-US" altLang="ko-KR" dirty="0" err="1" smtClean="0">
                <a:solidFill>
                  <a:srgbClr val="FF0000"/>
                </a:solidFill>
              </a:rPr>
              <a:t>Javascript</a:t>
            </a:r>
            <a:r>
              <a:rPr lang="ko-KR" altLang="en-US" dirty="0" smtClean="0">
                <a:solidFill>
                  <a:srgbClr val="FF0000"/>
                </a:solidFill>
              </a:rPr>
              <a:t>를 통해 각 태그의 속성 값을 변경하여</a:t>
            </a:r>
            <a:r>
              <a:rPr lang="en-US" altLang="ko-KR" dirty="0" smtClean="0">
                <a:solidFill>
                  <a:srgbClr val="FF0000"/>
                </a:solidFill>
              </a:rPr>
              <a:t> welcome </a:t>
            </a:r>
            <a:r>
              <a:rPr lang="ko-KR" altLang="en-US" dirty="0" smtClean="0">
                <a:solidFill>
                  <a:srgbClr val="FF0000"/>
                </a:solidFill>
              </a:rPr>
              <a:t>이미지를 숨김과 동시에 지정된 경로에서 로딩에 해당하는 이미지를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노출시킨다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결과가 </a:t>
            </a:r>
            <a:r>
              <a:rPr lang="ko-KR" altLang="en-US" dirty="0" smtClean="0">
                <a:solidFill>
                  <a:srgbClr val="FF0000"/>
                </a:solidFill>
              </a:rPr>
              <a:t>출력되기 전까지 </a:t>
            </a:r>
            <a:r>
              <a:rPr lang="ko-KR" altLang="en-US" dirty="0" smtClean="0">
                <a:solidFill>
                  <a:srgbClr val="FF0000"/>
                </a:solidFill>
              </a:rPr>
              <a:t>로딩 상태를 유지시킨다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시각 자료 출력 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로딩 상태 해제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970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3.1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레이아웃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CSS</a:t>
            </a:r>
            <a:r>
              <a:rPr lang="ko-KR" altLang="en-US" dirty="0" smtClean="0">
                <a:solidFill>
                  <a:srgbClr val="FF0000"/>
                </a:solidFill>
              </a:rPr>
              <a:t>를 활용하여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right </a:t>
            </a:r>
            <a:r>
              <a:rPr lang="ko-KR" altLang="en-US" dirty="0" smtClean="0">
                <a:solidFill>
                  <a:srgbClr val="FF0000"/>
                </a:solidFill>
              </a:rPr>
              <a:t>영역에 해당하는 부분을 또 한번</a:t>
            </a:r>
            <a:r>
              <a:rPr lang="en-US" altLang="ko-KR" dirty="0" smtClean="0">
                <a:solidFill>
                  <a:srgbClr val="FF0000"/>
                </a:solidFill>
              </a:rPr>
              <a:t>, top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bottom</a:t>
            </a:r>
            <a:r>
              <a:rPr lang="ko-KR" altLang="en-US" dirty="0" smtClean="0">
                <a:solidFill>
                  <a:srgbClr val="FF0000"/>
                </a:solidFill>
              </a:rPr>
              <a:t>으로 나누었다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(Trend Graph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Word Cloud</a:t>
            </a:r>
            <a:r>
              <a:rPr lang="ko-KR" altLang="en-US" dirty="0" smtClean="0">
                <a:solidFill>
                  <a:srgbClr val="FF0000"/>
                </a:solidFill>
              </a:rPr>
              <a:t>를 깔끔히 구분해서 출력하기 위함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트렌드 그래프에 대한 설명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우원하</a:t>
            </a:r>
            <a:endParaRPr lang="en-US" altLang="ko-KR" dirty="0" smtClean="0"/>
          </a:p>
          <a:p>
            <a:r>
              <a:rPr lang="ko-KR" altLang="en-US" dirty="0" err="1" smtClean="0"/>
              <a:t>변화량이</a:t>
            </a:r>
            <a:r>
              <a:rPr lang="ko-KR" altLang="en-US" dirty="0" smtClean="0"/>
              <a:t> 뭐시기 구간이 어떻고 </a:t>
            </a:r>
            <a:r>
              <a:rPr lang="ko-KR" altLang="en-US" dirty="0" err="1" smtClean="0"/>
              <a:t>머라머라</a:t>
            </a:r>
            <a:endParaRPr lang="en-US" altLang="ko-KR" dirty="0" smtClean="0"/>
          </a:p>
          <a:p>
            <a:r>
              <a:rPr lang="en-US" altLang="ko-KR" dirty="0" smtClean="0"/>
              <a:t>rupture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뭐시고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암튼</a:t>
            </a:r>
            <a:r>
              <a:rPr lang="ko-KR" altLang="en-US" dirty="0" smtClean="0"/>
              <a:t> 머라 쓰기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6786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3.2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레이아웃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변화량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구간별 워드 </a:t>
            </a:r>
            <a:r>
              <a:rPr lang="ko-KR" altLang="en-US" dirty="0" err="1" smtClean="0">
                <a:solidFill>
                  <a:srgbClr val="FF0000"/>
                </a:solidFill>
              </a:rPr>
              <a:t>클라우드</a:t>
            </a:r>
            <a:r>
              <a:rPr lang="ko-KR" altLang="en-US" dirty="0" smtClean="0">
                <a:solidFill>
                  <a:srgbClr val="FF0000"/>
                </a:solidFill>
              </a:rPr>
              <a:t> 이미지 </a:t>
            </a: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개를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행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열로 표시하기 </a:t>
            </a:r>
            <a:r>
              <a:rPr lang="ko-KR" altLang="en-US" dirty="0" smtClean="0">
                <a:solidFill>
                  <a:srgbClr val="FF0000"/>
                </a:solidFill>
              </a:rPr>
              <a:t>위해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right </a:t>
            </a:r>
            <a:r>
              <a:rPr lang="ko-KR" altLang="en-US" dirty="0" smtClean="0">
                <a:solidFill>
                  <a:srgbClr val="FF0000"/>
                </a:solidFill>
              </a:rPr>
              <a:t>영역의 </a:t>
            </a:r>
            <a:r>
              <a:rPr lang="en-US" altLang="ko-KR" dirty="0" smtClean="0">
                <a:solidFill>
                  <a:srgbClr val="FF0000"/>
                </a:solidFill>
              </a:rPr>
              <a:t>bottom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</a:rPr>
              <a:t>추가로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행</a:t>
            </a:r>
            <a:r>
              <a:rPr lang="en-US" altLang="ko-KR" dirty="0" smtClean="0">
                <a:solidFill>
                  <a:srgbClr val="FF0000"/>
                </a:solidFill>
              </a:rPr>
              <a:t>(2</a:t>
            </a:r>
            <a:r>
              <a:rPr lang="ko-KR" altLang="en-US" dirty="0" smtClean="0">
                <a:solidFill>
                  <a:srgbClr val="FF0000"/>
                </a:solidFill>
              </a:rPr>
              <a:t>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으로 또 한 번 </a:t>
            </a:r>
            <a:r>
              <a:rPr lang="ko-KR" altLang="en-US" dirty="0" smtClean="0">
                <a:solidFill>
                  <a:srgbClr val="FF0000"/>
                </a:solidFill>
              </a:rPr>
              <a:t>컨테이너를 나누었다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입력된 키워드로 특정 구간의 네이버 뉴스를 검색하여 해당 뉴스의 제목과 본문의 문장을 </a:t>
            </a:r>
            <a:r>
              <a:rPr lang="ko-KR" altLang="en-US" dirty="0" err="1" smtClean="0"/>
              <a:t>자연어처리하였다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단어로 구분하여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저장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활용하여 언급 빈도에 따라 글씨 크기가 다른 이미지를 산출하였다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563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3.3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추출된 각 이미지 파일들에 대해서 </a:t>
            </a:r>
            <a:r>
              <a:rPr lang="en-US" altLang="ko-KR" dirty="0" err="1" smtClean="0">
                <a:solidFill>
                  <a:srgbClr val="FF0000"/>
                </a:solidFill>
              </a:rPr>
              <a:t>javascript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</a:rPr>
              <a:t>onmouseenter</a:t>
            </a:r>
            <a:r>
              <a:rPr lang="en-US" altLang="ko-KR" dirty="0" smtClean="0">
                <a:solidFill>
                  <a:srgbClr val="FF0000"/>
                </a:solidFill>
              </a:rPr>
              <a:t>/leave </a:t>
            </a:r>
            <a:r>
              <a:rPr lang="ko-KR" altLang="en-US" dirty="0" smtClean="0">
                <a:solidFill>
                  <a:srgbClr val="FF0000"/>
                </a:solidFill>
              </a:rPr>
              <a:t>속성을 추가하고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zoomIn</a:t>
            </a:r>
            <a:r>
              <a:rPr lang="en-US" altLang="ko-KR" dirty="0" smtClean="0">
                <a:solidFill>
                  <a:srgbClr val="FF0000"/>
                </a:solidFill>
              </a:rPr>
              <a:t>/Out </a:t>
            </a:r>
            <a:r>
              <a:rPr lang="ko-KR" altLang="en-US" dirty="0" smtClean="0">
                <a:solidFill>
                  <a:srgbClr val="FF0000"/>
                </a:solidFill>
              </a:rPr>
              <a:t>등의 </a:t>
            </a:r>
            <a:r>
              <a:rPr lang="en-US" altLang="ko-KR" dirty="0" err="1" smtClean="0">
                <a:solidFill>
                  <a:srgbClr val="FF0000"/>
                </a:solidFill>
              </a:rPr>
              <a:t>Javascript</a:t>
            </a:r>
            <a:r>
              <a:rPr lang="ko-KR" altLang="en-US" dirty="0" smtClean="0">
                <a:solidFill>
                  <a:srgbClr val="FF0000"/>
                </a:solidFill>
              </a:rPr>
              <a:t>를 활용한 </a:t>
            </a:r>
            <a:r>
              <a:rPr lang="en-US" altLang="ko-KR" dirty="0" smtClean="0">
                <a:solidFill>
                  <a:srgbClr val="FF0000"/>
                </a:solidFill>
              </a:rPr>
              <a:t>method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부착하여 이미지에 커서 오버를 감지하고 축소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확대 기능을 구현하였다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커서</a:t>
            </a:r>
            <a:r>
              <a:rPr lang="ko-KR" altLang="en-US" dirty="0" smtClean="0">
                <a:solidFill>
                  <a:srgbClr val="FF0000"/>
                </a:solidFill>
              </a:rPr>
              <a:t>가 이미지의 영역에 </a:t>
            </a:r>
            <a:r>
              <a:rPr lang="ko-KR" altLang="en-US" dirty="0" smtClean="0">
                <a:solidFill>
                  <a:srgbClr val="FF0000"/>
                </a:solidFill>
              </a:rPr>
              <a:t>진입한</a:t>
            </a:r>
            <a:r>
              <a:rPr lang="ko-KR" altLang="en-US" dirty="0" smtClean="0">
                <a:solidFill>
                  <a:srgbClr val="FF0000"/>
                </a:solidFill>
              </a:rPr>
              <a:t>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줌인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확대</a:t>
            </a:r>
            <a:r>
              <a:rPr lang="en-US" altLang="ko-KR" dirty="0" smtClean="0">
                <a:solidFill>
                  <a:srgbClr val="FF0000"/>
                </a:solidFill>
              </a:rPr>
              <a:t>), </a:t>
            </a:r>
            <a:r>
              <a:rPr lang="ko-KR" altLang="en-US" dirty="0" smtClean="0">
                <a:solidFill>
                  <a:srgbClr val="FF0000"/>
                </a:solidFill>
              </a:rPr>
              <a:t>반대로 영역에서 벗어난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줌 아웃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축소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통해 본래 비율로 되돌린다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4657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여기는 마지막에 작성</a:t>
            </a:r>
            <a:endParaRPr lang="en-US" altLang="ko-KR" smtClean="0"/>
          </a:p>
          <a:p>
            <a:r>
              <a:rPr lang="ko-KR" altLang="en-US" smtClean="0"/>
              <a:t>대충 요약본</a:t>
            </a:r>
            <a:r>
              <a:rPr lang="en-US" altLang="ko-KR" smtClean="0"/>
              <a:t>? </a:t>
            </a:r>
            <a:r>
              <a:rPr lang="ko-KR" altLang="en-US" smtClean="0"/>
              <a:t>이라고 보면 될듯</a:t>
            </a:r>
            <a:endParaRPr lang="en-US" altLang="ko-KR" smtClean="0"/>
          </a:p>
          <a:p>
            <a:r>
              <a:rPr lang="ko-KR" altLang="en-US" smtClean="0"/>
              <a:t>클라이언트가 </a:t>
            </a:r>
            <a:r>
              <a:rPr lang="en-US" altLang="ko-KR" smtClean="0"/>
              <a:t>post request</a:t>
            </a:r>
            <a:r>
              <a:rPr lang="ko-KR" altLang="en-US" smtClean="0"/>
              <a:t>를 브라우저에서 클릭으로 </a:t>
            </a:r>
            <a:r>
              <a:rPr lang="en-US" altLang="ko-KR" smtClean="0"/>
              <a:t>nginx</a:t>
            </a:r>
            <a:r>
              <a:rPr lang="ko-KR" altLang="en-US" smtClean="0"/>
              <a:t>에게 보내면 </a:t>
            </a:r>
            <a:r>
              <a:rPr lang="en-US" altLang="ko-KR" smtClean="0"/>
              <a:t>nginx</a:t>
            </a:r>
            <a:r>
              <a:rPr lang="ko-KR" altLang="en-US" smtClean="0"/>
              <a:t>가 </a:t>
            </a:r>
            <a:r>
              <a:rPr lang="en-US" altLang="ko-KR" smtClean="0"/>
              <a:t>uwsgi</a:t>
            </a:r>
            <a:r>
              <a:rPr lang="ko-KR" altLang="en-US" smtClean="0"/>
              <a:t>라는 </a:t>
            </a:r>
            <a:r>
              <a:rPr lang="en-US" altLang="ko-KR" smtClean="0"/>
              <a:t>interface</a:t>
            </a:r>
            <a:r>
              <a:rPr lang="ko-KR" altLang="en-US" smtClean="0"/>
              <a:t>에게 보내서 </a:t>
            </a:r>
            <a:r>
              <a:rPr lang="en-US" altLang="ko-KR" smtClean="0"/>
              <a:t>flask</a:t>
            </a:r>
            <a:r>
              <a:rPr lang="ko-KR" altLang="en-US" smtClean="0"/>
              <a:t>로 하여금 </a:t>
            </a:r>
            <a:r>
              <a:rPr lang="en-US" altLang="ko-KR" smtClean="0"/>
              <a:t>html</a:t>
            </a:r>
            <a:r>
              <a:rPr lang="ko-KR" altLang="en-US" smtClean="0"/>
              <a:t>을 해석할 수 있도록 하고</a:t>
            </a:r>
            <a:r>
              <a:rPr lang="en-US" altLang="ko-KR" smtClean="0"/>
              <a:t>… </a:t>
            </a:r>
          </a:p>
          <a:p>
            <a:r>
              <a:rPr lang="en-US" altLang="ko-KR" smtClean="0"/>
              <a:t>&lt;proxy </a:t>
            </a:r>
            <a:r>
              <a:rPr lang="ko-KR" altLang="en-US" smtClean="0"/>
              <a:t>서버 잘알이 여기 작성 부탁</a:t>
            </a:r>
            <a:r>
              <a:rPr lang="en-US" altLang="ko-KR" smtClean="0"/>
              <a:t>&gt;</a:t>
            </a:r>
          </a:p>
          <a:p>
            <a:r>
              <a:rPr lang="ko-KR" altLang="en-US" smtClean="0"/>
              <a:t>아무튼 그래서 그걸 받은 </a:t>
            </a:r>
            <a:r>
              <a:rPr lang="en-US" altLang="ko-KR" smtClean="0"/>
              <a:t>flask</a:t>
            </a:r>
            <a:r>
              <a:rPr lang="ko-KR" altLang="en-US" smtClean="0"/>
              <a:t>는 어떻게 어떻게 해서 </a:t>
            </a:r>
            <a:r>
              <a:rPr lang="en-US" altLang="ko-KR" smtClean="0"/>
              <a:t>module01</a:t>
            </a:r>
            <a:r>
              <a:rPr lang="ko-KR" altLang="en-US" smtClean="0"/>
              <a:t>에서처럼 </a:t>
            </a:r>
            <a:r>
              <a:rPr lang="en-US" altLang="ko-KR" smtClean="0"/>
              <a:t>api</a:t>
            </a:r>
            <a:r>
              <a:rPr lang="ko-KR" altLang="en-US" smtClean="0"/>
              <a:t>로 </a:t>
            </a:r>
            <a:r>
              <a:rPr lang="en-US" altLang="ko-KR" smtClean="0"/>
              <a:t>NaverDB</a:t>
            </a:r>
            <a:r>
              <a:rPr lang="ko-KR" altLang="en-US" smtClean="0"/>
              <a:t>에 접근하여 크롤링</a:t>
            </a:r>
            <a:r>
              <a:rPr lang="en-US" altLang="ko-KR" smtClean="0"/>
              <a:t>, </a:t>
            </a:r>
            <a:r>
              <a:rPr lang="ko-KR" altLang="en-US" smtClean="0"/>
              <a:t>정제과정을 거친 후 다시 </a:t>
            </a:r>
            <a:r>
              <a:rPr lang="en-US" altLang="ko-KR" smtClean="0"/>
              <a:t>uWSGI</a:t>
            </a:r>
            <a:r>
              <a:rPr lang="ko-KR" altLang="en-US" smtClean="0"/>
              <a:t>통해서 </a:t>
            </a:r>
            <a:r>
              <a:rPr lang="en-US" altLang="ko-KR" smtClean="0"/>
              <a:t>nginx.. clien</a:t>
            </a:r>
            <a:r>
              <a:rPr lang="ko-KR" altLang="en-US" smtClean="0"/>
              <a:t>까지 </a:t>
            </a:r>
            <a:r>
              <a:rPr lang="en-US" altLang="ko-KR" smtClean="0"/>
              <a:t>html </a:t>
            </a:r>
            <a:r>
              <a:rPr lang="ko-KR" altLang="en-US" smtClean="0"/>
              <a:t>표현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!! </a:t>
            </a:r>
            <a:r>
              <a:rPr lang="ko-KR" altLang="en-US" smtClean="0"/>
              <a:t>이미지 수정</a:t>
            </a:r>
            <a:r>
              <a:rPr lang="en-US" altLang="ko-KR" smtClean="0"/>
              <a:t>, proxy </a:t>
            </a:r>
            <a:r>
              <a:rPr lang="ko-KR" altLang="en-US" smtClean="0"/>
              <a:t>설명 정확하게</a:t>
            </a:r>
            <a:endParaRPr lang="ko-KR" altLang="en-US"/>
          </a:p>
        </p:txBody>
      </p:sp>
      <p:pic>
        <p:nvPicPr>
          <p:cNvPr id="1026" name="Picture 2" descr="esfsef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93685"/>
            <a:ext cx="6172200" cy="36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367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모듈 프로젝트 2</vt:lpstr>
      <vt:lpstr>지난 이야기</vt:lpstr>
      <vt:lpstr>이번 프로젝트에서는…</vt:lpstr>
      <vt:lpstr># 1. 시작 화면</vt:lpstr>
      <vt:lpstr># 2. 로딩 화면</vt:lpstr>
      <vt:lpstr># 3.1 결과 화면</vt:lpstr>
      <vt:lpstr># 3.2 결과 화면</vt:lpstr>
      <vt:lpstr># 3.3 결과 화면</vt:lpstr>
      <vt:lpstr>결론적으로…</vt:lpstr>
      <vt:lpstr>결론적으로…</vt:lpstr>
      <vt:lpstr>QnA 시간입니다.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 2</dc:title>
  <dc:creator>user</dc:creator>
  <cp:lastModifiedBy>SangWoo Cho</cp:lastModifiedBy>
  <cp:revision>20</cp:revision>
  <dcterms:created xsi:type="dcterms:W3CDTF">2021-08-20T06:40:15Z</dcterms:created>
  <dcterms:modified xsi:type="dcterms:W3CDTF">2021-08-20T07:54:21Z</dcterms:modified>
</cp:coreProperties>
</file>