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1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5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0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7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4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2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4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60BC-85D6-4D2C-9406-79595A951C05}" type="datetimeFigureOut">
              <a:rPr lang="ko-KR" altLang="en-US" smtClean="0"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EDEBF-F925-4888-A578-1843F3268D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png"/><Relationship Id="rId34" Type="http://schemas.openxmlformats.org/officeDocument/2006/relationships/image" Target="../media/image18.png"/><Relationship Id="rId63" Type="http://schemas.openxmlformats.org/officeDocument/2006/relationships/image" Target="../media/image809.svg"/><Relationship Id="rId68" Type="http://schemas.openxmlformats.org/officeDocument/2006/relationships/image" Target="../media/image28.png"/><Relationship Id="rId76" Type="http://schemas.openxmlformats.org/officeDocument/2006/relationships/image" Target="../media/image36.png"/><Relationship Id="rId84" Type="http://schemas.openxmlformats.org/officeDocument/2006/relationships/image" Target="../media/image807.svg"/><Relationship Id="rId89" Type="http://schemas.openxmlformats.org/officeDocument/2006/relationships/image" Target="../media/image43.png"/><Relationship Id="rId97" Type="http://schemas.openxmlformats.org/officeDocument/2006/relationships/image" Target="../media/image51.png"/><Relationship Id="rId7" Type="http://schemas.openxmlformats.org/officeDocument/2006/relationships/image" Target="../media/image6.png"/><Relationship Id="rId71" Type="http://schemas.openxmlformats.org/officeDocument/2006/relationships/image" Target="../media/image31.png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681.svg"/><Relationship Id="rId29" Type="http://schemas.openxmlformats.org/officeDocument/2006/relationships/image" Target="../media/image13.png"/><Relationship Id="rId70" Type="http://schemas.openxmlformats.org/officeDocument/2006/relationships/image" Target="../media/image30.png"/><Relationship Id="rId75" Type="http://schemas.openxmlformats.org/officeDocument/2006/relationships/image" Target="../media/image35.png"/><Relationship Id="rId88" Type="http://schemas.openxmlformats.org/officeDocument/2006/relationships/image" Target="../media/image42.png"/><Relationship Id="rId91" Type="http://schemas.openxmlformats.org/officeDocument/2006/relationships/image" Target="../media/image45.png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66" Type="http://schemas.openxmlformats.org/officeDocument/2006/relationships/image" Target="../media/image26.png"/><Relationship Id="rId74" Type="http://schemas.openxmlformats.org/officeDocument/2006/relationships/image" Target="../media/image34.png"/><Relationship Id="rId87" Type="http://schemas.openxmlformats.org/officeDocument/2006/relationships/image" Target="../media/image41.png"/><Relationship Id="rId102" Type="http://schemas.openxmlformats.org/officeDocument/2006/relationships/image" Target="../media/image56.png"/><Relationship Id="rId5" Type="http://schemas.openxmlformats.org/officeDocument/2006/relationships/image" Target="../media/image4.png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36" Type="http://schemas.openxmlformats.org/officeDocument/2006/relationships/image" Target="../media/image20.png"/><Relationship Id="rId90" Type="http://schemas.openxmlformats.org/officeDocument/2006/relationships/image" Target="../media/image44.png"/><Relationship Id="rId95" Type="http://schemas.openxmlformats.org/officeDocument/2006/relationships/image" Target="../media/image49.png"/><Relationship Id="rId31" Type="http://schemas.openxmlformats.org/officeDocument/2006/relationships/image" Target="../media/image15.png"/><Relationship Id="rId60" Type="http://schemas.openxmlformats.org/officeDocument/2006/relationships/image" Target="../media/image23.png"/><Relationship Id="rId65" Type="http://schemas.openxmlformats.org/officeDocument/2006/relationships/image" Target="../media/image25.png"/><Relationship Id="rId73" Type="http://schemas.openxmlformats.org/officeDocument/2006/relationships/image" Target="../media/image33.png"/><Relationship Id="rId78" Type="http://schemas.openxmlformats.org/officeDocument/2006/relationships/image" Target="../media/image38.png"/><Relationship Id="rId86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image" Target="../media/image53.png"/><Relationship Id="rId101" Type="http://schemas.openxmlformats.org/officeDocument/2006/relationships/image" Target="../media/image55.png"/><Relationship Id="rId4" Type="http://schemas.openxmlformats.org/officeDocument/2006/relationships/image" Target="../media/image3.png"/><Relationship Id="rId22" Type="http://schemas.openxmlformats.org/officeDocument/2006/relationships/image" Target="../media/image12.svg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35" Type="http://schemas.openxmlformats.org/officeDocument/2006/relationships/image" Target="../media/image19.png"/><Relationship Id="rId64" Type="http://schemas.openxmlformats.org/officeDocument/2006/relationships/image" Target="../media/image24.png"/><Relationship Id="rId69" Type="http://schemas.openxmlformats.org/officeDocument/2006/relationships/image" Target="../media/image29.png"/><Relationship Id="rId77" Type="http://schemas.openxmlformats.org/officeDocument/2006/relationships/image" Target="../media/image37.png"/><Relationship Id="rId100" Type="http://schemas.openxmlformats.org/officeDocument/2006/relationships/image" Target="../media/image54.png"/><Relationship Id="rId72" Type="http://schemas.openxmlformats.org/officeDocument/2006/relationships/image" Target="../media/image32.png"/><Relationship Id="rId85" Type="http://schemas.openxmlformats.org/officeDocument/2006/relationships/image" Target="../media/image39.png"/><Relationship Id="rId93" Type="http://schemas.openxmlformats.org/officeDocument/2006/relationships/image" Target="../media/image47.png"/><Relationship Id="rId98" Type="http://schemas.openxmlformats.org/officeDocument/2006/relationships/image" Target="../media/image52.png"/><Relationship Id="rId3" Type="http://schemas.openxmlformats.org/officeDocument/2006/relationships/image" Target="../media/image2.png"/><Relationship Id="rId25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59" Type="http://schemas.openxmlformats.org/officeDocument/2006/relationships/image" Target="../media/image793.svg"/><Relationship Id="rId6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13" Type="http://schemas.openxmlformats.org/officeDocument/2006/relationships/image" Target="../media/image62.emf"/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6.jpeg"/><Relationship Id="rId11" Type="http://schemas.openxmlformats.org/officeDocument/2006/relationships/image" Target="../media/image61.emf"/><Relationship Id="rId5" Type="http://schemas.openxmlformats.org/officeDocument/2006/relationships/image" Target="../media/image65.jpe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64.jpeg"/><Relationship Id="rId9" Type="http://schemas.openxmlformats.org/officeDocument/2006/relationships/image" Target="../media/image69.jpe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862294" y="5339173"/>
            <a:ext cx="1582066" cy="83163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564651" y="1908315"/>
            <a:ext cx="1859246" cy="20332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web-a</a:t>
            </a:r>
            <a:endParaRPr lang="en-US" altLang="ko-KR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544187" y="4157825"/>
            <a:ext cx="1859246" cy="20332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WAS-c</a:t>
            </a:r>
            <a:endParaRPr lang="en-US" altLang="ko-KR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7544187" y="1908315"/>
            <a:ext cx="1859246" cy="20332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WAS-a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862294" y="3090856"/>
            <a:ext cx="1582066" cy="83163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532574" y="2956103"/>
            <a:ext cx="2082064" cy="9854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DB-Readonly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564651" y="4157825"/>
            <a:ext cx="1859246" cy="203323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>
              <a:defRPr/>
            </a:pPr>
            <a:r>
              <a:rPr lang="en-US" altLang="ko-KR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web-c</a:t>
            </a:r>
            <a:endParaRPr lang="en-US" altLang="ko-KR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862294" y="2208438"/>
            <a:ext cx="1582066" cy="83163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endpoint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0" name="Graphic 66">
            <a:extLst>
              <a:ext uri="{FF2B5EF4-FFF2-40B4-BE49-F238E27FC236}">
                <a16:creationId xmlns:a16="http://schemas.microsoft.com/office/drawing/2014/main" id="{27A2FBEB-B16D-5C48-AABF-654B9E13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15" y="53673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655179" y="107126"/>
            <a:ext cx="10324617" cy="662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79" y="10712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327336" y="683209"/>
            <a:ext cx="9585780" cy="597512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- Seoul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36" y="6832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975140" y="1258877"/>
            <a:ext cx="8851902" cy="531036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140" y="125827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50" y="190672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580192" y="8912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164711" y="5248376"/>
            <a:ext cx="1320785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</p:txBody>
      </p:sp>
      <p:pic>
        <p:nvPicPr>
          <p:cNvPr id="16" name="Graphic 22">
            <a:extLst>
              <a:ext uri="{FF2B5EF4-FFF2-40B4-BE49-F238E27FC236}">
                <a16:creationId xmlns:a16="http://schemas.microsoft.com/office/drawing/2014/main" id="{F9FA696D-9078-0249-8655-9184349AB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8" y="524837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4">
            <a:extLst>
              <a:ext uri="{FF2B5EF4-FFF2-40B4-BE49-F238E27FC236}">
                <a16:creationId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5" y="581987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13" y="54510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">
            <a:extLst>
              <a:ext uri="{FF2B5EF4-FFF2-40B4-BE49-F238E27FC236}">
                <a16:creationId xmlns:a16="http://schemas.microsoft.com/office/drawing/2014/main" id="{D808508E-BB8A-B744-81A6-F5C1AD1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13" y="49648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1">
            <a:extLst>
              <a:ext uri="{FF2B5EF4-FFF2-40B4-BE49-F238E27FC236}">
                <a16:creationId xmlns:a16="http://schemas.microsoft.com/office/drawing/2014/main" id="{7EE35D06-D915-564D-83F9-A74211383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752849" y="17348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76" y="17348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38" y="40289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31">
            <a:extLst>
              <a:ext uri="{FF2B5EF4-FFF2-40B4-BE49-F238E27FC236}">
                <a16:creationId xmlns:a16="http://schemas.microsoft.com/office/drawing/2014/main" id="{F400C3F7-C9D7-D341-BD21-50868EB55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76" y="33126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27" y="34326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41">
            <a:extLst>
              <a:ext uri="{FF2B5EF4-FFF2-40B4-BE49-F238E27FC236}">
                <a16:creationId xmlns:a16="http://schemas.microsoft.com/office/drawing/2014/main" id="{3ED30090-964F-E044-A541-A782E908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866" y="13166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43">
            <a:extLst>
              <a:ext uri="{FF2B5EF4-FFF2-40B4-BE49-F238E27FC236}">
                <a16:creationId xmlns:a16="http://schemas.microsoft.com/office/drawing/2014/main" id="{2BF3A7A7-CA9E-AF4B-93B0-15397692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42" y="40249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49" y="948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5">
            <a:extLst>
              <a:ext uri="{FF2B5EF4-FFF2-40B4-BE49-F238E27FC236}">
                <a16:creationId xmlns:a16="http://schemas.microsoft.com/office/drawing/2014/main" id="{9A78D264-AA97-2843-9439-617EAF044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49" y="34966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7">
            <a:extLst>
              <a:ext uri="{FF2B5EF4-FFF2-40B4-BE49-F238E27FC236}">
                <a16:creationId xmlns:a16="http://schemas.microsoft.com/office/drawing/2014/main" id="{030B3F5C-040F-364A-AB09-80DCB997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49" y="29726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91" y="52819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7">
            <a:extLst>
              <a:ext uri="{FF2B5EF4-FFF2-40B4-BE49-F238E27FC236}">
                <a16:creationId xmlns:a16="http://schemas.microsoft.com/office/drawing/2014/main" id="{10D4C470-6AB7-A449-8BEE-F594CCFA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59"/>
              </a:ext>
            </a:extLst>
          </a:blip>
          <a:srcRect/>
          <a:stretch/>
        </p:blipFill>
        <p:spPr bwMode="auto">
          <a:xfrm>
            <a:off x="1752849" y="22823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=""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432735" y="2550394"/>
            <a:ext cx="457200" cy="457200"/>
          </a:xfrm>
          <a:prstGeom prst="rect">
            <a:avLst/>
          </a:prstGeom>
        </p:spPr>
      </p:pic>
      <p:pic>
        <p:nvPicPr>
          <p:cNvPr id="66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41" y="61038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2">
            <a:extLst>
              <a:ext uri="{FF2B5EF4-FFF2-40B4-BE49-F238E27FC236}">
                <a16:creationId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2" y="173480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" idx="2"/>
            <a:endCxn id="123" idx="0"/>
          </p:cNvCxnSpPr>
          <p:nvPr/>
        </p:nvCxnSpPr>
        <p:spPr>
          <a:xfrm>
            <a:off x="815142" y="1361116"/>
            <a:ext cx="0" cy="3736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98" idx="0"/>
            <a:endCxn id="48" idx="2"/>
          </p:cNvCxnSpPr>
          <p:nvPr/>
        </p:nvCxnSpPr>
        <p:spPr>
          <a:xfrm flipV="1">
            <a:off x="1975991" y="4482105"/>
            <a:ext cx="5651" cy="2331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23" idx="3"/>
            <a:endCxn id="40" idx="1"/>
          </p:cNvCxnSpPr>
          <p:nvPr/>
        </p:nvCxnSpPr>
        <p:spPr>
          <a:xfrm flipV="1">
            <a:off x="1050092" y="1963407"/>
            <a:ext cx="702757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3315376" y="2192007"/>
            <a:ext cx="0" cy="112060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>
            <a:off x="1981449" y="1405255"/>
            <a:ext cx="0" cy="3295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8" idx="1"/>
            <a:endCxn id="48" idx="1"/>
          </p:cNvCxnSpPr>
          <p:nvPr/>
        </p:nvCxnSpPr>
        <p:spPr>
          <a:xfrm rot="10800000" flipH="1" flipV="1">
            <a:off x="1752848" y="3201235"/>
            <a:ext cx="193" cy="1052270"/>
          </a:xfrm>
          <a:prstGeom prst="bentConnector3">
            <a:avLst>
              <a:gd name="adj1" fmla="val -11844559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656640" y="1812573"/>
            <a:ext cx="8062118" cy="22100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a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685155" y="2852215"/>
            <a:ext cx="1597803" cy="93727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35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5608444" y="2457119"/>
            <a:ext cx="1746703" cy="13937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95" y="245711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3656640" y="4078457"/>
            <a:ext cx="8062118" cy="221000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c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1" name="그림 240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223" y="6110990"/>
            <a:ext cx="432000" cy="432000"/>
          </a:xfrm>
          <a:prstGeom prst="rect">
            <a:avLst/>
          </a:prstGeom>
        </p:spPr>
      </p:pic>
      <p:cxnSp>
        <p:nvCxnSpPr>
          <p:cNvPr id="245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6" idx="0"/>
            <a:endCxn id="240" idx="2"/>
          </p:cNvCxnSpPr>
          <p:nvPr/>
        </p:nvCxnSpPr>
        <p:spPr>
          <a:xfrm flipH="1" flipV="1">
            <a:off x="3324415" y="5824545"/>
            <a:ext cx="1626" cy="27932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4" y="2216193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50" y="415623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73" y="2956103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7" name="Graphic 8">
            <a:extLst>
              <a:ext uri="{FF2B5EF4-FFF2-40B4-BE49-F238E27FC236}">
                <a16:creationId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80" y="3821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843012" y="3183819"/>
            <a:ext cx="1642163" cy="67050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7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3116" y="755043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4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1" y="755043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5" name="Graphic 23">
            <a:extLst>
              <a:ext uri="{FF2B5EF4-FFF2-40B4-BE49-F238E27FC236}">
                <a16:creationId xmlns:a16="http://schemas.microsoft.com/office/drawing/2014/main" id="{7A72A076-3A2E-204D-AE19-AFA86185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30" y="179166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3"/>
          <a:srcRect/>
          <a:stretch/>
        </p:blipFill>
        <p:spPr bwMode="auto">
          <a:xfrm>
            <a:off x="9425430" y="755043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" name="Graphic 21">
            <a:extLst>
              <a:ext uri="{FF2B5EF4-FFF2-40B4-BE49-F238E27FC236}">
                <a16:creationId xmlns:a16="http://schemas.microsoft.com/office/drawing/2014/main" id="{2274BF0C-7782-4E49-BA18-B61AFF72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307" y="179167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0" name="Graphic 6">
            <a:extLst>
              <a:ext uri="{FF2B5EF4-FFF2-40B4-BE49-F238E27FC236}">
                <a16:creationId xmlns:a16="http://schemas.microsoft.com/office/drawing/2014/main" id="{0375085F-D808-204E-8774-CFFA4078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720" y="179167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1" name="Graphic 20">
            <a:extLst>
              <a:ext uri="{FF2B5EF4-FFF2-40B4-BE49-F238E27FC236}">
                <a16:creationId xmlns:a16="http://schemas.microsoft.com/office/drawing/2014/main" id="{558F2543-61BB-4941-BDCB-203B8A79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6"/>
          <a:srcRect/>
          <a:stretch/>
        </p:blipFill>
        <p:spPr bwMode="auto">
          <a:xfrm>
            <a:off x="6144894" y="179167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2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94" y="179167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그림 382"/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881" y="179167"/>
            <a:ext cx="432000" cy="432000"/>
          </a:xfrm>
          <a:prstGeom prst="rect">
            <a:avLst/>
          </a:prstGeom>
        </p:spPr>
      </p:pic>
      <p:pic>
        <p:nvPicPr>
          <p:cNvPr id="384" name="Graphic 20">
            <a:extLst>
              <a:ext uri="{FF2B5EF4-FFF2-40B4-BE49-F238E27FC236}">
                <a16:creationId xmlns:a16="http://schemas.microsoft.com/office/drawing/2014/main" id="{0E94C909-26E0-EB4E-B3BD-BEF519201D78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xdr="http://schemas.openxmlformats.org/drawingml/2006/spreadsheetDrawing" xmlns:asvg="http://schemas.microsoft.com/office/drawing/2016/SVG/main" xmlns="" xmlns:lc="http://schemas.openxmlformats.org/drawingml/2006/lockedCanvas" r:embed="rId84"/>
              </a:ext>
            </a:extLst>
          </a:blip>
          <a:stretch>
            <a:fillRect/>
          </a:stretch>
        </p:blipFill>
        <p:spPr>
          <a:xfrm>
            <a:off x="7600468" y="179167"/>
            <a:ext cx="433092" cy="432000"/>
          </a:xfrm>
          <a:prstGeom prst="rect">
            <a:avLst/>
          </a:prstGeom>
        </p:spPr>
      </p:pic>
      <p:pic>
        <p:nvPicPr>
          <p:cNvPr id="385" name="Graphic 24">
            <a:extLst>
              <a:ext uri="{FF2B5EF4-FFF2-40B4-BE49-F238E27FC236}">
                <a16:creationId xmlns:a16="http://schemas.microsoft.com/office/drawing/2014/main" id="{C15660B5-64EE-704A-AFBF-F99EE7F3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417" y="756777"/>
            <a:ext cx="43309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50" y="179167"/>
            <a:ext cx="43309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8">
            <a:extLst>
              <a:ext uri="{FF2B5EF4-FFF2-40B4-BE49-F238E27FC236}">
                <a16:creationId xmlns:a16="http://schemas.microsoft.com/office/drawing/2014/main" id="{BCE2E1E0-C343-8D49-A626-A57A656C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29" y="179167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20">
            <a:extLst>
              <a:ext uri="{FF2B5EF4-FFF2-40B4-BE49-F238E27FC236}">
                <a16:creationId xmlns:a16="http://schemas.microsoft.com/office/drawing/2014/main" id="{5BC224FA-8AAD-5F48-A313-53A316DE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416" y="179167"/>
            <a:ext cx="43309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" name="Graphic 19">
            <a:extLst>
              <a:ext uri="{FF2B5EF4-FFF2-40B4-BE49-F238E27FC236}">
                <a16:creationId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95" y="179167"/>
            <a:ext cx="43309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" name="Graphic 16">
            <a:extLst>
              <a:ext uri="{FF2B5EF4-FFF2-40B4-BE49-F238E27FC236}">
                <a16:creationId xmlns:a16="http://schemas.microsoft.com/office/drawing/2014/main" id="{2A6B43E6-CDCC-D049-9CB5-90178A83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77" y="179167"/>
            <a:ext cx="43309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2" name="Graphic 19">
            <a:extLst>
              <a:ext uri="{FF2B5EF4-FFF2-40B4-BE49-F238E27FC236}">
                <a16:creationId xmlns:a16="http://schemas.microsoft.com/office/drawing/2014/main" id="{454AE138-0809-1848-9E6B-0A03D615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756" y="179167"/>
            <a:ext cx="43309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3" name="Graphic 21">
            <a:extLst>
              <a:ext uri="{FF2B5EF4-FFF2-40B4-BE49-F238E27FC236}">
                <a16:creationId xmlns:a16="http://schemas.microsoft.com/office/drawing/2014/main" id="{191D01C6-E95E-3646-BCA8-8724F6F9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434" y="179167"/>
            <a:ext cx="433092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4" name="Graphic 19">
            <a:extLst>
              <a:ext uri="{FF2B5EF4-FFF2-40B4-BE49-F238E27FC236}">
                <a16:creationId xmlns:a16="http://schemas.microsoft.com/office/drawing/2014/main" id="{686EA806-27E6-C540-879E-B3550F2CC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116" y="179167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86" y="190672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86" y="415623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4" y="3091451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7678753" y="2852215"/>
            <a:ext cx="1597803" cy="93727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17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602042" y="2457119"/>
            <a:ext cx="1746703" cy="13937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93" y="245711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5685155" y="5102198"/>
            <a:ext cx="1597803" cy="93727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21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5608444" y="4707102"/>
            <a:ext cx="1746703" cy="13937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95" y="470710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7678753" y="5102198"/>
            <a:ext cx="1597803" cy="93727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26" name="Rectangle 12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7602042" y="4707102"/>
            <a:ext cx="1746703" cy="13937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93" y="4707102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14" y="38219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3"/>
            <a:endCxn id="277" idx="1"/>
          </p:cNvCxnSpPr>
          <p:nvPr/>
        </p:nvCxnSpPr>
        <p:spPr>
          <a:xfrm>
            <a:off x="3543976" y="3541209"/>
            <a:ext cx="1729704" cy="509309"/>
          </a:xfrm>
          <a:prstGeom prst="bentConnector3">
            <a:avLst>
              <a:gd name="adj1" fmla="val 3322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rot="10800000">
            <a:off x="3543977" y="3541210"/>
            <a:ext cx="880751" cy="12003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95" y="32237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95" y="54737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10" y="54737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62">
            <a:extLst>
              <a:ext uri="{FF2B5EF4-FFF2-40B4-BE49-F238E27FC236}">
                <a16:creationId xmlns:a16="http://schemas.microsoft.com/office/drawing/2014/main" id="{8B47AFFF-81D9-C348-90A5-553E82D0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10" y="32237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0"/>
            <a:endCxn id="64" idx="1"/>
          </p:cNvCxnSpPr>
          <p:nvPr/>
        </p:nvCxnSpPr>
        <p:spPr>
          <a:xfrm rot="5400000" flipH="1" flipV="1">
            <a:off x="3607248" y="2487123"/>
            <a:ext cx="533615" cy="111735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0"/>
            <a:endCxn id="236" idx="1"/>
          </p:cNvCxnSpPr>
          <p:nvPr/>
        </p:nvCxnSpPr>
        <p:spPr>
          <a:xfrm rot="5400000" flipH="1" flipV="1">
            <a:off x="5309638" y="2814862"/>
            <a:ext cx="1199699" cy="81441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77" idx="2"/>
            <a:endCxn id="122" idx="1"/>
          </p:cNvCxnSpPr>
          <p:nvPr/>
        </p:nvCxnSpPr>
        <p:spPr>
          <a:xfrm rot="16200000" flipH="1">
            <a:off x="5612945" y="4168452"/>
            <a:ext cx="593084" cy="81441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0"/>
            <a:endCxn id="118" idx="1"/>
          </p:cNvCxnSpPr>
          <p:nvPr/>
        </p:nvCxnSpPr>
        <p:spPr>
          <a:xfrm rot="5400000" flipH="1" flipV="1">
            <a:off x="7296704" y="2808330"/>
            <a:ext cx="1199699" cy="82747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288" idx="2"/>
            <a:endCxn id="127" idx="1"/>
          </p:cNvCxnSpPr>
          <p:nvPr/>
        </p:nvCxnSpPr>
        <p:spPr>
          <a:xfrm rot="16200000" flipH="1">
            <a:off x="7600011" y="4161920"/>
            <a:ext cx="593084" cy="82747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39" idx="3"/>
            <a:endCxn id="288" idx="1"/>
          </p:cNvCxnSpPr>
          <p:nvPr/>
        </p:nvCxnSpPr>
        <p:spPr>
          <a:xfrm>
            <a:off x="6710395" y="3452326"/>
            <a:ext cx="543819" cy="59819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0" idx="3"/>
            <a:endCxn id="288" idx="1"/>
          </p:cNvCxnSpPr>
          <p:nvPr/>
        </p:nvCxnSpPr>
        <p:spPr>
          <a:xfrm flipV="1">
            <a:off x="6710395" y="4050518"/>
            <a:ext cx="543819" cy="165179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3946715" y="5577895"/>
            <a:ext cx="1393719" cy="54373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7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95" y="56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1" idx="3"/>
            <a:endCxn id="66" idx="1"/>
          </p:cNvCxnSpPr>
          <p:nvPr/>
        </p:nvCxnSpPr>
        <p:spPr>
          <a:xfrm>
            <a:off x="2860223" y="6326990"/>
            <a:ext cx="237218" cy="547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Graphic 27">
            <a:extLst>
              <a:ext uri="{FF2B5EF4-FFF2-40B4-BE49-F238E27FC236}">
                <a16:creationId xmlns:a16="http://schemas.microsoft.com/office/drawing/2014/main" id="{CF086638-2C79-7E48-9E8E-C448A979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193" y="762098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532574" y="1910332"/>
            <a:ext cx="2082064" cy="9854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HSM-a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73" y="191033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843012" y="2138048"/>
            <a:ext cx="1642163" cy="67050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73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532574" y="4150610"/>
            <a:ext cx="2082064" cy="9854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HSM-c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73" y="415061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843012" y="4378326"/>
            <a:ext cx="1642163" cy="67050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79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9532574" y="5200835"/>
            <a:ext cx="2082064" cy="9854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DB-Base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573" y="520083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" name="Rectangle 30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9843012" y="5428551"/>
            <a:ext cx="1642163" cy="67050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283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701" y="23834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701" y="46195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09" idx="3"/>
            <a:endCxn id="317" idx="3"/>
          </p:cNvCxnSpPr>
          <p:nvPr/>
        </p:nvCxnSpPr>
        <p:spPr>
          <a:xfrm>
            <a:off x="10881052" y="3622937"/>
            <a:ext cx="12700" cy="2242750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32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862294" y="4456755"/>
            <a:ext cx="1582066" cy="83163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endpoint</a:t>
            </a: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5" name="Graphic 23">
            <a:extLst>
              <a:ext uri="{FF2B5EF4-FFF2-40B4-BE49-F238E27FC236}">
                <a16:creationId xmlns:a16="http://schemas.microsoft.com/office/drawing/2014/main" id="{F278EA87-1989-1E4D-A5DF-6B8BD126F5A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=""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432735" y="4798711"/>
            <a:ext cx="457200" cy="457200"/>
          </a:xfrm>
          <a:prstGeom prst="rect">
            <a:avLst/>
          </a:prstGeom>
        </p:spPr>
      </p:pic>
      <p:pic>
        <p:nvPicPr>
          <p:cNvPr id="296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4" y="446451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294" y="5339768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8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2"/>
            <a:endCxn id="295" idx="1"/>
          </p:cNvCxnSpPr>
          <p:nvPr/>
        </p:nvCxnSpPr>
        <p:spPr>
          <a:xfrm rot="16200000" flipH="1">
            <a:off x="3245304" y="3839880"/>
            <a:ext cx="1257502" cy="1117359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2" idx="3"/>
            <a:endCxn id="309" idx="1"/>
          </p:cNvCxnSpPr>
          <p:nvPr/>
        </p:nvCxnSpPr>
        <p:spPr>
          <a:xfrm>
            <a:off x="8702410" y="3452326"/>
            <a:ext cx="1721442" cy="170611"/>
          </a:xfrm>
          <a:prstGeom prst="bentConnector3">
            <a:avLst>
              <a:gd name="adj1" fmla="val 4438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141" idx="3"/>
            <a:endCxn id="309" idx="1"/>
          </p:cNvCxnSpPr>
          <p:nvPr/>
        </p:nvCxnSpPr>
        <p:spPr>
          <a:xfrm flipV="1">
            <a:off x="8702410" y="3622937"/>
            <a:ext cx="1721442" cy="2079372"/>
          </a:xfrm>
          <a:prstGeom prst="bentConnector3">
            <a:avLst>
              <a:gd name="adj1" fmla="val 4438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" name="Graphic 7">
            <a:extLst>
              <a:ext uri="{FF2B5EF4-FFF2-40B4-BE49-F238E27FC236}">
                <a16:creationId xmlns:a16="http://schemas.microsoft.com/office/drawing/2014/main" id="{8B907A20-E53F-2D49-8F51-489E8BF2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21" y="754835"/>
            <a:ext cx="43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52" y="33943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Graphic 23">
            <a:extLst>
              <a:ext uri="{FF2B5EF4-FFF2-40B4-BE49-F238E27FC236}">
                <a16:creationId xmlns:a16="http://schemas.microsoft.com/office/drawing/2014/main" id="{6C7F2A04-6606-F843-89BB-7B833BB6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852" y="56370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0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17" idx="2"/>
            <a:endCxn id="66" idx="3"/>
          </p:cNvCxnSpPr>
          <p:nvPr/>
        </p:nvCxnSpPr>
        <p:spPr>
          <a:xfrm rot="5400000">
            <a:off x="6984457" y="2664472"/>
            <a:ext cx="238181" cy="709781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>
            <a:off x="2210242" y="4253505"/>
            <a:ext cx="212396" cy="39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8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2210049" y="1963407"/>
            <a:ext cx="87672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62" idx="1"/>
            <a:endCxn id="40" idx="1"/>
          </p:cNvCxnSpPr>
          <p:nvPr/>
        </p:nvCxnSpPr>
        <p:spPr>
          <a:xfrm rot="10800000">
            <a:off x="1752849" y="1963408"/>
            <a:ext cx="12700" cy="547495"/>
          </a:xfrm>
          <a:prstGeom prst="bentConnector3">
            <a:avLst>
              <a:gd name="adj1" fmla="val 180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57" idx="1"/>
            <a:endCxn id="48" idx="1"/>
          </p:cNvCxnSpPr>
          <p:nvPr/>
        </p:nvCxnSpPr>
        <p:spPr>
          <a:xfrm rot="10800000" flipH="1" flipV="1">
            <a:off x="1752848" y="3725259"/>
            <a:ext cx="193" cy="528245"/>
          </a:xfrm>
          <a:prstGeom prst="bentConnector3">
            <a:avLst>
              <a:gd name="adj1" fmla="val -11844559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4" idx="0"/>
            <a:endCxn id="45" idx="1"/>
          </p:cNvCxnSpPr>
          <p:nvPr/>
        </p:nvCxnSpPr>
        <p:spPr>
          <a:xfrm rot="5400000" flipH="1" flipV="1">
            <a:off x="2625161" y="3567286"/>
            <a:ext cx="487692" cy="43553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7" name="Graphic 7">
            <a:extLst>
              <a:ext uri="{FF2B5EF4-FFF2-40B4-BE49-F238E27FC236}">
                <a16:creationId xmlns:a16="http://schemas.microsoft.com/office/drawing/2014/main" id="{26C0DC1E-098C-CA46-B385-73951CEA5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56" y="50316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8" name="Graphic 7">
            <a:extLst>
              <a:ext uri="{FF2B5EF4-FFF2-40B4-BE49-F238E27FC236}">
                <a16:creationId xmlns:a16="http://schemas.microsoft.com/office/drawing/2014/main" id="{82EA0410-C655-E24E-9D4C-48CB65240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91" y="47152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1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397" idx="0"/>
            <a:endCxn id="48" idx="1"/>
          </p:cNvCxnSpPr>
          <p:nvPr/>
        </p:nvCxnSpPr>
        <p:spPr>
          <a:xfrm rot="5400000" flipH="1" flipV="1">
            <a:off x="905034" y="4183627"/>
            <a:ext cx="778130" cy="91788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37">
            <a:extLst>
              <a:ext uri="{FF2B5EF4-FFF2-40B4-BE49-F238E27FC236}">
                <a16:creationId xmlns:a16="http://schemas.microsoft.com/office/drawing/2014/main" id="{62C3BD79-715B-4C4A-8AA8-E8BC4F698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561" y="56354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Elbow Connector 10">
            <a:extLst>
              <a:ext uri="{FF2B5EF4-FFF2-40B4-BE49-F238E27FC236}">
                <a16:creationId xmlns:a16="http://schemas.microsoft.com/office/drawing/2014/main" id="{7E81FDE8-E3D7-0B42-935A-345EEC2133AB}"/>
              </a:ext>
            </a:extLst>
          </p:cNvPr>
          <p:cNvCxnSpPr>
            <a:cxnSpLocks/>
            <a:stCxn id="45" idx="2"/>
            <a:endCxn id="138" idx="0"/>
          </p:cNvCxnSpPr>
          <p:nvPr/>
        </p:nvCxnSpPr>
        <p:spPr>
          <a:xfrm rot="16200000" flipH="1">
            <a:off x="2913944" y="4171240"/>
            <a:ext cx="1865649" cy="1062785"/>
          </a:xfrm>
          <a:prstGeom prst="bentConnector3">
            <a:avLst>
              <a:gd name="adj1" fmla="val 8289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2" y="548418"/>
            <a:ext cx="9244134" cy="630958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06363" y="110093"/>
            <a:ext cx="522450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주요 보안 리소스 사용 목적 및 보안 정책 관련성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572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3" y="0"/>
            <a:ext cx="8027096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463" y="168442"/>
            <a:ext cx="5568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의료 데이터 마이그레이션 참조 모델 </a:t>
            </a:r>
            <a:r>
              <a:rPr lang="en-US" altLang="ko-KR" b="1" smtClean="0"/>
              <a:t>: Naver Cloud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5193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3" y="97536"/>
            <a:ext cx="6011403" cy="4842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3" y="803641"/>
            <a:ext cx="6042087" cy="5896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233160" y="80364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smtClean="0"/>
              <a:t>1. DevOps</a:t>
            </a:r>
            <a:endParaRPr lang="ko-KR" altLang="en-US" b="1" u="sng"/>
          </a:p>
        </p:txBody>
      </p:sp>
      <p:sp>
        <p:nvSpPr>
          <p:cNvPr id="7" name="TextBox 6"/>
          <p:cNvSpPr txBox="1"/>
          <p:nvPr/>
        </p:nvSpPr>
        <p:spPr>
          <a:xfrm>
            <a:off x="6233160" y="2121209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smtClean="0"/>
              <a:t>2. CI/CD</a:t>
            </a:r>
            <a:endParaRPr lang="ko-KR" altLang="en-US" b="1" u="sng"/>
          </a:p>
        </p:txBody>
      </p:sp>
      <p:sp>
        <p:nvSpPr>
          <p:cNvPr id="8" name="TextBox 7"/>
          <p:cNvSpPr txBox="1"/>
          <p:nvPr/>
        </p:nvSpPr>
        <p:spPr>
          <a:xfrm>
            <a:off x="6233160" y="3438777"/>
            <a:ext cx="196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smtClean="0"/>
              <a:t>3. Microservices</a:t>
            </a:r>
            <a:endParaRPr lang="ko-KR" altLang="en-US" b="1" u="sng"/>
          </a:p>
        </p:txBody>
      </p:sp>
      <p:sp>
        <p:nvSpPr>
          <p:cNvPr id="9" name="TextBox 8"/>
          <p:cNvSpPr txBox="1"/>
          <p:nvPr/>
        </p:nvSpPr>
        <p:spPr>
          <a:xfrm>
            <a:off x="6233160" y="4756345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smtClean="0"/>
              <a:t>4. Containers</a:t>
            </a:r>
            <a:endParaRPr lang="ko-KR" altLang="en-US" b="1" u="sng"/>
          </a:p>
        </p:txBody>
      </p:sp>
      <p:sp>
        <p:nvSpPr>
          <p:cNvPr id="10" name="TextBox 9"/>
          <p:cNvSpPr txBox="1"/>
          <p:nvPr/>
        </p:nvSpPr>
        <p:spPr>
          <a:xfrm>
            <a:off x="6233160" y="1172973"/>
            <a:ext cx="356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AWS Security Hub</a:t>
            </a:r>
            <a:r>
              <a:rPr lang="ko-KR" altLang="en-US" smtClean="0"/>
              <a:t>를 통해 </a:t>
            </a:r>
            <a:endParaRPr lang="en-US" altLang="ko-KR" smtClean="0"/>
          </a:p>
          <a:p>
            <a:r>
              <a:rPr lang="ko-KR" altLang="en-US" smtClean="0"/>
              <a:t>보안 및 규정준수 지속적인 확인</a:t>
            </a:r>
            <a:r>
              <a:rPr lang="en-US" altLang="ko-KR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3160" y="2493919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인프라 설계에서 고려하지 않았음</a:t>
            </a:r>
            <a:r>
              <a:rPr lang="en-US" altLang="ko-KR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3160" y="3808109"/>
            <a:ext cx="600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Web</a:t>
            </a:r>
            <a:r>
              <a:rPr lang="ko-KR" altLang="en-US" smtClean="0"/>
              <a:t>단 </a:t>
            </a:r>
            <a:r>
              <a:rPr lang="en-US" altLang="ko-KR" smtClean="0"/>
              <a:t>Lambda + Cloudfront + S3 </a:t>
            </a:r>
            <a:r>
              <a:rPr lang="ko-KR" altLang="en-US" smtClean="0"/>
              <a:t>구조</a:t>
            </a:r>
            <a:r>
              <a:rPr lang="en-US" altLang="ko-KR" smtClean="0"/>
              <a:t> </a:t>
            </a:r>
            <a:r>
              <a:rPr lang="ko-KR" altLang="en-US" smtClean="0"/>
              <a:t>도입 검토중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WAS</a:t>
            </a:r>
            <a:r>
              <a:rPr lang="ko-KR" altLang="en-US" smtClean="0"/>
              <a:t>단 </a:t>
            </a:r>
            <a:r>
              <a:rPr lang="en-US" altLang="ko-KR" smtClean="0"/>
              <a:t>Docker(k8s) </a:t>
            </a:r>
            <a:r>
              <a:rPr lang="ko-KR" altLang="en-US" smtClean="0"/>
              <a:t>적용 검토중</a:t>
            </a:r>
            <a:endParaRPr lang="en-US" altLang="ko-KR" smtClean="0"/>
          </a:p>
          <a:p>
            <a:r>
              <a:rPr lang="en-US" altLang="ko-KR" smtClean="0"/>
              <a:t>DB</a:t>
            </a:r>
            <a:r>
              <a:rPr lang="ko-KR" altLang="en-US" smtClean="0"/>
              <a:t>단 </a:t>
            </a:r>
            <a:r>
              <a:rPr lang="en-US" altLang="ko-KR" smtClean="0"/>
              <a:t>DocumentDB </a:t>
            </a:r>
            <a:r>
              <a:rPr lang="ko-KR" altLang="en-US" smtClean="0"/>
              <a:t>사용</a:t>
            </a:r>
            <a:r>
              <a:rPr lang="en-US" altLang="ko-KR" smtClean="0"/>
              <a:t>,</a:t>
            </a:r>
            <a:r>
              <a:rPr lang="ko-KR" altLang="en-US" smtClean="0"/>
              <a:t> </a:t>
            </a:r>
            <a:r>
              <a:rPr lang="en-US" altLang="ko-KR" smtClean="0"/>
              <a:t>code </a:t>
            </a:r>
            <a:r>
              <a:rPr lang="ko-KR" altLang="en-US" smtClean="0"/>
              <a:t>친화적 사용자 정보 저장</a:t>
            </a:r>
            <a:endParaRPr lang="en-US" altLang="ko-KR" smtClean="0"/>
          </a:p>
        </p:txBody>
      </p:sp>
      <p:sp>
        <p:nvSpPr>
          <p:cNvPr id="16" name="TextBox 15"/>
          <p:cNvSpPr txBox="1"/>
          <p:nvPr/>
        </p:nvSpPr>
        <p:spPr>
          <a:xfrm>
            <a:off x="6233160" y="5122299"/>
            <a:ext cx="5610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Docker on EC2 </a:t>
            </a:r>
            <a:r>
              <a:rPr lang="ko-KR" altLang="en-US" smtClean="0"/>
              <a:t>방식으로 컨테이너 기반 서비스 제공</a:t>
            </a:r>
            <a:endParaRPr lang="en-US" altLang="ko-KR"/>
          </a:p>
          <a:p>
            <a:r>
              <a:rPr lang="ko-KR" altLang="en-US" smtClean="0"/>
              <a:t>서비스와 </a:t>
            </a:r>
            <a:r>
              <a:rPr lang="en-US" altLang="ko-KR" smtClean="0"/>
              <a:t>EC2</a:t>
            </a:r>
            <a:r>
              <a:rPr lang="ko-KR" altLang="en-US"/>
              <a:t>간</a:t>
            </a:r>
            <a:r>
              <a:rPr lang="ko-KR" altLang="en-US" smtClean="0"/>
              <a:t> 격리를 보장하여 안정성 확보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569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341" y="97360"/>
            <a:ext cx="1926201" cy="342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189" y="97360"/>
            <a:ext cx="1926201" cy="342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65" y="97360"/>
            <a:ext cx="1926201" cy="342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13" y="97360"/>
            <a:ext cx="1926201" cy="342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71" y="3316200"/>
            <a:ext cx="1926201" cy="342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79" y="3316200"/>
            <a:ext cx="1926201" cy="342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686" y="3316200"/>
            <a:ext cx="1926201" cy="342435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3393"/>
              </p:ext>
            </p:extLst>
          </p:nvPr>
        </p:nvGraphicFramePr>
        <p:xfrm>
          <a:off x="249121" y="3642033"/>
          <a:ext cx="2084445" cy="309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10" imgW="5731988" imgH="8521506" progId="Word.Document.12">
                  <p:embed/>
                </p:oleObj>
              </mc:Choice>
              <mc:Fallback>
                <p:oleObj name="Document" r:id="rId10" imgW="5731988" imgH="8521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121" y="3642033"/>
                        <a:ext cx="2084445" cy="3098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39556"/>
              </p:ext>
            </p:extLst>
          </p:nvPr>
        </p:nvGraphicFramePr>
        <p:xfrm>
          <a:off x="2628374" y="3642032"/>
          <a:ext cx="2059025" cy="309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Document" r:id="rId12" imgW="5731988" imgH="8625550" progId="Word.Document.12">
                  <p:embed/>
                </p:oleObj>
              </mc:Choice>
              <mc:Fallback>
                <p:oleObj name="Document" r:id="rId12" imgW="5731988" imgH="86255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28374" y="3642032"/>
                        <a:ext cx="2059025" cy="3098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49121" y="168442"/>
            <a:ext cx="202491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서비스 이용약관</a:t>
            </a:r>
            <a:r>
              <a:rPr lang="en-US" altLang="ko-KR" b="1" smtClean="0"/>
              <a:t>, </a:t>
            </a:r>
            <a:br>
              <a:rPr lang="en-US" altLang="ko-KR" b="1" smtClean="0"/>
            </a:br>
            <a:r>
              <a:rPr lang="ko-KR" altLang="en-US" b="1" smtClean="0"/>
              <a:t>개인정보취급방침</a:t>
            </a:r>
            <a:endParaRPr lang="ko-KR" altLang="en-US" b="1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4043" y="2142038"/>
            <a:ext cx="2856217" cy="11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63772" y="214119"/>
            <a:ext cx="10594038" cy="6385348"/>
            <a:chOff x="835961" y="165993"/>
            <a:chExt cx="10594038" cy="6385348"/>
          </a:xfrm>
        </p:grpSpPr>
        <p:pic>
          <p:nvPicPr>
            <p:cNvPr id="4" name="그림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5961" y="165993"/>
              <a:ext cx="5731510" cy="4180205"/>
            </a:xfrm>
            <a:prstGeom prst="rect">
              <a:avLst/>
            </a:prstGeom>
          </p:spPr>
        </p:pic>
        <p:pic>
          <p:nvPicPr>
            <p:cNvPr id="5" name="그림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35961" y="4346198"/>
              <a:ext cx="5731510" cy="2205143"/>
            </a:xfrm>
            <a:prstGeom prst="rect">
              <a:avLst/>
            </a:prstGeom>
          </p:spPr>
        </p:pic>
        <p:pic>
          <p:nvPicPr>
            <p:cNvPr id="6" name="그림 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719402" y="165993"/>
              <a:ext cx="4710597" cy="6385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1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48375" cy="482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546470"/>
            <a:ext cx="5812004" cy="34359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789" y="4829175"/>
            <a:ext cx="4829175" cy="1009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2303" y="5838825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가명처리 테스트 </a:t>
            </a:r>
            <a:r>
              <a:rPr lang="en-US" altLang="ko-KR" smtClean="0"/>
              <a:t>(SHA-256 Hash Function)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5" y="4609677"/>
            <a:ext cx="3496929" cy="18623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384" y="4735280"/>
            <a:ext cx="2918035" cy="18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129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53</cp:revision>
  <dcterms:created xsi:type="dcterms:W3CDTF">2021-11-03T08:14:03Z</dcterms:created>
  <dcterms:modified xsi:type="dcterms:W3CDTF">2021-11-13T01:03:46Z</dcterms:modified>
</cp:coreProperties>
</file>