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88" r:id="rId7"/>
    <p:sldId id="270" r:id="rId8"/>
    <p:sldId id="287" r:id="rId9"/>
    <p:sldId id="271" r:id="rId10"/>
    <p:sldId id="274" r:id="rId11"/>
    <p:sldId id="272" r:id="rId12"/>
    <p:sldId id="275" r:id="rId13"/>
    <p:sldId id="278" r:id="rId14"/>
    <p:sldId id="276" r:id="rId15"/>
    <p:sldId id="279" r:id="rId16"/>
    <p:sldId id="280" r:id="rId17"/>
    <p:sldId id="281" r:id="rId18"/>
    <p:sldId id="282" r:id="rId19"/>
    <p:sldId id="284" r:id="rId20"/>
    <p:sldId id="285" r:id="rId21"/>
    <p:sldId id="286" r:id="rId22"/>
    <p:sldId id="265" r:id="rId23"/>
    <p:sldId id="27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388" autoAdjust="0"/>
  </p:normalViewPr>
  <p:slideViewPr>
    <p:cSldViewPr snapToGrid="0">
      <p:cViewPr varScale="1">
        <p:scale>
          <a:sx n="60" d="100"/>
          <a:sy n="60" d="100"/>
        </p:scale>
        <p:origin x="9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A8D90-61D0-414D-996A-2B68EEF6128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6D3CB-62FF-4220-AC56-C5B5B745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1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레이어</a:t>
            </a:r>
            <a:r>
              <a:rPr lang="en-US" altLang="ko-KR"/>
              <a:t>1, </a:t>
            </a:r>
            <a:r>
              <a:rPr lang="ko-KR" altLang="en-US"/>
              <a:t>왜 리전을 서울로 정하였는지</a:t>
            </a:r>
            <a:r>
              <a:rPr lang="en-US" altLang="ko-KR" baseline="0"/>
              <a:t> </a:t>
            </a:r>
            <a:r>
              <a:rPr lang="ko-KR" altLang="en-US" baseline="0"/>
              <a:t>설명</a:t>
            </a:r>
            <a:r>
              <a:rPr lang="en-US" altLang="ko-KR" baseline="0"/>
              <a:t>(</a:t>
            </a:r>
            <a:r>
              <a:rPr lang="ko-KR" altLang="en-US" baseline="0"/>
              <a:t>데이터 국내 보관</a:t>
            </a:r>
            <a:r>
              <a:rPr lang="en-US" altLang="ko-KR" baseline="0"/>
              <a:t>)</a:t>
            </a:r>
            <a:endParaRPr lang="en-US" altLang="ko-KR"/>
          </a:p>
          <a:p>
            <a:r>
              <a:rPr lang="ko-KR" altLang="en-US"/>
              <a:t>담당자 </a:t>
            </a:r>
            <a:r>
              <a:rPr lang="en-US" altLang="ko-KR"/>
              <a:t>: </a:t>
            </a:r>
            <a:r>
              <a:rPr lang="ko-KR" altLang="en-US"/>
              <a:t>김민지</a:t>
            </a:r>
            <a:endParaRPr lang="en-US" altLang="ko-KR"/>
          </a:p>
          <a:p>
            <a:r>
              <a:rPr lang="en-US" altLang="ko-KR"/>
              <a:t>VPC, subnet </a:t>
            </a:r>
            <a:r>
              <a:rPr lang="ko-KR" altLang="en-US"/>
              <a:t>등등 네트워크 레이어 </a:t>
            </a:r>
            <a:r>
              <a:rPr lang="en-US" altLang="ko-KR"/>
              <a:t>: </a:t>
            </a:r>
          </a:p>
          <a:p>
            <a:r>
              <a:rPr lang="en-US" altLang="ko-KR"/>
              <a:t>(</a:t>
            </a:r>
            <a:r>
              <a:rPr lang="ko-KR" altLang="en-US"/>
              <a:t>라우팅 테이블</a:t>
            </a:r>
            <a:r>
              <a:rPr lang="en-US" altLang="ko-KR"/>
              <a:t>, NACL, CIDR </a:t>
            </a:r>
            <a:r>
              <a:rPr lang="ko-KR" altLang="en-US"/>
              <a:t>등 보여주면서 진행</a:t>
            </a:r>
            <a:r>
              <a:rPr lang="en-US" altLang="ko-KR"/>
              <a:t>)</a:t>
            </a:r>
          </a:p>
          <a:p>
            <a:r>
              <a:rPr lang="ko-KR" altLang="en-US"/>
              <a:t>먼저 </a:t>
            </a:r>
            <a:r>
              <a:rPr lang="en-US" altLang="ko-KR"/>
              <a:t>VPC</a:t>
            </a:r>
            <a:r>
              <a:rPr lang="ko-KR" altLang="en-US"/>
              <a:t>는 그 목적에 따라 보안</a:t>
            </a:r>
            <a:r>
              <a:rPr lang="en-US" altLang="ko-KR"/>
              <a:t>VPC, </a:t>
            </a:r>
            <a:r>
              <a:rPr lang="ko-KR" altLang="en-US"/>
              <a:t>운영</a:t>
            </a:r>
            <a:r>
              <a:rPr lang="en-US" altLang="ko-KR"/>
              <a:t>VPC, </a:t>
            </a:r>
            <a:r>
              <a:rPr lang="ko-KR" altLang="en-US"/>
              <a:t>관리</a:t>
            </a:r>
            <a:r>
              <a:rPr lang="en-US" altLang="ko-KR"/>
              <a:t>VPC</a:t>
            </a:r>
            <a:r>
              <a:rPr lang="ko-KR" altLang="en-US"/>
              <a:t>로 나눠진다</a:t>
            </a:r>
            <a:r>
              <a:rPr lang="en-US" altLang="ko-KR"/>
              <a:t>.</a:t>
            </a:r>
          </a:p>
          <a:p>
            <a:r>
              <a:rPr lang="ko-KR" altLang="en-US"/>
              <a:t>보안</a:t>
            </a:r>
            <a:r>
              <a:rPr lang="en-US" altLang="ko-KR"/>
              <a:t>VPC</a:t>
            </a:r>
            <a:r>
              <a:rPr lang="ko-KR" altLang="en-US"/>
              <a:t>에서도 필요한 경우에만 </a:t>
            </a:r>
            <a:r>
              <a:rPr lang="en-US" altLang="ko-KR"/>
              <a:t>public subnet</a:t>
            </a:r>
            <a:r>
              <a:rPr lang="ko-KR" altLang="en-US"/>
              <a:t>을 사용하고</a:t>
            </a:r>
            <a:r>
              <a:rPr lang="en-US" altLang="ko-KR"/>
              <a:t>, </a:t>
            </a:r>
            <a:r>
              <a:rPr lang="ko-KR" altLang="en-US"/>
              <a:t>운영</a:t>
            </a:r>
            <a:r>
              <a:rPr lang="en-US" altLang="ko-KR"/>
              <a:t>VPC</a:t>
            </a:r>
            <a:r>
              <a:rPr lang="ko-KR" altLang="en-US"/>
              <a:t>에는 </a:t>
            </a:r>
            <a:r>
              <a:rPr lang="en-US" altLang="ko-KR"/>
              <a:t>private subnet</a:t>
            </a:r>
            <a:r>
              <a:rPr lang="ko-KR" altLang="en-US"/>
              <a:t>만 사용한다</a:t>
            </a:r>
            <a:r>
              <a:rPr lang="en-US" altLang="ko-KR"/>
              <a:t>. </a:t>
            </a:r>
          </a:p>
          <a:p>
            <a:r>
              <a:rPr lang="ko-KR" altLang="en-US"/>
              <a:t>이것은 기본적으로 운영</a:t>
            </a:r>
            <a:r>
              <a:rPr lang="en-US" altLang="ko-KR"/>
              <a:t>VPC</a:t>
            </a:r>
            <a:r>
              <a:rPr lang="ko-KR" altLang="en-US"/>
              <a:t>을 인터넷으로부터 격리하여 불필요한 </a:t>
            </a:r>
            <a:r>
              <a:rPr lang="en-US" altLang="ko-KR"/>
              <a:t>egress/ingress traffic</a:t>
            </a:r>
            <a:r>
              <a:rPr lang="ko-KR" altLang="en-US"/>
              <a:t>을 차단하기 위함이고 </a:t>
            </a:r>
          </a:p>
          <a:p>
            <a:r>
              <a:rPr lang="ko-KR" altLang="en-US"/>
              <a:t>모든 </a:t>
            </a:r>
            <a:r>
              <a:rPr lang="en-US" altLang="ko-KR"/>
              <a:t>traffic</a:t>
            </a:r>
            <a:r>
              <a:rPr lang="ko-KR" altLang="en-US"/>
              <a:t>을 보안</a:t>
            </a:r>
            <a:r>
              <a:rPr lang="en-US" altLang="ko-KR"/>
              <a:t>VPC</a:t>
            </a:r>
            <a:r>
              <a:rPr lang="ko-KR" altLang="en-US"/>
              <a:t>를 통해 전달함으로써 서비스에 필요한 </a:t>
            </a:r>
            <a:r>
              <a:rPr lang="en-US" altLang="ko-KR"/>
              <a:t>port, domain, ip</a:t>
            </a:r>
            <a:r>
              <a:rPr lang="ko-KR" altLang="en-US"/>
              <a:t>만을 통과시키기 위함이다</a:t>
            </a:r>
            <a:r>
              <a:rPr lang="en-US" altLang="ko-KR"/>
              <a:t>.(</a:t>
            </a:r>
            <a:r>
              <a:rPr lang="ko-KR" altLang="en-US"/>
              <a:t>내용 추가해야 함</a:t>
            </a:r>
            <a:r>
              <a:rPr lang="en-US" altLang="ko-KR"/>
              <a:t>)</a:t>
            </a:r>
          </a:p>
          <a:p>
            <a:r>
              <a:rPr lang="ko-KR" altLang="en-US"/>
              <a:t>또한 이러한 </a:t>
            </a:r>
            <a:r>
              <a:rPr lang="en-US" altLang="ko-KR"/>
              <a:t>flow</a:t>
            </a:r>
            <a:r>
              <a:rPr lang="ko-KR" altLang="en-US"/>
              <a:t>를 관리 </a:t>
            </a:r>
            <a:r>
              <a:rPr lang="en-US" altLang="ko-KR"/>
              <a:t>VPC</a:t>
            </a:r>
            <a:r>
              <a:rPr lang="ko-KR" altLang="en-US"/>
              <a:t>에 집적된 관제 리소스를 통해 감시하고 필요시 </a:t>
            </a:r>
            <a:r>
              <a:rPr lang="en-US" altLang="ko-KR"/>
              <a:t>email</a:t>
            </a:r>
            <a:r>
              <a:rPr lang="ko-KR" altLang="en-US"/>
              <a:t>을 통해 관리자에게 위험을 알리는 등의 조치를 취하게 된다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09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작업내용 </a:t>
            </a:r>
            <a:r>
              <a:rPr lang="en-US" altLang="ko-KR" dirty="0"/>
              <a:t>– </a:t>
            </a:r>
            <a:r>
              <a:rPr lang="ko-KR" altLang="en-US" dirty="0"/>
              <a:t>레이어</a:t>
            </a:r>
            <a:r>
              <a:rPr lang="en-US" altLang="ko-KR" dirty="0"/>
              <a:t>10, </a:t>
            </a:r>
            <a:r>
              <a:rPr lang="ko-KR" altLang="en-US" baseline="0" dirty="0"/>
              <a:t>인증서 용도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사용방법</a:t>
            </a:r>
            <a:r>
              <a:rPr lang="en-US" altLang="ko-KR" baseline="0" dirty="0"/>
              <a:t>, </a:t>
            </a:r>
            <a:r>
              <a:rPr lang="ko-KR" altLang="en-US" baseline="0" dirty="0"/>
              <a:t>키 권한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보관위치 등 법 기준에 의거 설명</a:t>
            </a:r>
            <a:endParaRPr lang="en-US" altLang="ko-KR" dirty="0"/>
          </a:p>
          <a:p>
            <a:r>
              <a:rPr lang="ko-KR" altLang="en-US" dirty="0"/>
              <a:t>담당자 </a:t>
            </a:r>
            <a:r>
              <a:rPr lang="en-US" altLang="ko-KR" dirty="0"/>
              <a:t>: </a:t>
            </a:r>
            <a:r>
              <a:rPr lang="ko-KR" altLang="en-US" dirty="0"/>
              <a:t>배슬기</a:t>
            </a:r>
            <a:r>
              <a:rPr lang="en-US" altLang="ko-KR" dirty="0"/>
              <a:t>’</a:t>
            </a:r>
          </a:p>
          <a:p>
            <a:endParaRPr lang="en-US" altLang="ko-KR" dirty="0"/>
          </a:p>
          <a:p>
            <a:r>
              <a:rPr lang="en-US" altLang="ko-KR" dirty="0"/>
              <a:t>KMS </a:t>
            </a:r>
          </a:p>
          <a:p>
            <a:r>
              <a:rPr lang="en-US" altLang="ko-KR" dirty="0"/>
              <a:t>[</a:t>
            </a:r>
            <a:r>
              <a:rPr lang="ko-KR" altLang="en-US" dirty="0" err="1"/>
              <a:t>고객관리형키</a:t>
            </a:r>
            <a:r>
              <a:rPr lang="en-US" altLang="ko-KR" dirty="0"/>
              <a:t>]</a:t>
            </a:r>
            <a:r>
              <a:rPr lang="ko-KR" altLang="en-US" dirty="0"/>
              <a:t> 사용자 계정 마다 맡은 업무가 세분화 되어 있음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리소스 이용 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97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레이어</a:t>
            </a:r>
            <a:r>
              <a:rPr lang="en-US" altLang="ko-KR"/>
              <a:t>11, </a:t>
            </a:r>
            <a:r>
              <a:rPr lang="en-US" altLang="ko-KR" baseline="0"/>
              <a:t>IAM, </a:t>
            </a:r>
            <a:r>
              <a:rPr lang="ko-KR" altLang="en-US" baseline="0"/>
              <a:t>권한 누구에게 어떻게 왜 그렇게 줬는지 </a:t>
            </a:r>
            <a:r>
              <a:rPr lang="en-US" altLang="ko-KR" baseline="0"/>
              <a:t>ACL</a:t>
            </a:r>
            <a:r>
              <a:rPr lang="ko-KR" altLang="en-US" baseline="0"/>
              <a:t>과 함께 설명</a:t>
            </a:r>
            <a:endParaRPr lang="en-US" altLang="ko-KR"/>
          </a:p>
          <a:p>
            <a:r>
              <a:rPr lang="ko-KR" altLang="en-US"/>
              <a:t>담당자 </a:t>
            </a:r>
            <a:r>
              <a:rPr lang="en-US" altLang="ko-KR"/>
              <a:t>: </a:t>
            </a:r>
            <a:r>
              <a:rPr lang="ko-KR" altLang="en-US"/>
              <a:t>우원하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79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레이어</a:t>
            </a:r>
            <a:r>
              <a:rPr lang="en-US" altLang="ko-KR"/>
              <a:t>12, </a:t>
            </a:r>
            <a:r>
              <a:rPr lang="en-US" altLang="ko-KR" baseline="0"/>
              <a:t>CloudWatch, CloudTrail, AWS console management(</a:t>
            </a:r>
            <a:r>
              <a:rPr lang="ko-KR" altLang="en-US" baseline="0"/>
              <a:t>콘솔환경이라는 뜻</a:t>
            </a:r>
            <a:r>
              <a:rPr lang="en-US" altLang="ko-KR" baseline="0"/>
              <a:t>) </a:t>
            </a:r>
            <a:r>
              <a:rPr lang="ko-KR" altLang="en-US" baseline="0"/>
              <a:t>등등 설명</a:t>
            </a:r>
            <a:r>
              <a:rPr lang="en-US" altLang="ko-KR" baseline="0"/>
              <a:t>. </a:t>
            </a:r>
            <a:r>
              <a:rPr lang="ko-KR" altLang="en-US" baseline="0"/>
              <a:t>어떤 로그를 왜 수집하는지 등</a:t>
            </a:r>
            <a:endParaRPr lang="en-US" altLang="ko-KR"/>
          </a:p>
          <a:p>
            <a:r>
              <a:rPr lang="ko-KR" altLang="en-US"/>
              <a:t>담당자 </a:t>
            </a:r>
            <a:r>
              <a:rPr lang="en-US" altLang="ko-KR"/>
              <a:t>: </a:t>
            </a:r>
            <a:r>
              <a:rPr lang="ko-KR" altLang="en-US"/>
              <a:t>김진수</a:t>
            </a:r>
            <a:endParaRPr lang="en-US" altLang="ko-KR"/>
          </a:p>
          <a:p>
            <a:r>
              <a:rPr lang="ko-KR" altLang="en-US"/>
              <a:t>어떤 로그 그룹을 관찰할 것인지</a:t>
            </a:r>
            <a:r>
              <a:rPr lang="en-US" altLang="ko-KR"/>
              <a:t>, </a:t>
            </a:r>
            <a:r>
              <a:rPr lang="ko-KR" altLang="en-US"/>
              <a:t>그 기준을 어떻게 세우게 됐는지 설명함</a:t>
            </a:r>
            <a:r>
              <a:rPr lang="en-US" altLang="ko-KR"/>
              <a:t>.</a:t>
            </a:r>
          </a:p>
          <a:p>
            <a:r>
              <a:rPr lang="ko-KR" altLang="en-US"/>
              <a:t>결과적으로 관찰할 로그는 어떤 것들이 있고 각각 활용목적에 따라 분류하자면 ㅁㅁ목적</a:t>
            </a:r>
            <a:r>
              <a:rPr lang="en-US" altLang="ko-KR"/>
              <a:t>, </a:t>
            </a:r>
            <a:r>
              <a:rPr lang="ko-KR" altLang="en-US"/>
              <a:t>ㅇㅇ목적</a:t>
            </a:r>
            <a:r>
              <a:rPr lang="en-US" altLang="ko-KR"/>
              <a:t>, </a:t>
            </a:r>
            <a:r>
              <a:rPr lang="ko-KR" altLang="en-US"/>
              <a:t>ㅂㅂ목적이 있음</a:t>
            </a:r>
            <a:r>
              <a:rPr lang="en-US" altLang="ko-KR"/>
              <a:t>.</a:t>
            </a:r>
          </a:p>
          <a:p>
            <a:r>
              <a:rPr lang="ko-KR" altLang="en-US"/>
              <a:t>이러한 로그들을 </a:t>
            </a:r>
            <a:r>
              <a:rPr lang="en-US" altLang="ko-KR"/>
              <a:t>watch</a:t>
            </a:r>
            <a:r>
              <a:rPr lang="ko-KR" altLang="en-US"/>
              <a:t>에서 대시보드를 통해 시각화하면 이렇고</a:t>
            </a:r>
            <a:r>
              <a:rPr lang="en-US" altLang="ko-KR"/>
              <a:t>, ~~</a:t>
            </a:r>
            <a:r>
              <a:rPr lang="ko-KR" altLang="en-US"/>
              <a:t>한 상황을 감시할 수 있음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36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레이어</a:t>
            </a:r>
            <a:r>
              <a:rPr lang="en-US" altLang="ko-KR"/>
              <a:t>13, Inspector, Security</a:t>
            </a:r>
            <a:r>
              <a:rPr lang="en-US" altLang="ko-KR" baseline="0"/>
              <a:t> Hub </a:t>
            </a:r>
            <a:r>
              <a:rPr lang="ko-KR" altLang="en-US" baseline="0"/>
              <a:t>설명</a:t>
            </a:r>
            <a:endParaRPr lang="en-US" altLang="ko-KR" baseline="0"/>
          </a:p>
          <a:p>
            <a:r>
              <a:rPr lang="ko-KR" altLang="en-US"/>
              <a:t>담당자 </a:t>
            </a:r>
            <a:r>
              <a:rPr lang="en-US" altLang="ko-KR"/>
              <a:t>: </a:t>
            </a:r>
            <a:r>
              <a:rPr lang="ko-KR" altLang="en-US"/>
              <a:t>김진수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427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레이어</a:t>
            </a:r>
            <a:r>
              <a:rPr lang="en-US" altLang="ko-KR"/>
              <a:t>14, Artifact</a:t>
            </a:r>
            <a:r>
              <a:rPr lang="ko-KR" altLang="en-US"/>
              <a:t>가 어떤 기준을 인증해주는지 확인시켜주기</a:t>
            </a:r>
            <a:r>
              <a:rPr lang="en-US" altLang="ko-KR"/>
              <a:t>. ISO27001 </a:t>
            </a:r>
            <a:r>
              <a:rPr lang="ko-KR" altLang="en-US"/>
              <a:t>등</a:t>
            </a:r>
            <a:endParaRPr lang="en-US" altLang="ko-KR" baseline="0"/>
          </a:p>
          <a:p>
            <a:r>
              <a:rPr lang="ko-KR" altLang="en-US"/>
              <a:t>담당자 </a:t>
            </a:r>
            <a:r>
              <a:rPr lang="en-US" altLang="ko-KR"/>
              <a:t>: </a:t>
            </a:r>
            <a:r>
              <a:rPr lang="ko-KR" altLang="en-US"/>
              <a:t>우원하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2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모든 레이어 설명이 끝나고</a:t>
            </a:r>
            <a:r>
              <a:rPr lang="en-US" altLang="ko-KR"/>
              <a:t>, </a:t>
            </a:r>
            <a:r>
              <a:rPr lang="ko-KR" altLang="en-US"/>
              <a:t>다시 합체된 아키텍처를 확인함</a:t>
            </a:r>
            <a:r>
              <a:rPr lang="en-US" altLang="ko-KR"/>
              <a:t>)</a:t>
            </a:r>
          </a:p>
          <a:p>
            <a:r>
              <a:rPr lang="en-US" altLang="ko-KR"/>
              <a:t>(</a:t>
            </a:r>
            <a:r>
              <a:rPr lang="ko-KR" altLang="en-US"/>
              <a:t>결론 한마디</a:t>
            </a:r>
            <a:r>
              <a:rPr lang="en-US" altLang="ko-KR"/>
              <a:t>)</a:t>
            </a:r>
          </a:p>
          <a:p>
            <a:r>
              <a:rPr lang="ko-KR" altLang="en-US"/>
              <a:t>따라서 의료 마이데이터를 활용하는 서비스가 클라우드로 이전할 경우 이러한 아키텍처를 모델로 하여 마이그레이션한다면 </a:t>
            </a:r>
          </a:p>
          <a:p>
            <a:r>
              <a:rPr lang="ko-KR" altLang="en-US"/>
              <a:t>데이터 </a:t>
            </a:r>
            <a:r>
              <a:rPr lang="en-US" altLang="ko-KR"/>
              <a:t>3</a:t>
            </a:r>
            <a:r>
              <a:rPr lang="ko-KR" altLang="en-US"/>
              <a:t>법을 준수하며 안전하게 이전이 가능할 것으로 보입니다</a:t>
            </a:r>
            <a:r>
              <a:rPr lang="en-US" altLang="ko-KR"/>
              <a:t>. </a:t>
            </a:r>
            <a:r>
              <a:rPr lang="ko-KR" altLang="en-US"/>
              <a:t>안전성을 검증하고 시각화하기 위해 차주부터 클라우드 모의해킹</a:t>
            </a:r>
            <a:r>
              <a:rPr lang="en-US" altLang="ko-KR"/>
              <a:t>, </a:t>
            </a:r>
            <a:r>
              <a:rPr lang="ko-KR" altLang="en-US"/>
              <a:t>관제를 시도할 계획입니다</a:t>
            </a:r>
            <a:r>
              <a:rPr lang="en-US" altLang="ko-KR"/>
              <a:t>.</a:t>
            </a:r>
          </a:p>
          <a:p>
            <a:r>
              <a:rPr lang="ko-KR" altLang="en-US"/>
              <a:t>이상 발표 마치겠습니다</a:t>
            </a:r>
            <a:r>
              <a:rPr lang="en-US" altLang="ko-KR"/>
              <a:t>. </a:t>
            </a:r>
            <a:r>
              <a:rPr lang="ko-KR" altLang="en-US"/>
              <a:t>감사합니다</a:t>
            </a:r>
            <a:r>
              <a:rPr lang="en-US" altLang="ko-KR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73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02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인프라</a:t>
            </a:r>
            <a:endParaRPr lang="en-US" altLang="ko-KR"/>
          </a:p>
          <a:p>
            <a:r>
              <a:rPr lang="ko-KR" altLang="en-US"/>
              <a:t>이 서비스의 기반이 되는 클라우드 인프라는 다음과 같다</a:t>
            </a:r>
            <a:r>
              <a:rPr lang="en-US" altLang="ko-KR"/>
              <a:t>.(</a:t>
            </a:r>
            <a:r>
              <a:rPr lang="ko-KR" altLang="en-US"/>
              <a:t>구성도 보여주고 간단한 </a:t>
            </a:r>
            <a:r>
              <a:rPr lang="en-US" altLang="ko-KR"/>
              <a:t>flow</a:t>
            </a:r>
            <a:r>
              <a:rPr lang="ko-KR" altLang="en-US"/>
              <a:t>를 보안에 의거하여 설명</a:t>
            </a:r>
            <a:r>
              <a:rPr lang="en-US" altLang="ko-KR"/>
              <a:t>)</a:t>
            </a:r>
          </a:p>
          <a:p>
            <a:r>
              <a:rPr lang="en-US" altLang="ko-KR"/>
              <a:t>(</a:t>
            </a:r>
            <a:r>
              <a:rPr lang="ko-KR" altLang="en-US"/>
              <a:t>보안 요건 정의서를 빠르게 훑어보면서</a:t>
            </a:r>
            <a:r>
              <a:rPr lang="en-US" altLang="ko-KR"/>
              <a:t>) ISMS-P, </a:t>
            </a:r>
            <a:r>
              <a:rPr lang="ko-KR" altLang="en-US"/>
              <a:t>데이터 </a:t>
            </a:r>
            <a:r>
              <a:rPr lang="en-US" altLang="ko-KR"/>
              <a:t>3</a:t>
            </a:r>
            <a:r>
              <a:rPr lang="ko-KR" altLang="en-US"/>
              <a:t>법</a:t>
            </a:r>
            <a:r>
              <a:rPr lang="en-US" altLang="ko-KR"/>
              <a:t>, </a:t>
            </a:r>
            <a:r>
              <a:rPr lang="ko-KR" altLang="en-US"/>
              <a:t>의료법</a:t>
            </a:r>
            <a:r>
              <a:rPr lang="en-US" altLang="ko-KR"/>
              <a:t>, ISO27001</a:t>
            </a:r>
            <a:r>
              <a:rPr lang="ko-KR" altLang="en-US"/>
              <a:t>을 준수하기 위해 이러한 리소스들을 선택하여 인프라를 구성한 것이다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아키텍처는 이제 </a:t>
            </a:r>
            <a:r>
              <a:rPr lang="en-US" altLang="ko-KR"/>
              <a:t>region-VPC-subnet, ec2-eni-elb, waf-network firewall, cloudwatch-cloudtrail-inpector </a:t>
            </a:r>
            <a:r>
              <a:rPr lang="ko-KR" altLang="en-US"/>
              <a:t>등 목적에 따라 레이어화 되어 순서대로 보여진다</a:t>
            </a:r>
            <a:r>
              <a:rPr lang="en-US" altLang="ko-KR"/>
              <a:t>)</a:t>
            </a:r>
          </a:p>
          <a:p>
            <a:r>
              <a:rPr lang="en-US" altLang="ko-KR"/>
              <a:t>(</a:t>
            </a:r>
            <a:r>
              <a:rPr lang="ko-KR" altLang="en-US"/>
              <a:t>각 페이지별로 레이어를 보여주면서 이유를 설명한다</a:t>
            </a:r>
            <a:r>
              <a:rPr lang="en-US" altLang="ko-KR"/>
              <a:t>) 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74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레이어</a:t>
            </a:r>
            <a:r>
              <a:rPr lang="en-US" altLang="ko-KR"/>
              <a:t>2, VPC</a:t>
            </a:r>
            <a:r>
              <a:rPr lang="ko-KR" altLang="en-US"/>
              <a:t>를 </a:t>
            </a:r>
            <a:r>
              <a:rPr lang="en-US" altLang="ko-KR"/>
              <a:t>3</a:t>
            </a:r>
            <a:r>
              <a:rPr lang="ko-KR" altLang="en-US"/>
              <a:t>개로 나눈 이유 설명</a:t>
            </a:r>
            <a:r>
              <a:rPr lang="en-US" altLang="ko-KR"/>
              <a:t>, </a:t>
            </a:r>
            <a:r>
              <a:rPr lang="ko-KR" altLang="en-US"/>
              <a:t>각각의 목적과 보안상 이점이 무엇인지</a:t>
            </a:r>
            <a:r>
              <a:rPr lang="en-US" altLang="ko-KR"/>
              <a:t>, </a:t>
            </a:r>
            <a:r>
              <a:rPr lang="ko-KR" altLang="en-US"/>
              <a:t>관련 근거가 있는지 설명</a:t>
            </a:r>
            <a:endParaRPr lang="en-US" altLang="ko-KR"/>
          </a:p>
          <a:p>
            <a:r>
              <a:rPr lang="ko-KR" altLang="en-US"/>
              <a:t>담당자 </a:t>
            </a:r>
            <a:r>
              <a:rPr lang="en-US" altLang="ko-KR"/>
              <a:t>: </a:t>
            </a:r>
            <a:r>
              <a:rPr lang="ko-KR" altLang="en-US"/>
              <a:t>김민지</a:t>
            </a:r>
            <a:endParaRPr lang="en-US" altLang="ko-KR"/>
          </a:p>
          <a:p>
            <a:r>
              <a:rPr lang="en-US" altLang="ko-KR"/>
              <a:t>VPC, subnet </a:t>
            </a:r>
            <a:r>
              <a:rPr lang="ko-KR" altLang="en-US"/>
              <a:t>등등 네트워크 레이어 </a:t>
            </a:r>
            <a:r>
              <a:rPr lang="en-US" altLang="ko-KR"/>
              <a:t>: </a:t>
            </a:r>
          </a:p>
          <a:p>
            <a:r>
              <a:rPr lang="en-US" altLang="ko-KR"/>
              <a:t>(</a:t>
            </a:r>
            <a:r>
              <a:rPr lang="ko-KR" altLang="en-US"/>
              <a:t>라우팅 테이블</a:t>
            </a:r>
            <a:r>
              <a:rPr lang="en-US" altLang="ko-KR"/>
              <a:t>, NACL, CIDR </a:t>
            </a:r>
            <a:r>
              <a:rPr lang="ko-KR" altLang="en-US"/>
              <a:t>등 보여주면서 진행</a:t>
            </a:r>
            <a:r>
              <a:rPr lang="en-US" altLang="ko-KR"/>
              <a:t>)</a:t>
            </a:r>
          </a:p>
          <a:p>
            <a:r>
              <a:rPr lang="ko-KR" altLang="en-US"/>
              <a:t>먼저 </a:t>
            </a:r>
            <a:r>
              <a:rPr lang="en-US" altLang="ko-KR"/>
              <a:t>VPC</a:t>
            </a:r>
            <a:r>
              <a:rPr lang="ko-KR" altLang="en-US"/>
              <a:t>는 그 목적에 따라 보안</a:t>
            </a:r>
            <a:r>
              <a:rPr lang="en-US" altLang="ko-KR"/>
              <a:t>VPC, </a:t>
            </a:r>
            <a:r>
              <a:rPr lang="ko-KR" altLang="en-US"/>
              <a:t>운영</a:t>
            </a:r>
            <a:r>
              <a:rPr lang="en-US" altLang="ko-KR"/>
              <a:t>VPC, </a:t>
            </a:r>
            <a:r>
              <a:rPr lang="ko-KR" altLang="en-US"/>
              <a:t>관리</a:t>
            </a:r>
            <a:r>
              <a:rPr lang="en-US" altLang="ko-KR"/>
              <a:t>VPC</a:t>
            </a:r>
            <a:r>
              <a:rPr lang="ko-KR" altLang="en-US"/>
              <a:t>로 나눠진다</a:t>
            </a:r>
            <a:r>
              <a:rPr lang="en-US" altLang="ko-KR"/>
              <a:t>.</a:t>
            </a:r>
          </a:p>
          <a:p>
            <a:r>
              <a:rPr lang="ko-KR" altLang="en-US"/>
              <a:t>보안</a:t>
            </a:r>
            <a:r>
              <a:rPr lang="en-US" altLang="ko-KR"/>
              <a:t>VPC</a:t>
            </a:r>
            <a:r>
              <a:rPr lang="ko-KR" altLang="en-US"/>
              <a:t>에서도 필요한 경우에만 </a:t>
            </a:r>
            <a:r>
              <a:rPr lang="en-US" altLang="ko-KR"/>
              <a:t>public subnet</a:t>
            </a:r>
            <a:r>
              <a:rPr lang="ko-KR" altLang="en-US"/>
              <a:t>을 사용하고</a:t>
            </a:r>
            <a:r>
              <a:rPr lang="en-US" altLang="ko-KR"/>
              <a:t>, </a:t>
            </a:r>
            <a:r>
              <a:rPr lang="ko-KR" altLang="en-US"/>
              <a:t>운영</a:t>
            </a:r>
            <a:r>
              <a:rPr lang="en-US" altLang="ko-KR"/>
              <a:t>VPC</a:t>
            </a:r>
            <a:r>
              <a:rPr lang="ko-KR" altLang="en-US"/>
              <a:t>에는 </a:t>
            </a:r>
            <a:r>
              <a:rPr lang="en-US" altLang="ko-KR"/>
              <a:t>private subnet</a:t>
            </a:r>
            <a:r>
              <a:rPr lang="ko-KR" altLang="en-US"/>
              <a:t>만 사용한다</a:t>
            </a:r>
            <a:r>
              <a:rPr lang="en-US" altLang="ko-KR"/>
              <a:t>. </a:t>
            </a:r>
          </a:p>
          <a:p>
            <a:r>
              <a:rPr lang="ko-KR" altLang="en-US"/>
              <a:t>이것은 기본적으로 운영</a:t>
            </a:r>
            <a:r>
              <a:rPr lang="en-US" altLang="ko-KR"/>
              <a:t>VPC</a:t>
            </a:r>
            <a:r>
              <a:rPr lang="ko-KR" altLang="en-US"/>
              <a:t>을 인터넷으로부터 격리하여 불필요한 </a:t>
            </a:r>
            <a:r>
              <a:rPr lang="en-US" altLang="ko-KR"/>
              <a:t>egress/ingress traffic</a:t>
            </a:r>
            <a:r>
              <a:rPr lang="ko-KR" altLang="en-US"/>
              <a:t>을 차단하기 위함이고 </a:t>
            </a:r>
          </a:p>
          <a:p>
            <a:r>
              <a:rPr lang="ko-KR" altLang="en-US"/>
              <a:t>모든 </a:t>
            </a:r>
            <a:r>
              <a:rPr lang="en-US" altLang="ko-KR"/>
              <a:t>traffic</a:t>
            </a:r>
            <a:r>
              <a:rPr lang="ko-KR" altLang="en-US"/>
              <a:t>을 보안</a:t>
            </a:r>
            <a:r>
              <a:rPr lang="en-US" altLang="ko-KR"/>
              <a:t>VPC</a:t>
            </a:r>
            <a:r>
              <a:rPr lang="ko-KR" altLang="en-US"/>
              <a:t>를 통해 전달함으로써 서비스에 필요한 </a:t>
            </a:r>
            <a:r>
              <a:rPr lang="en-US" altLang="ko-KR"/>
              <a:t>port, domain, ip</a:t>
            </a:r>
            <a:r>
              <a:rPr lang="ko-KR" altLang="en-US"/>
              <a:t>만을 통과시키기 위함이다</a:t>
            </a:r>
            <a:r>
              <a:rPr lang="en-US" altLang="ko-KR"/>
              <a:t>.(</a:t>
            </a:r>
            <a:r>
              <a:rPr lang="ko-KR" altLang="en-US"/>
              <a:t>내용 추가해야 함</a:t>
            </a:r>
            <a:r>
              <a:rPr lang="en-US" altLang="ko-KR"/>
              <a:t>)</a:t>
            </a:r>
          </a:p>
          <a:p>
            <a:r>
              <a:rPr lang="ko-KR" altLang="en-US"/>
              <a:t>또한 이러한 </a:t>
            </a:r>
            <a:r>
              <a:rPr lang="en-US" altLang="ko-KR"/>
              <a:t>flow</a:t>
            </a:r>
            <a:r>
              <a:rPr lang="ko-KR" altLang="en-US"/>
              <a:t>를 관리 </a:t>
            </a:r>
            <a:r>
              <a:rPr lang="en-US" altLang="ko-KR"/>
              <a:t>VPC</a:t>
            </a:r>
            <a:r>
              <a:rPr lang="ko-KR" altLang="en-US"/>
              <a:t>에 집적된 관제 리소스를 통해 감시하고 필요시 </a:t>
            </a:r>
            <a:r>
              <a:rPr lang="en-US" altLang="ko-KR"/>
              <a:t>email</a:t>
            </a:r>
            <a:r>
              <a:rPr lang="ko-KR" altLang="en-US"/>
              <a:t>을 통해 관리자에게 위험을 알리는 등의 조치를 취하게 된다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24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레이어</a:t>
            </a:r>
            <a:r>
              <a:rPr lang="en-US" altLang="ko-KR"/>
              <a:t>3, CIDR,</a:t>
            </a:r>
            <a:r>
              <a:rPr lang="en-US" altLang="ko-KR" baseline="0"/>
              <a:t> NACL </a:t>
            </a:r>
            <a:r>
              <a:rPr lang="ko-KR" altLang="en-US" baseline="0"/>
              <a:t>등 엑셀문서와 함께 소개하고 각 서브넷의 목적 설명</a:t>
            </a:r>
            <a:endParaRPr lang="en-US" altLang="ko-KR"/>
          </a:p>
          <a:p>
            <a:r>
              <a:rPr lang="ko-KR" altLang="en-US"/>
              <a:t>담당자 </a:t>
            </a:r>
            <a:r>
              <a:rPr lang="en-US" altLang="ko-KR"/>
              <a:t>: </a:t>
            </a:r>
            <a:r>
              <a:rPr lang="ko-KR" altLang="en-US"/>
              <a:t>김민지</a:t>
            </a:r>
            <a:endParaRPr lang="en-US" altLang="ko-KR"/>
          </a:p>
          <a:p>
            <a:r>
              <a:rPr lang="en-US" altLang="ko-KR"/>
              <a:t>VPC, subnet </a:t>
            </a:r>
            <a:r>
              <a:rPr lang="ko-KR" altLang="en-US"/>
              <a:t>등등 네트워크 레이어 </a:t>
            </a:r>
            <a:r>
              <a:rPr lang="en-US" altLang="ko-KR"/>
              <a:t>: </a:t>
            </a:r>
          </a:p>
          <a:p>
            <a:r>
              <a:rPr lang="en-US" altLang="ko-KR"/>
              <a:t>(</a:t>
            </a:r>
            <a:r>
              <a:rPr lang="ko-KR" altLang="en-US"/>
              <a:t>라우팅 테이블</a:t>
            </a:r>
            <a:r>
              <a:rPr lang="en-US" altLang="ko-KR"/>
              <a:t>, NACL, CIDR </a:t>
            </a:r>
            <a:r>
              <a:rPr lang="ko-KR" altLang="en-US"/>
              <a:t>등 보여주면서 진행</a:t>
            </a:r>
            <a:r>
              <a:rPr lang="en-US" altLang="ko-KR"/>
              <a:t>)</a:t>
            </a:r>
          </a:p>
          <a:p>
            <a:r>
              <a:rPr lang="ko-KR" altLang="en-US"/>
              <a:t>먼저 </a:t>
            </a:r>
            <a:r>
              <a:rPr lang="en-US" altLang="ko-KR"/>
              <a:t>VPC</a:t>
            </a:r>
            <a:r>
              <a:rPr lang="ko-KR" altLang="en-US"/>
              <a:t>는 그 목적에 따라 보안</a:t>
            </a:r>
            <a:r>
              <a:rPr lang="en-US" altLang="ko-KR"/>
              <a:t>VPC, </a:t>
            </a:r>
            <a:r>
              <a:rPr lang="ko-KR" altLang="en-US"/>
              <a:t>운영</a:t>
            </a:r>
            <a:r>
              <a:rPr lang="en-US" altLang="ko-KR"/>
              <a:t>VPC, </a:t>
            </a:r>
            <a:r>
              <a:rPr lang="ko-KR" altLang="en-US"/>
              <a:t>관리</a:t>
            </a:r>
            <a:r>
              <a:rPr lang="en-US" altLang="ko-KR"/>
              <a:t>VPC</a:t>
            </a:r>
            <a:r>
              <a:rPr lang="ko-KR" altLang="en-US"/>
              <a:t>로 나눠진다</a:t>
            </a:r>
            <a:r>
              <a:rPr lang="en-US" altLang="ko-KR"/>
              <a:t>.</a:t>
            </a:r>
          </a:p>
          <a:p>
            <a:r>
              <a:rPr lang="ko-KR" altLang="en-US"/>
              <a:t>보안</a:t>
            </a:r>
            <a:r>
              <a:rPr lang="en-US" altLang="ko-KR"/>
              <a:t>VPC</a:t>
            </a:r>
            <a:r>
              <a:rPr lang="ko-KR" altLang="en-US"/>
              <a:t>에서도 필요한 경우에만 </a:t>
            </a:r>
            <a:r>
              <a:rPr lang="en-US" altLang="ko-KR"/>
              <a:t>public subnet</a:t>
            </a:r>
            <a:r>
              <a:rPr lang="ko-KR" altLang="en-US"/>
              <a:t>을 사용하고</a:t>
            </a:r>
            <a:r>
              <a:rPr lang="en-US" altLang="ko-KR"/>
              <a:t>, </a:t>
            </a:r>
            <a:r>
              <a:rPr lang="ko-KR" altLang="en-US"/>
              <a:t>운영</a:t>
            </a:r>
            <a:r>
              <a:rPr lang="en-US" altLang="ko-KR"/>
              <a:t>VPC</a:t>
            </a:r>
            <a:r>
              <a:rPr lang="ko-KR" altLang="en-US"/>
              <a:t>에는 </a:t>
            </a:r>
            <a:r>
              <a:rPr lang="en-US" altLang="ko-KR"/>
              <a:t>private subnet</a:t>
            </a:r>
            <a:r>
              <a:rPr lang="ko-KR" altLang="en-US"/>
              <a:t>만 사용한다</a:t>
            </a:r>
            <a:r>
              <a:rPr lang="en-US" altLang="ko-KR"/>
              <a:t>. </a:t>
            </a:r>
          </a:p>
          <a:p>
            <a:r>
              <a:rPr lang="ko-KR" altLang="en-US"/>
              <a:t>이것은 기본적으로 운영</a:t>
            </a:r>
            <a:r>
              <a:rPr lang="en-US" altLang="ko-KR"/>
              <a:t>VPC</a:t>
            </a:r>
            <a:r>
              <a:rPr lang="ko-KR" altLang="en-US"/>
              <a:t>을 인터넷으로부터 격리하여 불필요한 </a:t>
            </a:r>
            <a:r>
              <a:rPr lang="en-US" altLang="ko-KR"/>
              <a:t>egress/ingress traffic</a:t>
            </a:r>
            <a:r>
              <a:rPr lang="ko-KR" altLang="en-US"/>
              <a:t>을 차단하기 위함이고 </a:t>
            </a:r>
          </a:p>
          <a:p>
            <a:r>
              <a:rPr lang="ko-KR" altLang="en-US"/>
              <a:t>모든 </a:t>
            </a:r>
            <a:r>
              <a:rPr lang="en-US" altLang="ko-KR"/>
              <a:t>traffic</a:t>
            </a:r>
            <a:r>
              <a:rPr lang="ko-KR" altLang="en-US"/>
              <a:t>을 보안</a:t>
            </a:r>
            <a:r>
              <a:rPr lang="en-US" altLang="ko-KR"/>
              <a:t>VPC</a:t>
            </a:r>
            <a:r>
              <a:rPr lang="ko-KR" altLang="en-US"/>
              <a:t>를 통해 전달함으로써 서비스에 필요한 </a:t>
            </a:r>
            <a:r>
              <a:rPr lang="en-US" altLang="ko-KR"/>
              <a:t>port, domain, ip</a:t>
            </a:r>
            <a:r>
              <a:rPr lang="ko-KR" altLang="en-US"/>
              <a:t>만을 통과시키기 위함이다</a:t>
            </a:r>
            <a:r>
              <a:rPr lang="en-US" altLang="ko-KR"/>
              <a:t>.(</a:t>
            </a:r>
            <a:r>
              <a:rPr lang="ko-KR" altLang="en-US"/>
              <a:t>내용 추가해야 함</a:t>
            </a:r>
            <a:r>
              <a:rPr lang="en-US" altLang="ko-KR"/>
              <a:t>)</a:t>
            </a:r>
          </a:p>
          <a:p>
            <a:r>
              <a:rPr lang="ko-KR" altLang="en-US"/>
              <a:t>또한 이러한 </a:t>
            </a:r>
            <a:r>
              <a:rPr lang="en-US" altLang="ko-KR"/>
              <a:t>flow</a:t>
            </a:r>
            <a:r>
              <a:rPr lang="ko-KR" altLang="en-US"/>
              <a:t>를 관리 </a:t>
            </a:r>
            <a:r>
              <a:rPr lang="en-US" altLang="ko-KR"/>
              <a:t>VPC</a:t>
            </a:r>
            <a:r>
              <a:rPr lang="ko-KR" altLang="en-US"/>
              <a:t>에 집적된 관제 리소스를 통해 감시하고 필요시 </a:t>
            </a:r>
            <a:r>
              <a:rPr lang="en-US" altLang="ko-KR"/>
              <a:t>email</a:t>
            </a:r>
            <a:r>
              <a:rPr lang="ko-KR" altLang="en-US"/>
              <a:t>을 통해 관리자에게 위험을 알리는 등의 조치를 취하게 된다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23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레이어</a:t>
            </a:r>
            <a:r>
              <a:rPr lang="en-US" altLang="ko-KR"/>
              <a:t>4, </a:t>
            </a:r>
            <a:r>
              <a:rPr lang="ko-KR" altLang="en-US"/>
              <a:t>라우팅 테이블 보여주고 각 네트워크 리소스들</a:t>
            </a:r>
            <a:r>
              <a:rPr lang="ko-KR" altLang="en-US" baseline="0"/>
              <a:t> 보안 요건 정의서에 의거해서 설명</a:t>
            </a:r>
            <a:endParaRPr lang="en-US" altLang="ko-KR"/>
          </a:p>
          <a:p>
            <a:r>
              <a:rPr lang="ko-KR" altLang="en-US"/>
              <a:t>담당자 </a:t>
            </a:r>
            <a:r>
              <a:rPr lang="en-US" altLang="ko-KR"/>
              <a:t>: </a:t>
            </a:r>
            <a:r>
              <a:rPr lang="ko-KR" altLang="en-US"/>
              <a:t>김민지</a:t>
            </a:r>
            <a:endParaRPr lang="en-US" altLang="ko-KR"/>
          </a:p>
          <a:p>
            <a:r>
              <a:rPr lang="en-US" altLang="ko-KR"/>
              <a:t>VPC, subnet </a:t>
            </a:r>
            <a:r>
              <a:rPr lang="ko-KR" altLang="en-US"/>
              <a:t>등등 네트워크 레이어 </a:t>
            </a:r>
            <a:r>
              <a:rPr lang="en-US" altLang="ko-KR"/>
              <a:t>: </a:t>
            </a:r>
          </a:p>
          <a:p>
            <a:r>
              <a:rPr lang="en-US" altLang="ko-KR"/>
              <a:t>(</a:t>
            </a:r>
            <a:r>
              <a:rPr lang="ko-KR" altLang="en-US"/>
              <a:t>라우팅 테이블</a:t>
            </a:r>
            <a:r>
              <a:rPr lang="en-US" altLang="ko-KR"/>
              <a:t>, NACL, CIDR </a:t>
            </a:r>
            <a:r>
              <a:rPr lang="ko-KR" altLang="en-US"/>
              <a:t>등 보여주면서 진행</a:t>
            </a:r>
            <a:r>
              <a:rPr lang="en-US" altLang="ko-KR"/>
              <a:t>)</a:t>
            </a:r>
          </a:p>
          <a:p>
            <a:r>
              <a:rPr lang="ko-KR" altLang="en-US"/>
              <a:t>먼저 </a:t>
            </a:r>
            <a:r>
              <a:rPr lang="en-US" altLang="ko-KR"/>
              <a:t>VPC</a:t>
            </a:r>
            <a:r>
              <a:rPr lang="ko-KR" altLang="en-US"/>
              <a:t>는 그 목적에 따라 보안</a:t>
            </a:r>
            <a:r>
              <a:rPr lang="en-US" altLang="ko-KR"/>
              <a:t>VPC, </a:t>
            </a:r>
            <a:r>
              <a:rPr lang="ko-KR" altLang="en-US"/>
              <a:t>운영</a:t>
            </a:r>
            <a:r>
              <a:rPr lang="en-US" altLang="ko-KR"/>
              <a:t>VPC, </a:t>
            </a:r>
            <a:r>
              <a:rPr lang="ko-KR" altLang="en-US"/>
              <a:t>관리</a:t>
            </a:r>
            <a:r>
              <a:rPr lang="en-US" altLang="ko-KR"/>
              <a:t>VPC</a:t>
            </a:r>
            <a:r>
              <a:rPr lang="ko-KR" altLang="en-US"/>
              <a:t>로 나눠진다</a:t>
            </a:r>
            <a:r>
              <a:rPr lang="en-US" altLang="ko-KR"/>
              <a:t>.</a:t>
            </a:r>
          </a:p>
          <a:p>
            <a:r>
              <a:rPr lang="ko-KR" altLang="en-US"/>
              <a:t>보안</a:t>
            </a:r>
            <a:r>
              <a:rPr lang="en-US" altLang="ko-KR"/>
              <a:t>VPC</a:t>
            </a:r>
            <a:r>
              <a:rPr lang="ko-KR" altLang="en-US"/>
              <a:t>에서도 필요한 경우에만 </a:t>
            </a:r>
            <a:r>
              <a:rPr lang="en-US" altLang="ko-KR"/>
              <a:t>public subnet</a:t>
            </a:r>
            <a:r>
              <a:rPr lang="ko-KR" altLang="en-US"/>
              <a:t>을 사용하고</a:t>
            </a:r>
            <a:r>
              <a:rPr lang="en-US" altLang="ko-KR"/>
              <a:t>, </a:t>
            </a:r>
            <a:r>
              <a:rPr lang="ko-KR" altLang="en-US"/>
              <a:t>운영</a:t>
            </a:r>
            <a:r>
              <a:rPr lang="en-US" altLang="ko-KR"/>
              <a:t>VPC</a:t>
            </a:r>
            <a:r>
              <a:rPr lang="ko-KR" altLang="en-US"/>
              <a:t>에는 </a:t>
            </a:r>
            <a:r>
              <a:rPr lang="en-US" altLang="ko-KR"/>
              <a:t>private subnet</a:t>
            </a:r>
            <a:r>
              <a:rPr lang="ko-KR" altLang="en-US"/>
              <a:t>만 사용한다</a:t>
            </a:r>
            <a:r>
              <a:rPr lang="en-US" altLang="ko-KR"/>
              <a:t>. </a:t>
            </a:r>
          </a:p>
          <a:p>
            <a:r>
              <a:rPr lang="ko-KR" altLang="en-US"/>
              <a:t>이것은 기본적으로 운영</a:t>
            </a:r>
            <a:r>
              <a:rPr lang="en-US" altLang="ko-KR"/>
              <a:t>VPC</a:t>
            </a:r>
            <a:r>
              <a:rPr lang="ko-KR" altLang="en-US"/>
              <a:t>을 인터넷으로부터 격리하여 불필요한 </a:t>
            </a:r>
            <a:r>
              <a:rPr lang="en-US" altLang="ko-KR"/>
              <a:t>egress/ingress traffic</a:t>
            </a:r>
            <a:r>
              <a:rPr lang="ko-KR" altLang="en-US"/>
              <a:t>을 차단하기 위함이고 </a:t>
            </a:r>
          </a:p>
          <a:p>
            <a:r>
              <a:rPr lang="ko-KR" altLang="en-US"/>
              <a:t>모든 </a:t>
            </a:r>
            <a:r>
              <a:rPr lang="en-US" altLang="ko-KR"/>
              <a:t>traffic</a:t>
            </a:r>
            <a:r>
              <a:rPr lang="ko-KR" altLang="en-US"/>
              <a:t>을 보안</a:t>
            </a:r>
            <a:r>
              <a:rPr lang="en-US" altLang="ko-KR"/>
              <a:t>VPC</a:t>
            </a:r>
            <a:r>
              <a:rPr lang="ko-KR" altLang="en-US"/>
              <a:t>를 통해 전달함으로써 서비스에 필요한 </a:t>
            </a:r>
            <a:r>
              <a:rPr lang="en-US" altLang="ko-KR"/>
              <a:t>port, domain, ip</a:t>
            </a:r>
            <a:r>
              <a:rPr lang="ko-KR" altLang="en-US"/>
              <a:t>만을 통과시키기 위함이다</a:t>
            </a:r>
            <a:r>
              <a:rPr lang="en-US" altLang="ko-KR"/>
              <a:t>.(</a:t>
            </a:r>
            <a:r>
              <a:rPr lang="ko-KR" altLang="en-US"/>
              <a:t>내용 추가해야 함</a:t>
            </a:r>
            <a:r>
              <a:rPr lang="en-US" altLang="ko-KR"/>
              <a:t>)</a:t>
            </a:r>
          </a:p>
          <a:p>
            <a:r>
              <a:rPr lang="ko-KR" altLang="en-US"/>
              <a:t>또한 이러한 </a:t>
            </a:r>
            <a:r>
              <a:rPr lang="en-US" altLang="ko-KR"/>
              <a:t>flow</a:t>
            </a:r>
            <a:r>
              <a:rPr lang="ko-KR" altLang="en-US"/>
              <a:t>를 관리 </a:t>
            </a:r>
            <a:r>
              <a:rPr lang="en-US" altLang="ko-KR"/>
              <a:t>VPC</a:t>
            </a:r>
            <a:r>
              <a:rPr lang="ko-KR" altLang="en-US"/>
              <a:t>에 집적된 관제 리소스를 통해 감시하고 필요시 </a:t>
            </a:r>
            <a:r>
              <a:rPr lang="en-US" altLang="ko-KR"/>
              <a:t>email</a:t>
            </a:r>
            <a:r>
              <a:rPr lang="ko-KR" altLang="en-US"/>
              <a:t>을 통해 관리자에게 위험을 알리는 등의 조치를 취하게 된다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87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레이어</a:t>
            </a:r>
            <a:r>
              <a:rPr lang="en-US" altLang="ko-KR"/>
              <a:t>5, </a:t>
            </a:r>
            <a:r>
              <a:rPr lang="ko-KR" altLang="en-US"/>
              <a:t>인스턴스</a:t>
            </a:r>
            <a:r>
              <a:rPr lang="en-US" altLang="ko-KR"/>
              <a:t>,</a:t>
            </a:r>
            <a:r>
              <a:rPr lang="en-US" altLang="ko-KR" baseline="0"/>
              <a:t> DB, S3 </a:t>
            </a:r>
            <a:r>
              <a:rPr lang="ko-KR" altLang="en-US" baseline="0"/>
              <a:t>레이어</a:t>
            </a:r>
            <a:r>
              <a:rPr lang="en-US" altLang="ko-KR" baseline="0"/>
              <a:t>. Bastion </a:t>
            </a:r>
            <a:r>
              <a:rPr lang="ko-KR" altLang="en-US" baseline="0"/>
              <a:t>위주로 설명 및 백업 설명</a:t>
            </a:r>
            <a:endParaRPr lang="en-US" altLang="ko-KR"/>
          </a:p>
          <a:p>
            <a:r>
              <a:rPr lang="ko-KR" altLang="en-US"/>
              <a:t>담당자 </a:t>
            </a:r>
            <a:r>
              <a:rPr lang="en-US" altLang="ko-KR"/>
              <a:t>: </a:t>
            </a:r>
            <a:r>
              <a:rPr lang="ko-KR" altLang="en-US"/>
              <a:t>우원하</a:t>
            </a:r>
            <a:endParaRPr lang="en-US" altLang="ko-KR"/>
          </a:p>
          <a:p>
            <a:r>
              <a:rPr lang="ko-KR" altLang="en-US"/>
              <a:t>인스턴스 등 리소스 레이어 </a:t>
            </a:r>
            <a:r>
              <a:rPr lang="en-US" altLang="ko-KR"/>
              <a:t>: </a:t>
            </a:r>
          </a:p>
          <a:p>
            <a:r>
              <a:rPr lang="en-US" altLang="ko-KR"/>
              <a:t>EC2 </a:t>
            </a:r>
            <a:r>
              <a:rPr lang="ko-KR" altLang="en-US"/>
              <a:t>사양은 </a:t>
            </a:r>
            <a:r>
              <a:rPr lang="en-US" altLang="ko-KR"/>
              <a:t>t2.micro</a:t>
            </a:r>
            <a:r>
              <a:rPr lang="ko-KR" altLang="en-US"/>
              <a:t>에 </a:t>
            </a:r>
            <a:r>
              <a:rPr lang="en-US" altLang="ko-KR"/>
              <a:t>8gb ebs</a:t>
            </a:r>
            <a:r>
              <a:rPr lang="ko-KR" altLang="en-US"/>
              <a:t>를 사용하였다</a:t>
            </a:r>
            <a:r>
              <a:rPr lang="en-US" altLang="ko-KR"/>
              <a:t>. </a:t>
            </a:r>
            <a:r>
              <a:rPr lang="ko-KR" altLang="en-US"/>
              <a:t>높은 사양이 필요없는 웹서버이기 때문에 그렇고</a:t>
            </a:r>
            <a:r>
              <a:rPr lang="en-US" altLang="ko-KR"/>
              <a:t>, </a:t>
            </a:r>
            <a:r>
              <a:rPr lang="ko-KR" altLang="en-US"/>
              <a:t>비용을 절감할 수 있기 때문에</a:t>
            </a:r>
            <a:r>
              <a:rPr lang="en-US" altLang="ko-KR"/>
              <a:t>..</a:t>
            </a:r>
          </a:p>
          <a:p>
            <a:r>
              <a:rPr lang="ko-KR" altLang="en-US"/>
              <a:t>그리고 </a:t>
            </a:r>
            <a:r>
              <a:rPr lang="en-US" altLang="ko-KR"/>
              <a:t>linux</a:t>
            </a:r>
            <a:r>
              <a:rPr lang="ko-KR" altLang="en-US"/>
              <a:t>서버에 </a:t>
            </a:r>
            <a:r>
              <a:rPr lang="en-US" altLang="ko-KR"/>
              <a:t>nginx, gunicorn, flask</a:t>
            </a:r>
            <a:r>
              <a:rPr lang="ko-KR" altLang="en-US"/>
              <a:t>를 사용해 </a:t>
            </a:r>
            <a:r>
              <a:rPr lang="en-US" altLang="ko-KR"/>
              <a:t>web-was</a:t>
            </a:r>
            <a:r>
              <a:rPr lang="ko-KR" altLang="en-US"/>
              <a:t>를 연동하였다</a:t>
            </a:r>
            <a:r>
              <a:rPr lang="en-US" altLang="ko-KR"/>
              <a:t>. </a:t>
            </a:r>
            <a:r>
              <a:rPr lang="ko-KR" altLang="en-US"/>
              <a:t>각 서버에는 클라우드네이티브를 구현하기 위해 서비스가 이미지화되어 </a:t>
            </a:r>
          </a:p>
          <a:p>
            <a:r>
              <a:rPr lang="ko-KR" altLang="en-US"/>
              <a:t>도커 컨테이너 기반으로 동작하게 된다</a:t>
            </a:r>
            <a:r>
              <a:rPr lang="en-US" altLang="ko-KR"/>
              <a:t>. </a:t>
            </a:r>
            <a:r>
              <a:rPr lang="ko-KR" altLang="en-US"/>
              <a:t>가용영역별로 이중화된 네트워크를 </a:t>
            </a:r>
            <a:r>
              <a:rPr lang="en-US" altLang="ko-KR"/>
              <a:t>elb</a:t>
            </a:r>
            <a:r>
              <a:rPr lang="ko-KR" altLang="en-US"/>
              <a:t>가 </a:t>
            </a:r>
            <a:r>
              <a:rPr lang="en-US" altLang="ko-KR"/>
              <a:t>load balancing </a:t>
            </a:r>
            <a:r>
              <a:rPr lang="ko-KR" altLang="en-US"/>
              <a:t>하므로 가용성이 보장된다</a:t>
            </a:r>
            <a:r>
              <a:rPr lang="en-US" altLang="ko-KR"/>
              <a:t>.</a:t>
            </a:r>
          </a:p>
          <a:p>
            <a:r>
              <a:rPr lang="en-US" altLang="ko-KR"/>
              <a:t>DB</a:t>
            </a:r>
            <a:r>
              <a:rPr lang="ko-KR" altLang="en-US"/>
              <a:t>는 </a:t>
            </a:r>
            <a:r>
              <a:rPr lang="en-US" altLang="ko-KR"/>
              <a:t>aurora</a:t>
            </a:r>
            <a:r>
              <a:rPr lang="ko-KR" altLang="en-US"/>
              <a:t>를 사용하였는데</a:t>
            </a:r>
            <a:r>
              <a:rPr lang="en-US" altLang="ko-KR"/>
              <a:t>, MySQL</a:t>
            </a:r>
            <a:r>
              <a:rPr lang="ko-KR" altLang="en-US"/>
              <a:t>보다 </a:t>
            </a:r>
            <a:r>
              <a:rPr lang="en-US" altLang="ko-KR"/>
              <a:t>~</a:t>
            </a:r>
            <a:r>
              <a:rPr lang="ko-KR" altLang="en-US"/>
              <a:t>점이 더 낫기에 선택했고 자동 업데이트 옵션을 해제함으로써 </a:t>
            </a:r>
            <a:r>
              <a:rPr lang="en-US" altLang="ko-KR"/>
              <a:t>[</a:t>
            </a:r>
            <a:r>
              <a:rPr lang="ko-KR" altLang="en-US"/>
              <a:t>법규</a:t>
            </a:r>
            <a:r>
              <a:rPr lang="en-US" altLang="ko-KR"/>
              <a:t>-</a:t>
            </a:r>
            <a:r>
              <a:rPr lang="ko-KR" altLang="en-US"/>
              <a:t>관리자가 직접 업데이트</a:t>
            </a:r>
            <a:r>
              <a:rPr lang="en-US" altLang="ko-KR"/>
              <a:t>]</a:t>
            </a:r>
            <a:r>
              <a:rPr lang="ko-KR" altLang="en-US"/>
              <a:t>를 준수하고자 했다</a:t>
            </a:r>
            <a:r>
              <a:rPr lang="en-US" altLang="ko-KR"/>
              <a:t>. </a:t>
            </a:r>
          </a:p>
          <a:p>
            <a:r>
              <a:rPr lang="ko-KR" altLang="en-US"/>
              <a:t>아이고</a:t>
            </a:r>
            <a:r>
              <a:rPr lang="en-US" altLang="ko-KR"/>
              <a:t>.. </a:t>
            </a:r>
            <a:r>
              <a:rPr lang="ko-KR" altLang="en-US"/>
              <a:t>아무튼 설명을 좀더 해야돼 여기는</a:t>
            </a:r>
            <a:r>
              <a:rPr lang="en-US" altLang="ko-KR"/>
              <a:t>. route53</a:t>
            </a:r>
            <a:r>
              <a:rPr lang="ko-KR" altLang="en-US"/>
              <a:t>이랑 </a:t>
            </a:r>
            <a:r>
              <a:rPr lang="en-US" altLang="ko-KR"/>
              <a:t>alb</a:t>
            </a:r>
            <a:r>
              <a:rPr lang="ko-KR" altLang="en-US"/>
              <a:t>랑 연결해서 도메인 설명도 해야되고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82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레이어</a:t>
            </a:r>
            <a:r>
              <a:rPr lang="en-US" altLang="ko-KR"/>
              <a:t>6, </a:t>
            </a:r>
            <a:r>
              <a:rPr lang="ko-KR" altLang="en-US"/>
              <a:t>인스턴스</a:t>
            </a:r>
            <a:r>
              <a:rPr lang="en-US" altLang="ko-KR"/>
              <a:t>,</a:t>
            </a:r>
            <a:r>
              <a:rPr lang="en-US" altLang="ko-KR" baseline="0"/>
              <a:t> DB, S3 </a:t>
            </a:r>
            <a:r>
              <a:rPr lang="ko-KR" altLang="en-US" baseline="0"/>
              <a:t>레이어</a:t>
            </a:r>
            <a:r>
              <a:rPr lang="en-US" altLang="ko-KR" baseline="0"/>
              <a:t>. ELB</a:t>
            </a:r>
            <a:r>
              <a:rPr lang="ko-KR" altLang="en-US" baseline="0"/>
              <a:t>위주로 설명</a:t>
            </a:r>
            <a:endParaRPr lang="en-US" altLang="ko-KR"/>
          </a:p>
          <a:p>
            <a:r>
              <a:rPr lang="ko-KR" altLang="en-US"/>
              <a:t>담당자 </a:t>
            </a:r>
            <a:r>
              <a:rPr lang="en-US" altLang="ko-KR"/>
              <a:t>: </a:t>
            </a:r>
            <a:r>
              <a:rPr lang="ko-KR" altLang="en-US"/>
              <a:t>우원하</a:t>
            </a:r>
            <a:endParaRPr lang="en-US" altLang="ko-KR"/>
          </a:p>
          <a:p>
            <a:r>
              <a:rPr lang="ko-KR" altLang="en-US"/>
              <a:t>인스턴스 등 리소스 레이어 </a:t>
            </a:r>
            <a:r>
              <a:rPr lang="en-US" altLang="ko-KR"/>
              <a:t>: </a:t>
            </a:r>
          </a:p>
          <a:p>
            <a:r>
              <a:rPr lang="en-US" altLang="ko-KR"/>
              <a:t>EC2 </a:t>
            </a:r>
            <a:r>
              <a:rPr lang="ko-KR" altLang="en-US"/>
              <a:t>사양은 </a:t>
            </a:r>
            <a:r>
              <a:rPr lang="en-US" altLang="ko-KR"/>
              <a:t>t2.micro</a:t>
            </a:r>
            <a:r>
              <a:rPr lang="ko-KR" altLang="en-US"/>
              <a:t>에 </a:t>
            </a:r>
            <a:r>
              <a:rPr lang="en-US" altLang="ko-KR"/>
              <a:t>8gb ebs</a:t>
            </a:r>
            <a:r>
              <a:rPr lang="ko-KR" altLang="en-US"/>
              <a:t>를 사용하였다</a:t>
            </a:r>
            <a:r>
              <a:rPr lang="en-US" altLang="ko-KR"/>
              <a:t>. </a:t>
            </a:r>
            <a:r>
              <a:rPr lang="ko-KR" altLang="en-US"/>
              <a:t>높은 사양이 필요없는 웹서버이기 때문에 그렇고</a:t>
            </a:r>
            <a:r>
              <a:rPr lang="en-US" altLang="ko-KR"/>
              <a:t>, </a:t>
            </a:r>
            <a:r>
              <a:rPr lang="ko-KR" altLang="en-US"/>
              <a:t>비용을 절감할 수 있기 때문에</a:t>
            </a:r>
            <a:r>
              <a:rPr lang="en-US" altLang="ko-KR"/>
              <a:t>..</a:t>
            </a:r>
          </a:p>
          <a:p>
            <a:r>
              <a:rPr lang="ko-KR" altLang="en-US"/>
              <a:t>그리고 </a:t>
            </a:r>
            <a:r>
              <a:rPr lang="en-US" altLang="ko-KR"/>
              <a:t>linux</a:t>
            </a:r>
            <a:r>
              <a:rPr lang="ko-KR" altLang="en-US"/>
              <a:t>서버에 </a:t>
            </a:r>
            <a:r>
              <a:rPr lang="en-US" altLang="ko-KR"/>
              <a:t>nginx, gunicorn, flask</a:t>
            </a:r>
            <a:r>
              <a:rPr lang="ko-KR" altLang="en-US"/>
              <a:t>를 사용해 </a:t>
            </a:r>
            <a:r>
              <a:rPr lang="en-US" altLang="ko-KR"/>
              <a:t>web-was</a:t>
            </a:r>
            <a:r>
              <a:rPr lang="ko-KR" altLang="en-US"/>
              <a:t>를 연동하였다</a:t>
            </a:r>
            <a:r>
              <a:rPr lang="en-US" altLang="ko-KR"/>
              <a:t>. </a:t>
            </a:r>
            <a:r>
              <a:rPr lang="ko-KR" altLang="en-US"/>
              <a:t>각 서버에는 클라우드네이티브를 구현하기 위해 서비스가 이미지화되어 </a:t>
            </a:r>
          </a:p>
          <a:p>
            <a:r>
              <a:rPr lang="ko-KR" altLang="en-US"/>
              <a:t>도커 컨테이너 기반으로 동작하게 된다</a:t>
            </a:r>
            <a:r>
              <a:rPr lang="en-US" altLang="ko-KR"/>
              <a:t>. </a:t>
            </a:r>
            <a:r>
              <a:rPr lang="ko-KR" altLang="en-US"/>
              <a:t>가용영역별로 이중화된 네트워크를 </a:t>
            </a:r>
            <a:r>
              <a:rPr lang="en-US" altLang="ko-KR"/>
              <a:t>elb</a:t>
            </a:r>
            <a:r>
              <a:rPr lang="ko-KR" altLang="en-US"/>
              <a:t>가 </a:t>
            </a:r>
            <a:r>
              <a:rPr lang="en-US" altLang="ko-KR"/>
              <a:t>load balancing </a:t>
            </a:r>
            <a:r>
              <a:rPr lang="ko-KR" altLang="en-US"/>
              <a:t>하므로 가용성이 보장된다</a:t>
            </a:r>
            <a:r>
              <a:rPr lang="en-US" altLang="ko-KR"/>
              <a:t>.</a:t>
            </a:r>
          </a:p>
          <a:p>
            <a:r>
              <a:rPr lang="en-US" altLang="ko-KR"/>
              <a:t>DB</a:t>
            </a:r>
            <a:r>
              <a:rPr lang="ko-KR" altLang="en-US"/>
              <a:t>는 </a:t>
            </a:r>
            <a:r>
              <a:rPr lang="en-US" altLang="ko-KR"/>
              <a:t>aurora</a:t>
            </a:r>
            <a:r>
              <a:rPr lang="ko-KR" altLang="en-US"/>
              <a:t>를 사용하였는데</a:t>
            </a:r>
            <a:r>
              <a:rPr lang="en-US" altLang="ko-KR"/>
              <a:t>, MySQL</a:t>
            </a:r>
            <a:r>
              <a:rPr lang="ko-KR" altLang="en-US"/>
              <a:t>보다 </a:t>
            </a:r>
            <a:r>
              <a:rPr lang="en-US" altLang="ko-KR"/>
              <a:t>~</a:t>
            </a:r>
            <a:r>
              <a:rPr lang="ko-KR" altLang="en-US"/>
              <a:t>점이 더 낫기에 선택했고 자동 업데이트 옵션을 해제함으로써 </a:t>
            </a:r>
            <a:r>
              <a:rPr lang="en-US" altLang="ko-KR"/>
              <a:t>[</a:t>
            </a:r>
            <a:r>
              <a:rPr lang="ko-KR" altLang="en-US"/>
              <a:t>법규</a:t>
            </a:r>
            <a:r>
              <a:rPr lang="en-US" altLang="ko-KR"/>
              <a:t>-</a:t>
            </a:r>
            <a:r>
              <a:rPr lang="ko-KR" altLang="en-US"/>
              <a:t>관리자가 직접 업데이트</a:t>
            </a:r>
            <a:r>
              <a:rPr lang="en-US" altLang="ko-KR"/>
              <a:t>]</a:t>
            </a:r>
            <a:r>
              <a:rPr lang="ko-KR" altLang="en-US"/>
              <a:t>를 준수하고자 했다</a:t>
            </a:r>
            <a:r>
              <a:rPr lang="en-US" altLang="ko-KR"/>
              <a:t>. </a:t>
            </a:r>
          </a:p>
          <a:p>
            <a:r>
              <a:rPr lang="ko-KR" altLang="en-US"/>
              <a:t>아이고</a:t>
            </a:r>
            <a:r>
              <a:rPr lang="en-US" altLang="ko-KR"/>
              <a:t>.. </a:t>
            </a:r>
            <a:r>
              <a:rPr lang="ko-KR" altLang="en-US"/>
              <a:t>아무튼 설명을 좀더 해야돼 여기는</a:t>
            </a:r>
            <a:r>
              <a:rPr lang="en-US" altLang="ko-KR"/>
              <a:t>. route53</a:t>
            </a:r>
            <a:r>
              <a:rPr lang="ko-KR" altLang="en-US"/>
              <a:t>이랑 </a:t>
            </a:r>
            <a:r>
              <a:rPr lang="en-US" altLang="ko-KR"/>
              <a:t>alb</a:t>
            </a:r>
            <a:r>
              <a:rPr lang="ko-KR" altLang="en-US"/>
              <a:t>랑 연결해서 도메인 설명도 해야되고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8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레이어</a:t>
            </a:r>
            <a:r>
              <a:rPr lang="en-US" altLang="ko-KR"/>
              <a:t>7, </a:t>
            </a:r>
            <a:r>
              <a:rPr lang="en-US" altLang="ko-KR" baseline="0"/>
              <a:t>S3, Macie </a:t>
            </a:r>
            <a:r>
              <a:rPr lang="ko-KR" altLang="en-US" baseline="0"/>
              <a:t>위주로 설명</a:t>
            </a:r>
            <a:endParaRPr lang="en-US" altLang="ko-KR"/>
          </a:p>
          <a:p>
            <a:r>
              <a:rPr lang="ko-KR" altLang="en-US"/>
              <a:t>담당자 </a:t>
            </a:r>
            <a:r>
              <a:rPr lang="en-US" altLang="ko-KR"/>
              <a:t>: </a:t>
            </a:r>
            <a:r>
              <a:rPr lang="ko-KR" altLang="en-US"/>
              <a:t>우원하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50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작업내용 </a:t>
            </a:r>
            <a:r>
              <a:rPr lang="en-US" altLang="ko-KR" dirty="0"/>
              <a:t>– </a:t>
            </a:r>
            <a:r>
              <a:rPr lang="ko-KR" altLang="en-US" dirty="0"/>
              <a:t>레이어</a:t>
            </a:r>
            <a:r>
              <a:rPr lang="en-US" altLang="ko-KR" dirty="0"/>
              <a:t>8, </a:t>
            </a:r>
            <a:r>
              <a:rPr lang="en-US" altLang="ko-KR" baseline="0" dirty="0"/>
              <a:t>Route53, Route53 DNS firewall </a:t>
            </a:r>
            <a:r>
              <a:rPr lang="ko-KR" altLang="en-US" baseline="0" dirty="0"/>
              <a:t>설명</a:t>
            </a:r>
            <a:endParaRPr lang="en-US" altLang="ko-KR" dirty="0"/>
          </a:p>
          <a:p>
            <a:r>
              <a:rPr lang="ko-KR" altLang="en-US" dirty="0"/>
              <a:t>담당자 </a:t>
            </a:r>
            <a:r>
              <a:rPr lang="en-US" altLang="ko-KR" dirty="0"/>
              <a:t>: </a:t>
            </a:r>
            <a:r>
              <a:rPr lang="ko-KR" altLang="en-US" dirty="0"/>
              <a:t>배슬기</a:t>
            </a:r>
            <a:endParaRPr lang="en-US" altLang="ko-KR" dirty="0"/>
          </a:p>
          <a:p>
            <a:r>
              <a:rPr lang="ko-KR" altLang="en-US" dirty="0"/>
              <a:t>교육과정에서는 </a:t>
            </a:r>
            <a:r>
              <a:rPr lang="en-US" altLang="ko-KR" dirty="0"/>
              <a:t>free</a:t>
            </a:r>
            <a:r>
              <a:rPr lang="ko-KR" altLang="en-US" dirty="0"/>
              <a:t>도메인을 이용</a:t>
            </a:r>
            <a:r>
              <a:rPr lang="en-US" altLang="ko-KR" dirty="0"/>
              <a:t>. </a:t>
            </a:r>
            <a:r>
              <a:rPr lang="ko-KR" altLang="en-US" dirty="0"/>
              <a:t>프로젝트 에서는 </a:t>
            </a:r>
            <a:r>
              <a:rPr lang="en-US" altLang="ko-KR" dirty="0"/>
              <a:t>Aws route53</a:t>
            </a:r>
            <a:r>
              <a:rPr lang="ko-KR" altLang="en-US" dirty="0"/>
              <a:t>에서 도메인을 구매해 </a:t>
            </a:r>
            <a:r>
              <a:rPr lang="en-US" altLang="ko-KR" dirty="0"/>
              <a:t>(</a:t>
            </a:r>
            <a:r>
              <a:rPr lang="ko-KR" altLang="en-US" dirty="0"/>
              <a:t>연간 </a:t>
            </a:r>
            <a:r>
              <a:rPr lang="en-US" altLang="ko-KR" dirty="0"/>
              <a:t>$13) </a:t>
            </a:r>
            <a:r>
              <a:rPr lang="ko-KR" altLang="en-US" dirty="0"/>
              <a:t>이용중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Route53</a:t>
            </a:r>
            <a:r>
              <a:rPr lang="ko-KR" altLang="en-US" dirty="0"/>
              <a:t>을 이용하는 이유는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모니터링 가능</a:t>
            </a:r>
            <a:br>
              <a:rPr lang="en-US" altLang="ko-KR" dirty="0"/>
            </a:br>
            <a:r>
              <a:rPr lang="ko-KR" altLang="en-US" dirty="0"/>
              <a:t>도메인명 또는 </a:t>
            </a:r>
            <a:r>
              <a:rPr lang="en-US" altLang="ko-KR" dirty="0" err="1"/>
              <a:t>ip</a:t>
            </a:r>
            <a:r>
              <a:rPr lang="ko-KR" altLang="en-US" dirty="0"/>
              <a:t>주소와 포트를 입력해 모니터링 가능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 err="1"/>
              <a:t>cloudwatch</a:t>
            </a:r>
            <a:r>
              <a:rPr lang="en-US" altLang="ko-KR" dirty="0"/>
              <a:t> alarm</a:t>
            </a:r>
            <a:r>
              <a:rPr lang="ko-KR" altLang="en-US" dirty="0"/>
              <a:t>을 이용해 알림을 보낼 수도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로드 </a:t>
            </a:r>
            <a:r>
              <a:rPr lang="ko-KR" altLang="en-US" dirty="0" err="1"/>
              <a:t>밸런싱</a:t>
            </a:r>
            <a:r>
              <a:rPr lang="ko-KR" altLang="en-US" dirty="0"/>
              <a:t> 가능</a:t>
            </a:r>
            <a:br>
              <a:rPr lang="en-US" altLang="ko-KR" dirty="0"/>
            </a:br>
            <a:r>
              <a:rPr lang="ko-KR" altLang="en-US" dirty="0"/>
              <a:t>트래픽이 집중될 때 분산하는 기능을 제공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저렴한 비용</a:t>
            </a:r>
            <a:br>
              <a:rPr lang="en-US" altLang="ko-KR" dirty="0"/>
            </a:br>
            <a:r>
              <a:rPr lang="ko-KR" altLang="en-US" b="0" i="0" dirty="0">
                <a:solidFill>
                  <a:srgbClr val="14171A"/>
                </a:solidFill>
                <a:effectLst/>
                <a:latin typeface="Source Sans Pro" panose="020B0604020202020204" pitchFamily="34" charset="0"/>
              </a:rPr>
              <a:t>도메인 당 </a:t>
            </a:r>
            <a:r>
              <a:rPr lang="en-US" altLang="ko-KR" b="0" i="0" dirty="0">
                <a:solidFill>
                  <a:srgbClr val="14171A"/>
                </a:solidFill>
                <a:effectLst/>
                <a:latin typeface="Source Sans Pro" panose="020B0604020202020204" pitchFamily="34" charset="0"/>
              </a:rPr>
              <a:t>0.5</a:t>
            </a:r>
            <a:r>
              <a:rPr lang="ko-KR" altLang="en-US" b="0" i="0" dirty="0">
                <a:solidFill>
                  <a:srgbClr val="14171A"/>
                </a:solidFill>
                <a:effectLst/>
                <a:latin typeface="Source Sans Pro" panose="020B0604020202020204" pitchFamily="34" charset="0"/>
              </a:rPr>
              <a:t>달러 </a:t>
            </a:r>
            <a:r>
              <a:rPr lang="en-US" altLang="ko-KR" b="0" i="0" dirty="0">
                <a:solidFill>
                  <a:srgbClr val="14171A"/>
                </a:solidFill>
                <a:effectLst/>
                <a:latin typeface="Source Sans Pro" panose="020B0604020202020204" pitchFamily="34" charset="0"/>
              </a:rPr>
              <a:t>+ 100</a:t>
            </a:r>
            <a:r>
              <a:rPr lang="ko-KR" altLang="en-US" b="0" i="0" dirty="0">
                <a:solidFill>
                  <a:srgbClr val="14171A"/>
                </a:solidFill>
                <a:effectLst/>
                <a:latin typeface="Source Sans Pro" panose="020B0604020202020204" pitchFamily="34" charset="0"/>
              </a:rPr>
              <a:t>만 쿼리당 </a:t>
            </a:r>
            <a:r>
              <a:rPr lang="en-US" altLang="ko-KR" b="0" i="0" dirty="0">
                <a:solidFill>
                  <a:srgbClr val="14171A"/>
                </a:solidFill>
                <a:effectLst/>
                <a:latin typeface="Source Sans Pro" panose="020B0604020202020204" pitchFamily="34" charset="0"/>
              </a:rPr>
              <a:t>0.4</a:t>
            </a:r>
            <a:r>
              <a:rPr lang="ko-KR" altLang="en-US" b="0" i="0" dirty="0">
                <a:solidFill>
                  <a:srgbClr val="14171A"/>
                </a:solidFill>
                <a:effectLst/>
                <a:latin typeface="Source Sans Pro" panose="020B0604020202020204" pitchFamily="34" charset="0"/>
              </a:rPr>
              <a:t>달러</a:t>
            </a:r>
            <a:r>
              <a:rPr lang="en-US" altLang="ko-KR" b="0" i="0" dirty="0">
                <a:solidFill>
                  <a:srgbClr val="14171A"/>
                </a:solidFill>
                <a:effectLst/>
                <a:latin typeface="Source Sans Pro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14171A"/>
                </a:solidFill>
                <a:effectLst/>
                <a:latin typeface="Source Sans Pro" panose="020B0604020202020204" pitchFamily="34" charset="0"/>
              </a:rPr>
              <a:t>최초 </a:t>
            </a:r>
            <a:r>
              <a:rPr lang="en-US" altLang="ko-KR" b="0" i="0" dirty="0">
                <a:solidFill>
                  <a:srgbClr val="14171A"/>
                </a:solidFill>
                <a:effectLst/>
                <a:latin typeface="Source Sans Pro" panose="020B0604020202020204" pitchFamily="34" charset="0"/>
              </a:rPr>
              <a:t>10</a:t>
            </a:r>
            <a:r>
              <a:rPr lang="ko-KR" altLang="en-US" b="0" i="0" dirty="0" err="1">
                <a:solidFill>
                  <a:srgbClr val="14171A"/>
                </a:solidFill>
                <a:effectLst/>
                <a:latin typeface="Source Sans Pro" panose="020B0604020202020204" pitchFamily="34" charset="0"/>
              </a:rPr>
              <a:t>억쿼리까지만</a:t>
            </a:r>
            <a:r>
              <a:rPr lang="en-US" altLang="ko-KR" b="0" i="0" dirty="0">
                <a:solidFill>
                  <a:srgbClr val="14171A"/>
                </a:solidFill>
                <a:effectLst/>
                <a:latin typeface="Source Sans Pro" panose="020B0604020202020204" pitchFamily="34" charset="0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b="0" i="0" dirty="0">
              <a:solidFill>
                <a:srgbClr val="14171A"/>
              </a:solidFill>
              <a:effectLst/>
              <a:latin typeface="Source Sans Pro" panose="020B0604020202020204" pitchFamily="34" charset="0"/>
            </a:endParaRPr>
          </a:p>
          <a:p>
            <a:pPr marL="0" indent="0">
              <a:buNone/>
            </a:pPr>
            <a:r>
              <a:rPr lang="en-US" altLang="ko-KR" baseline="0" dirty="0"/>
              <a:t> Route53 DNS firewall</a:t>
            </a:r>
          </a:p>
          <a:p>
            <a:pPr marL="0" indent="0">
              <a:buNone/>
            </a:pPr>
            <a:r>
              <a:rPr lang="en-US" altLang="ko-KR" baseline="0" dirty="0" err="1"/>
              <a:t>Vpc</a:t>
            </a:r>
            <a:r>
              <a:rPr lang="ko-KR" altLang="en-US" baseline="0" dirty="0"/>
              <a:t>에서 나가는 </a:t>
            </a:r>
            <a:r>
              <a:rPr lang="en-US" altLang="ko-KR" baseline="0" dirty="0" err="1"/>
              <a:t>dns</a:t>
            </a:r>
            <a:r>
              <a:rPr lang="ko-KR" altLang="en-US" baseline="0" dirty="0"/>
              <a:t>쿼리에 대한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dns</a:t>
            </a:r>
            <a:r>
              <a:rPr lang="ko-KR" altLang="en-US" baseline="0" dirty="0"/>
              <a:t>수준 위협을 차단할 수 있음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r>
              <a:rPr lang="ko-KR" altLang="en-US" baseline="0" dirty="0"/>
              <a:t>계획은 선별한 도메인 그룹을 제외한 모든 그룹을 차단하는 규칙 그룹을 만들 계획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r>
              <a:rPr lang="ko-KR" altLang="en-US" baseline="0" dirty="0"/>
              <a:t>월드가든</a:t>
            </a:r>
            <a:r>
              <a:rPr lang="en-US" altLang="ko-KR" baseline="0" dirty="0"/>
              <a:t>(walled garden, </a:t>
            </a:r>
            <a:r>
              <a:rPr lang="ko-KR" altLang="en-US" baseline="0" dirty="0"/>
              <a:t>폐쇄형 플랫폼</a:t>
            </a:r>
            <a:r>
              <a:rPr lang="en-US" altLang="ko-KR" baseline="0" dirty="0"/>
              <a:t>)</a:t>
            </a:r>
            <a:r>
              <a:rPr lang="ko-KR" altLang="en-US" baseline="0" dirty="0"/>
              <a:t>접근법을 사용할 예정</a:t>
            </a:r>
            <a:r>
              <a:rPr lang="en-US" altLang="ko-KR" baseline="0" dirty="0"/>
              <a:t>.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236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레이어</a:t>
            </a:r>
            <a:r>
              <a:rPr lang="en-US" altLang="ko-KR"/>
              <a:t>9, </a:t>
            </a:r>
            <a:r>
              <a:rPr lang="ko-KR" altLang="en-US" baseline="0"/>
              <a:t>방화벽 룰</a:t>
            </a:r>
            <a:r>
              <a:rPr lang="en-US" altLang="ko-KR" baseline="0"/>
              <a:t>, </a:t>
            </a:r>
            <a:r>
              <a:rPr lang="ko-KR" altLang="en-US" baseline="0"/>
              <a:t>적용방법 등 설명</a:t>
            </a:r>
            <a:endParaRPr lang="en-US" altLang="ko-KR"/>
          </a:p>
          <a:p>
            <a:r>
              <a:rPr lang="ko-KR" altLang="en-US"/>
              <a:t>담당자 </a:t>
            </a:r>
            <a:r>
              <a:rPr lang="en-US" altLang="ko-KR"/>
              <a:t>: </a:t>
            </a:r>
            <a:r>
              <a:rPr lang="ko-KR" altLang="en-US"/>
              <a:t>박준용</a:t>
            </a:r>
            <a:endParaRPr lang="en-US" altLang="ko-KR"/>
          </a:p>
          <a:p>
            <a:r>
              <a:rPr lang="en-US" altLang="ko-KR"/>
              <a:t>network firewall</a:t>
            </a:r>
            <a:r>
              <a:rPr lang="ko-KR" altLang="en-US"/>
              <a:t>에 </a:t>
            </a:r>
            <a:r>
              <a:rPr lang="en-US" altLang="ko-KR"/>
              <a:t>suricata</a:t>
            </a:r>
            <a:r>
              <a:rPr lang="ko-KR" altLang="en-US"/>
              <a:t>를 적용하여 </a:t>
            </a:r>
            <a:r>
              <a:rPr lang="en-US" altLang="ko-KR"/>
              <a:t>IPS</a:t>
            </a:r>
            <a:r>
              <a:rPr lang="ko-KR" altLang="en-US"/>
              <a:t>를 구현하였는데</a:t>
            </a:r>
            <a:r>
              <a:rPr lang="en-US" altLang="ko-KR"/>
              <a:t>, ~~</a:t>
            </a:r>
            <a:r>
              <a:rPr lang="ko-KR" altLang="en-US"/>
              <a:t>보안위협을 방지하기 위함이고 </a:t>
            </a:r>
            <a:r>
              <a:rPr lang="en-US" altLang="ko-KR"/>
              <a:t>(</a:t>
            </a:r>
            <a:r>
              <a:rPr lang="ko-KR" altLang="en-US"/>
              <a:t>상태비저장방식</a:t>
            </a:r>
            <a:r>
              <a:rPr lang="en-US" altLang="ko-KR"/>
              <a:t>)</a:t>
            </a:r>
            <a:r>
              <a:rPr lang="ko-KR" altLang="en-US"/>
              <a:t>이다</a:t>
            </a:r>
            <a:r>
              <a:rPr lang="en-US" altLang="ko-KR"/>
              <a:t>. </a:t>
            </a:r>
          </a:p>
          <a:p>
            <a:r>
              <a:rPr lang="ko-KR" altLang="en-US"/>
              <a:t>등등 여기도 위 줄글과 같이 상세한 설명</a:t>
            </a:r>
            <a:r>
              <a:rPr lang="en-US" altLang="ko-KR"/>
              <a:t>(</a:t>
            </a:r>
            <a:r>
              <a:rPr lang="ko-KR" altLang="en-US"/>
              <a:t>정책</a:t>
            </a:r>
            <a:r>
              <a:rPr lang="en-US" altLang="ko-KR"/>
              <a:t>, </a:t>
            </a:r>
            <a:r>
              <a:rPr lang="ko-KR" altLang="en-US"/>
              <a:t>기준에 의거한</a:t>
            </a:r>
            <a:r>
              <a:rPr lang="en-US" altLang="ko-KR"/>
              <a:t>)</a:t>
            </a:r>
            <a:r>
              <a:rPr lang="ko-KR" altLang="en-US"/>
              <a:t>이 필요함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59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8F5-CCAA-46FC-BCBC-D379B3BBE0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11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8F5-CCAA-46FC-BCBC-D379B3BBE0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9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8F5-CCAA-46FC-BCBC-D379B3BBE0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9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8F5-CCAA-46FC-BCBC-D379B3BBE0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2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8F5-CCAA-46FC-BCBC-D379B3BBE0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7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8F5-CCAA-46FC-BCBC-D379B3BBE0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95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8F5-CCAA-46FC-BCBC-D379B3BBE0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8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8F5-CCAA-46FC-BCBC-D379B3BBE0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22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8F5-CCAA-46FC-BCBC-D379B3BBE0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12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8F5-CCAA-46FC-BCBC-D379B3BBE0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7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8F5-CCAA-46FC-BCBC-D379B3BBE0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23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5F8F5-CCAA-46FC-BCBC-D379B3BBE0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83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11.png"/><Relationship Id="rId12" Type="http://schemas.openxmlformats.org/officeDocument/2006/relationships/image" Target="../media/image5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24" Type="http://schemas.openxmlformats.org/officeDocument/2006/relationships/image" Target="../media/image22.sv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3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7.png"/><Relationship Id="rId2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2.png"/><Relationship Id="rId26" Type="http://schemas.openxmlformats.org/officeDocument/2006/relationships/image" Target="../media/image13.png"/><Relationship Id="rId21" Type="http://schemas.openxmlformats.org/officeDocument/2006/relationships/image" Target="../media/image4.png"/><Relationship Id="rId34" Type="http://schemas.openxmlformats.org/officeDocument/2006/relationships/image" Target="../media/image22.svg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17" Type="http://schemas.openxmlformats.org/officeDocument/2006/relationships/image" Target="../media/image31.png"/><Relationship Id="rId25" Type="http://schemas.openxmlformats.org/officeDocument/2006/relationships/image" Target="../media/image19.png"/><Relationship Id="rId33" Type="http://schemas.openxmlformats.org/officeDocument/2006/relationships/image" Target="../media/image2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.png"/><Relationship Id="rId20" Type="http://schemas.openxmlformats.org/officeDocument/2006/relationships/image" Target="../media/image3.pn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24" Type="http://schemas.openxmlformats.org/officeDocument/2006/relationships/image" Target="../media/image7.png"/><Relationship Id="rId32" Type="http://schemas.openxmlformats.org/officeDocument/2006/relationships/image" Target="../media/image20.png"/><Relationship Id="rId37" Type="http://schemas.openxmlformats.org/officeDocument/2006/relationships/image" Target="../media/image23.png"/><Relationship Id="rId5" Type="http://schemas.openxmlformats.org/officeDocument/2006/relationships/image" Target="../media/image8.png"/><Relationship Id="rId15" Type="http://schemas.openxmlformats.org/officeDocument/2006/relationships/image" Target="../media/image30.png"/><Relationship Id="rId23" Type="http://schemas.openxmlformats.org/officeDocument/2006/relationships/image" Target="../media/image6.svg"/><Relationship Id="rId28" Type="http://schemas.openxmlformats.org/officeDocument/2006/relationships/image" Target="../media/image15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33.png"/><Relationship Id="rId31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Relationship Id="rId22" Type="http://schemas.openxmlformats.org/officeDocument/2006/relationships/image" Target="../media/image5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Relationship Id="rId35" Type="http://schemas.openxmlformats.org/officeDocument/2006/relationships/image" Target="../media/image34.png"/><Relationship Id="rId8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2.png"/><Relationship Id="rId26" Type="http://schemas.openxmlformats.org/officeDocument/2006/relationships/image" Target="../media/image13.png"/><Relationship Id="rId21" Type="http://schemas.openxmlformats.org/officeDocument/2006/relationships/image" Target="../media/image4.png"/><Relationship Id="rId34" Type="http://schemas.openxmlformats.org/officeDocument/2006/relationships/image" Target="../media/image22.svg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17" Type="http://schemas.openxmlformats.org/officeDocument/2006/relationships/image" Target="../media/image31.png"/><Relationship Id="rId25" Type="http://schemas.openxmlformats.org/officeDocument/2006/relationships/image" Target="../media/image19.png"/><Relationship Id="rId33" Type="http://schemas.openxmlformats.org/officeDocument/2006/relationships/image" Target="../media/image2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2.png"/><Relationship Id="rId20" Type="http://schemas.openxmlformats.org/officeDocument/2006/relationships/image" Target="../media/image3.pn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24" Type="http://schemas.openxmlformats.org/officeDocument/2006/relationships/image" Target="../media/image7.png"/><Relationship Id="rId32" Type="http://schemas.openxmlformats.org/officeDocument/2006/relationships/image" Target="../media/image20.png"/><Relationship Id="rId37" Type="http://schemas.openxmlformats.org/officeDocument/2006/relationships/image" Target="../media/image23.png"/><Relationship Id="rId5" Type="http://schemas.openxmlformats.org/officeDocument/2006/relationships/image" Target="../media/image8.png"/><Relationship Id="rId15" Type="http://schemas.openxmlformats.org/officeDocument/2006/relationships/image" Target="../media/image30.png"/><Relationship Id="rId23" Type="http://schemas.openxmlformats.org/officeDocument/2006/relationships/image" Target="../media/image6.svg"/><Relationship Id="rId28" Type="http://schemas.openxmlformats.org/officeDocument/2006/relationships/image" Target="../media/image15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33.png"/><Relationship Id="rId31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Relationship Id="rId22" Type="http://schemas.openxmlformats.org/officeDocument/2006/relationships/image" Target="../media/image5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Relationship Id="rId35" Type="http://schemas.openxmlformats.org/officeDocument/2006/relationships/image" Target="../media/image34.png"/><Relationship Id="rId8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2.png"/><Relationship Id="rId26" Type="http://schemas.openxmlformats.org/officeDocument/2006/relationships/image" Target="../media/image13.png"/><Relationship Id="rId39" Type="http://schemas.openxmlformats.org/officeDocument/2006/relationships/image" Target="../media/image36.png"/><Relationship Id="rId21" Type="http://schemas.openxmlformats.org/officeDocument/2006/relationships/image" Target="../media/image4.png"/><Relationship Id="rId34" Type="http://schemas.openxmlformats.org/officeDocument/2006/relationships/image" Target="../media/image22.svg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17" Type="http://schemas.openxmlformats.org/officeDocument/2006/relationships/image" Target="../media/image31.png"/><Relationship Id="rId25" Type="http://schemas.openxmlformats.org/officeDocument/2006/relationships/image" Target="../media/image19.png"/><Relationship Id="rId33" Type="http://schemas.openxmlformats.org/officeDocument/2006/relationships/image" Target="../media/image21.png"/><Relationship Id="rId38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.png"/><Relationship Id="rId20" Type="http://schemas.openxmlformats.org/officeDocument/2006/relationships/image" Target="../media/image3.pn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24" Type="http://schemas.openxmlformats.org/officeDocument/2006/relationships/image" Target="../media/image7.png"/><Relationship Id="rId32" Type="http://schemas.openxmlformats.org/officeDocument/2006/relationships/image" Target="../media/image20.png"/><Relationship Id="rId37" Type="http://schemas.openxmlformats.org/officeDocument/2006/relationships/image" Target="../media/image23.png"/><Relationship Id="rId5" Type="http://schemas.openxmlformats.org/officeDocument/2006/relationships/image" Target="../media/image8.png"/><Relationship Id="rId15" Type="http://schemas.openxmlformats.org/officeDocument/2006/relationships/image" Target="../media/image30.png"/><Relationship Id="rId23" Type="http://schemas.openxmlformats.org/officeDocument/2006/relationships/image" Target="../media/image6.svg"/><Relationship Id="rId28" Type="http://schemas.openxmlformats.org/officeDocument/2006/relationships/image" Target="../media/image15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33.png"/><Relationship Id="rId31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Relationship Id="rId22" Type="http://schemas.openxmlformats.org/officeDocument/2006/relationships/image" Target="../media/image5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Relationship Id="rId35" Type="http://schemas.openxmlformats.org/officeDocument/2006/relationships/image" Target="../media/image34.png"/><Relationship Id="rId8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2.png"/><Relationship Id="rId26" Type="http://schemas.openxmlformats.org/officeDocument/2006/relationships/image" Target="../media/image13.png"/><Relationship Id="rId39" Type="http://schemas.openxmlformats.org/officeDocument/2006/relationships/image" Target="../media/image39.png"/><Relationship Id="rId21" Type="http://schemas.openxmlformats.org/officeDocument/2006/relationships/image" Target="../media/image4.png"/><Relationship Id="rId34" Type="http://schemas.openxmlformats.org/officeDocument/2006/relationships/image" Target="../media/image22.svg"/><Relationship Id="rId42" Type="http://schemas.openxmlformats.org/officeDocument/2006/relationships/image" Target="../media/image3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.png"/><Relationship Id="rId20" Type="http://schemas.openxmlformats.org/officeDocument/2006/relationships/image" Target="../media/image3.png"/><Relationship Id="rId29" Type="http://schemas.openxmlformats.org/officeDocument/2006/relationships/image" Target="../media/image16.png"/><Relationship Id="rId41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24" Type="http://schemas.openxmlformats.org/officeDocument/2006/relationships/image" Target="../media/image7.png"/><Relationship Id="rId32" Type="http://schemas.openxmlformats.org/officeDocument/2006/relationships/image" Target="../media/image20.png"/><Relationship Id="rId37" Type="http://schemas.openxmlformats.org/officeDocument/2006/relationships/image" Target="../media/image23.png"/><Relationship Id="rId40" Type="http://schemas.openxmlformats.org/officeDocument/2006/relationships/image" Target="../media/image40.svg"/><Relationship Id="rId5" Type="http://schemas.openxmlformats.org/officeDocument/2006/relationships/image" Target="../media/image8.png"/><Relationship Id="rId15" Type="http://schemas.openxmlformats.org/officeDocument/2006/relationships/image" Target="../media/image30.png"/><Relationship Id="rId23" Type="http://schemas.openxmlformats.org/officeDocument/2006/relationships/image" Target="../media/image6.svg"/><Relationship Id="rId28" Type="http://schemas.openxmlformats.org/officeDocument/2006/relationships/image" Target="../media/image15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33.png"/><Relationship Id="rId31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Relationship Id="rId22" Type="http://schemas.openxmlformats.org/officeDocument/2006/relationships/image" Target="../media/image5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Relationship Id="rId35" Type="http://schemas.openxmlformats.org/officeDocument/2006/relationships/image" Target="../media/image34.png"/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12" Type="http://schemas.openxmlformats.org/officeDocument/2006/relationships/image" Target="../media/image27.png"/><Relationship Id="rId17" Type="http://schemas.openxmlformats.org/officeDocument/2006/relationships/image" Target="../media/image31.png"/><Relationship Id="rId25" Type="http://schemas.openxmlformats.org/officeDocument/2006/relationships/image" Target="../media/image19.png"/><Relationship Id="rId33" Type="http://schemas.openxmlformats.org/officeDocument/2006/relationships/image" Target="../media/image21.png"/><Relationship Id="rId38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2.png"/><Relationship Id="rId26" Type="http://schemas.openxmlformats.org/officeDocument/2006/relationships/image" Target="../media/image13.png"/><Relationship Id="rId39" Type="http://schemas.openxmlformats.org/officeDocument/2006/relationships/image" Target="../media/image39.png"/><Relationship Id="rId21" Type="http://schemas.openxmlformats.org/officeDocument/2006/relationships/image" Target="../media/image4.png"/><Relationship Id="rId34" Type="http://schemas.openxmlformats.org/officeDocument/2006/relationships/image" Target="../media/image22.svg"/><Relationship Id="rId42" Type="http://schemas.openxmlformats.org/officeDocument/2006/relationships/image" Target="../media/image36.png"/><Relationship Id="rId47" Type="http://schemas.openxmlformats.org/officeDocument/2006/relationships/image" Target="../media/image45.png"/><Relationship Id="rId50" Type="http://schemas.openxmlformats.org/officeDocument/2006/relationships/image" Target="../media/image48.sv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2.png"/><Relationship Id="rId29" Type="http://schemas.openxmlformats.org/officeDocument/2006/relationships/image" Target="../media/image16.png"/><Relationship Id="rId11" Type="http://schemas.openxmlformats.org/officeDocument/2006/relationships/image" Target="../media/image26.png"/><Relationship Id="rId24" Type="http://schemas.openxmlformats.org/officeDocument/2006/relationships/image" Target="../media/image7.png"/><Relationship Id="rId32" Type="http://schemas.openxmlformats.org/officeDocument/2006/relationships/image" Target="../media/image20.png"/><Relationship Id="rId37" Type="http://schemas.openxmlformats.org/officeDocument/2006/relationships/image" Target="../media/image23.png"/><Relationship Id="rId40" Type="http://schemas.openxmlformats.org/officeDocument/2006/relationships/image" Target="../media/image40.svg"/><Relationship Id="rId45" Type="http://schemas.openxmlformats.org/officeDocument/2006/relationships/image" Target="../media/image43.png"/><Relationship Id="rId5" Type="http://schemas.openxmlformats.org/officeDocument/2006/relationships/image" Target="../media/image8.png"/><Relationship Id="rId15" Type="http://schemas.openxmlformats.org/officeDocument/2006/relationships/image" Target="../media/image30.png"/><Relationship Id="rId23" Type="http://schemas.openxmlformats.org/officeDocument/2006/relationships/image" Target="../media/image6.svg"/><Relationship Id="rId28" Type="http://schemas.openxmlformats.org/officeDocument/2006/relationships/image" Target="../media/image15.png"/><Relationship Id="rId36" Type="http://schemas.openxmlformats.org/officeDocument/2006/relationships/image" Target="../media/image35.png"/><Relationship Id="rId49" Type="http://schemas.openxmlformats.org/officeDocument/2006/relationships/image" Target="../media/image47.png"/><Relationship Id="rId10" Type="http://schemas.openxmlformats.org/officeDocument/2006/relationships/image" Target="../media/image9.png"/><Relationship Id="rId19" Type="http://schemas.openxmlformats.org/officeDocument/2006/relationships/image" Target="../media/image33.png"/><Relationship Id="rId31" Type="http://schemas.openxmlformats.org/officeDocument/2006/relationships/image" Target="../media/image18.png"/><Relationship Id="rId44" Type="http://schemas.openxmlformats.org/officeDocument/2006/relationships/image" Target="../media/image42.svg"/><Relationship Id="rId52" Type="http://schemas.openxmlformats.org/officeDocument/2006/relationships/image" Target="../media/image50.svg"/><Relationship Id="rId4" Type="http://schemas.openxmlformats.org/officeDocument/2006/relationships/image" Target="../media/image2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Relationship Id="rId22" Type="http://schemas.openxmlformats.org/officeDocument/2006/relationships/image" Target="../media/image5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Relationship Id="rId35" Type="http://schemas.openxmlformats.org/officeDocument/2006/relationships/image" Target="../media/image34.png"/><Relationship Id="rId43" Type="http://schemas.openxmlformats.org/officeDocument/2006/relationships/image" Target="../media/image41.png"/><Relationship Id="rId48" Type="http://schemas.openxmlformats.org/officeDocument/2006/relationships/image" Target="../media/image46.svg"/><Relationship Id="rId8" Type="http://schemas.openxmlformats.org/officeDocument/2006/relationships/image" Target="../media/image11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27.png"/><Relationship Id="rId17" Type="http://schemas.openxmlformats.org/officeDocument/2006/relationships/image" Target="../media/image31.png"/><Relationship Id="rId25" Type="http://schemas.openxmlformats.org/officeDocument/2006/relationships/image" Target="../media/image19.png"/><Relationship Id="rId33" Type="http://schemas.openxmlformats.org/officeDocument/2006/relationships/image" Target="../media/image21.png"/><Relationship Id="rId38" Type="http://schemas.openxmlformats.org/officeDocument/2006/relationships/image" Target="../media/image38.png"/><Relationship Id="rId46" Type="http://schemas.openxmlformats.org/officeDocument/2006/relationships/image" Target="../media/image44.png"/><Relationship Id="rId20" Type="http://schemas.openxmlformats.org/officeDocument/2006/relationships/image" Target="../media/image3.png"/><Relationship Id="rId41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2.png"/><Relationship Id="rId26" Type="http://schemas.openxmlformats.org/officeDocument/2006/relationships/image" Target="../media/image13.png"/><Relationship Id="rId39" Type="http://schemas.openxmlformats.org/officeDocument/2006/relationships/image" Target="../media/image39.png"/><Relationship Id="rId21" Type="http://schemas.openxmlformats.org/officeDocument/2006/relationships/image" Target="../media/image4.png"/><Relationship Id="rId34" Type="http://schemas.openxmlformats.org/officeDocument/2006/relationships/image" Target="../media/image22.svg"/><Relationship Id="rId42" Type="http://schemas.openxmlformats.org/officeDocument/2006/relationships/image" Target="../media/image36.png"/><Relationship Id="rId47" Type="http://schemas.openxmlformats.org/officeDocument/2006/relationships/image" Target="../media/image45.png"/><Relationship Id="rId50" Type="http://schemas.openxmlformats.org/officeDocument/2006/relationships/image" Target="../media/image48.svg"/><Relationship Id="rId55" Type="http://schemas.openxmlformats.org/officeDocument/2006/relationships/image" Target="../media/image5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2.png"/><Relationship Id="rId29" Type="http://schemas.openxmlformats.org/officeDocument/2006/relationships/image" Target="../media/image16.png"/><Relationship Id="rId11" Type="http://schemas.openxmlformats.org/officeDocument/2006/relationships/image" Target="../media/image26.png"/><Relationship Id="rId24" Type="http://schemas.openxmlformats.org/officeDocument/2006/relationships/image" Target="../media/image7.png"/><Relationship Id="rId32" Type="http://schemas.openxmlformats.org/officeDocument/2006/relationships/image" Target="../media/image20.png"/><Relationship Id="rId37" Type="http://schemas.openxmlformats.org/officeDocument/2006/relationships/image" Target="../media/image23.png"/><Relationship Id="rId40" Type="http://schemas.openxmlformats.org/officeDocument/2006/relationships/image" Target="../media/image40.sv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8.png"/><Relationship Id="rId19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Relationship Id="rId22" Type="http://schemas.openxmlformats.org/officeDocument/2006/relationships/image" Target="../media/image5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Relationship Id="rId35" Type="http://schemas.openxmlformats.org/officeDocument/2006/relationships/image" Target="../media/image34.png"/><Relationship Id="rId43" Type="http://schemas.openxmlformats.org/officeDocument/2006/relationships/image" Target="../media/image41.png"/><Relationship Id="rId48" Type="http://schemas.openxmlformats.org/officeDocument/2006/relationships/image" Target="../media/image46.svg"/><Relationship Id="rId56" Type="http://schemas.openxmlformats.org/officeDocument/2006/relationships/image" Target="../media/image54.png"/><Relationship Id="rId8" Type="http://schemas.openxmlformats.org/officeDocument/2006/relationships/image" Target="../media/image11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27.png"/><Relationship Id="rId17" Type="http://schemas.openxmlformats.org/officeDocument/2006/relationships/image" Target="../media/image31.png"/><Relationship Id="rId25" Type="http://schemas.openxmlformats.org/officeDocument/2006/relationships/image" Target="../media/image19.png"/><Relationship Id="rId33" Type="http://schemas.openxmlformats.org/officeDocument/2006/relationships/image" Target="../media/image21.png"/><Relationship Id="rId38" Type="http://schemas.openxmlformats.org/officeDocument/2006/relationships/image" Target="../media/image38.png"/><Relationship Id="rId46" Type="http://schemas.openxmlformats.org/officeDocument/2006/relationships/image" Target="../media/image44.png"/><Relationship Id="rId20" Type="http://schemas.openxmlformats.org/officeDocument/2006/relationships/image" Target="../media/image3.png"/><Relationship Id="rId41" Type="http://schemas.openxmlformats.org/officeDocument/2006/relationships/image" Target="../media/image37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5" Type="http://schemas.openxmlformats.org/officeDocument/2006/relationships/image" Target="../media/image30.png"/><Relationship Id="rId23" Type="http://schemas.openxmlformats.org/officeDocument/2006/relationships/image" Target="../media/image6.svg"/><Relationship Id="rId28" Type="http://schemas.openxmlformats.org/officeDocument/2006/relationships/image" Target="../media/image15.png"/><Relationship Id="rId36" Type="http://schemas.openxmlformats.org/officeDocument/2006/relationships/image" Target="../media/image35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9.png"/><Relationship Id="rId31" Type="http://schemas.openxmlformats.org/officeDocument/2006/relationships/image" Target="../media/image18.png"/><Relationship Id="rId44" Type="http://schemas.openxmlformats.org/officeDocument/2006/relationships/image" Target="../media/image42.svg"/><Relationship Id="rId52" Type="http://schemas.openxmlformats.org/officeDocument/2006/relationships/image" Target="../media/image50.sv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2.png"/><Relationship Id="rId26" Type="http://schemas.openxmlformats.org/officeDocument/2006/relationships/image" Target="../media/image13.png"/><Relationship Id="rId39" Type="http://schemas.openxmlformats.org/officeDocument/2006/relationships/image" Target="../media/image39.png"/><Relationship Id="rId21" Type="http://schemas.openxmlformats.org/officeDocument/2006/relationships/image" Target="../media/image4.png"/><Relationship Id="rId34" Type="http://schemas.openxmlformats.org/officeDocument/2006/relationships/image" Target="../media/image22.svg"/><Relationship Id="rId42" Type="http://schemas.openxmlformats.org/officeDocument/2006/relationships/image" Target="../media/image36.png"/><Relationship Id="rId47" Type="http://schemas.openxmlformats.org/officeDocument/2006/relationships/image" Target="../media/image45.png"/><Relationship Id="rId50" Type="http://schemas.openxmlformats.org/officeDocument/2006/relationships/image" Target="../media/image48.svg"/><Relationship Id="rId55" Type="http://schemas.openxmlformats.org/officeDocument/2006/relationships/image" Target="../media/image5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2.png"/><Relationship Id="rId29" Type="http://schemas.openxmlformats.org/officeDocument/2006/relationships/image" Target="../media/image16.png"/><Relationship Id="rId11" Type="http://schemas.openxmlformats.org/officeDocument/2006/relationships/image" Target="../media/image26.png"/><Relationship Id="rId24" Type="http://schemas.openxmlformats.org/officeDocument/2006/relationships/image" Target="../media/image7.png"/><Relationship Id="rId32" Type="http://schemas.openxmlformats.org/officeDocument/2006/relationships/image" Target="../media/image20.png"/><Relationship Id="rId37" Type="http://schemas.openxmlformats.org/officeDocument/2006/relationships/image" Target="../media/image23.png"/><Relationship Id="rId40" Type="http://schemas.openxmlformats.org/officeDocument/2006/relationships/image" Target="../media/image40.sv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5" Type="http://schemas.openxmlformats.org/officeDocument/2006/relationships/image" Target="../media/image8.png"/><Relationship Id="rId61" Type="http://schemas.openxmlformats.org/officeDocument/2006/relationships/image" Target="../media/image59.png"/><Relationship Id="rId19" Type="http://schemas.openxmlformats.org/officeDocument/2006/relationships/image" Target="../media/image33.png"/><Relationship Id="rId14" Type="http://schemas.openxmlformats.org/officeDocument/2006/relationships/image" Target="../media/image29.png"/><Relationship Id="rId22" Type="http://schemas.openxmlformats.org/officeDocument/2006/relationships/image" Target="../media/image5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Relationship Id="rId35" Type="http://schemas.openxmlformats.org/officeDocument/2006/relationships/image" Target="../media/image34.png"/><Relationship Id="rId43" Type="http://schemas.openxmlformats.org/officeDocument/2006/relationships/image" Target="../media/image41.png"/><Relationship Id="rId48" Type="http://schemas.openxmlformats.org/officeDocument/2006/relationships/image" Target="../media/image46.svg"/><Relationship Id="rId56" Type="http://schemas.openxmlformats.org/officeDocument/2006/relationships/image" Target="../media/image54.png"/><Relationship Id="rId8" Type="http://schemas.openxmlformats.org/officeDocument/2006/relationships/image" Target="../media/image11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27.png"/><Relationship Id="rId17" Type="http://schemas.openxmlformats.org/officeDocument/2006/relationships/image" Target="../media/image31.png"/><Relationship Id="rId25" Type="http://schemas.openxmlformats.org/officeDocument/2006/relationships/image" Target="../media/image19.png"/><Relationship Id="rId33" Type="http://schemas.openxmlformats.org/officeDocument/2006/relationships/image" Target="../media/image21.png"/><Relationship Id="rId38" Type="http://schemas.openxmlformats.org/officeDocument/2006/relationships/image" Target="../media/image38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20" Type="http://schemas.openxmlformats.org/officeDocument/2006/relationships/image" Target="../media/image3.png"/><Relationship Id="rId41" Type="http://schemas.openxmlformats.org/officeDocument/2006/relationships/image" Target="../media/image37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5" Type="http://schemas.openxmlformats.org/officeDocument/2006/relationships/image" Target="../media/image30.png"/><Relationship Id="rId23" Type="http://schemas.openxmlformats.org/officeDocument/2006/relationships/image" Target="../media/image6.svg"/><Relationship Id="rId28" Type="http://schemas.openxmlformats.org/officeDocument/2006/relationships/image" Target="../media/image15.png"/><Relationship Id="rId36" Type="http://schemas.openxmlformats.org/officeDocument/2006/relationships/image" Target="../media/image35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9.png"/><Relationship Id="rId31" Type="http://schemas.openxmlformats.org/officeDocument/2006/relationships/image" Target="../media/image18.png"/><Relationship Id="rId44" Type="http://schemas.openxmlformats.org/officeDocument/2006/relationships/image" Target="../media/image42.svg"/><Relationship Id="rId52" Type="http://schemas.openxmlformats.org/officeDocument/2006/relationships/image" Target="../media/image50.svg"/><Relationship Id="rId60" Type="http://schemas.openxmlformats.org/officeDocument/2006/relationships/image" Target="../media/image58.png"/><Relationship Id="rId4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image" Target="../media/image4.png"/><Relationship Id="rId34" Type="http://schemas.openxmlformats.org/officeDocument/2006/relationships/image" Target="../media/image22.svg"/><Relationship Id="rId42" Type="http://schemas.openxmlformats.org/officeDocument/2006/relationships/image" Target="../media/image36.png"/><Relationship Id="rId47" Type="http://schemas.openxmlformats.org/officeDocument/2006/relationships/image" Target="../media/image45.png"/><Relationship Id="rId50" Type="http://schemas.openxmlformats.org/officeDocument/2006/relationships/image" Target="../media/image48.svg"/><Relationship Id="rId55" Type="http://schemas.openxmlformats.org/officeDocument/2006/relationships/image" Target="../media/image53.png"/><Relationship Id="rId63" Type="http://schemas.openxmlformats.org/officeDocument/2006/relationships/image" Target="../media/image6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2.png"/><Relationship Id="rId29" Type="http://schemas.openxmlformats.org/officeDocument/2006/relationships/image" Target="../media/image16.png"/><Relationship Id="rId11" Type="http://schemas.openxmlformats.org/officeDocument/2006/relationships/image" Target="../media/image26.png"/><Relationship Id="rId24" Type="http://schemas.openxmlformats.org/officeDocument/2006/relationships/image" Target="../media/image7.png"/><Relationship Id="rId32" Type="http://schemas.openxmlformats.org/officeDocument/2006/relationships/image" Target="../media/image20.png"/><Relationship Id="rId37" Type="http://schemas.openxmlformats.org/officeDocument/2006/relationships/image" Target="../media/image23.png"/><Relationship Id="rId40" Type="http://schemas.openxmlformats.org/officeDocument/2006/relationships/image" Target="../media/image40.sv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66" Type="http://schemas.openxmlformats.org/officeDocument/2006/relationships/image" Target="../media/image64.png"/><Relationship Id="rId5" Type="http://schemas.openxmlformats.org/officeDocument/2006/relationships/image" Target="../media/image8.png"/><Relationship Id="rId61" Type="http://schemas.openxmlformats.org/officeDocument/2006/relationships/image" Target="../media/image59.png"/><Relationship Id="rId19" Type="http://schemas.openxmlformats.org/officeDocument/2006/relationships/image" Target="../media/image33.png"/><Relationship Id="rId14" Type="http://schemas.openxmlformats.org/officeDocument/2006/relationships/image" Target="../media/image29.png"/><Relationship Id="rId22" Type="http://schemas.openxmlformats.org/officeDocument/2006/relationships/image" Target="../media/image5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Relationship Id="rId35" Type="http://schemas.openxmlformats.org/officeDocument/2006/relationships/image" Target="../media/image34.png"/><Relationship Id="rId43" Type="http://schemas.openxmlformats.org/officeDocument/2006/relationships/image" Target="../media/image41.png"/><Relationship Id="rId48" Type="http://schemas.openxmlformats.org/officeDocument/2006/relationships/image" Target="../media/image46.svg"/><Relationship Id="rId56" Type="http://schemas.openxmlformats.org/officeDocument/2006/relationships/image" Target="../media/image54.png"/><Relationship Id="rId64" Type="http://schemas.openxmlformats.org/officeDocument/2006/relationships/image" Target="../media/image62.png"/><Relationship Id="rId8" Type="http://schemas.openxmlformats.org/officeDocument/2006/relationships/image" Target="../media/image11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27.png"/><Relationship Id="rId17" Type="http://schemas.openxmlformats.org/officeDocument/2006/relationships/image" Target="../media/image31.png"/><Relationship Id="rId25" Type="http://schemas.openxmlformats.org/officeDocument/2006/relationships/image" Target="../media/image19.png"/><Relationship Id="rId33" Type="http://schemas.openxmlformats.org/officeDocument/2006/relationships/image" Target="../media/image21.png"/><Relationship Id="rId38" Type="http://schemas.openxmlformats.org/officeDocument/2006/relationships/image" Target="../media/image38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20" Type="http://schemas.openxmlformats.org/officeDocument/2006/relationships/image" Target="../media/image3.png"/><Relationship Id="rId41" Type="http://schemas.openxmlformats.org/officeDocument/2006/relationships/image" Target="../media/image37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5" Type="http://schemas.openxmlformats.org/officeDocument/2006/relationships/image" Target="../media/image30.png"/><Relationship Id="rId23" Type="http://schemas.openxmlformats.org/officeDocument/2006/relationships/image" Target="../media/image6.svg"/><Relationship Id="rId28" Type="http://schemas.openxmlformats.org/officeDocument/2006/relationships/image" Target="../media/image15.png"/><Relationship Id="rId36" Type="http://schemas.openxmlformats.org/officeDocument/2006/relationships/image" Target="../media/image35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9.png"/><Relationship Id="rId31" Type="http://schemas.openxmlformats.org/officeDocument/2006/relationships/image" Target="../media/image18.png"/><Relationship Id="rId44" Type="http://schemas.openxmlformats.org/officeDocument/2006/relationships/image" Target="../media/image42.svg"/><Relationship Id="rId52" Type="http://schemas.openxmlformats.org/officeDocument/2006/relationships/image" Target="../media/image50.sv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4" Type="http://schemas.openxmlformats.org/officeDocument/2006/relationships/image" Target="../media/image2.png"/><Relationship Id="rId9" Type="http://schemas.openxmlformats.org/officeDocument/2006/relationships/image" Target="../media/image25.png"/><Relationship Id="rId13" Type="http://schemas.openxmlformats.org/officeDocument/2006/relationships/image" Target="../media/image28.png"/><Relationship Id="rId18" Type="http://schemas.openxmlformats.org/officeDocument/2006/relationships/image" Target="../media/image32.png"/><Relationship Id="rId3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image" Target="../media/image4.png"/><Relationship Id="rId42" Type="http://schemas.openxmlformats.org/officeDocument/2006/relationships/image" Target="../media/image36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2.png"/><Relationship Id="rId29" Type="http://schemas.openxmlformats.org/officeDocument/2006/relationships/image" Target="../media/image16.png"/><Relationship Id="rId11" Type="http://schemas.openxmlformats.org/officeDocument/2006/relationships/image" Target="../media/image26.png"/><Relationship Id="rId24" Type="http://schemas.openxmlformats.org/officeDocument/2006/relationships/image" Target="../media/image7.png"/><Relationship Id="rId32" Type="http://schemas.openxmlformats.org/officeDocument/2006/relationships/image" Target="../media/image20.png"/><Relationship Id="rId37" Type="http://schemas.openxmlformats.org/officeDocument/2006/relationships/image" Target="../media/image23.png"/><Relationship Id="rId40" Type="http://schemas.openxmlformats.org/officeDocument/2006/relationships/image" Target="../media/image40.sv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66" Type="http://schemas.openxmlformats.org/officeDocument/2006/relationships/image" Target="../media/image64.png"/><Relationship Id="rId5" Type="http://schemas.openxmlformats.org/officeDocument/2006/relationships/image" Target="../media/image8.png"/><Relationship Id="rId61" Type="http://schemas.openxmlformats.org/officeDocument/2006/relationships/image" Target="../media/image59.png"/><Relationship Id="rId19" Type="http://schemas.openxmlformats.org/officeDocument/2006/relationships/image" Target="../media/image33.png"/><Relationship Id="rId14" Type="http://schemas.openxmlformats.org/officeDocument/2006/relationships/image" Target="../media/image29.png"/><Relationship Id="rId22" Type="http://schemas.openxmlformats.org/officeDocument/2006/relationships/image" Target="../media/image5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Relationship Id="rId35" Type="http://schemas.openxmlformats.org/officeDocument/2006/relationships/image" Target="../media/image34.png"/><Relationship Id="rId43" Type="http://schemas.openxmlformats.org/officeDocument/2006/relationships/image" Target="../media/image41.png"/><Relationship Id="rId48" Type="http://schemas.openxmlformats.org/officeDocument/2006/relationships/image" Target="../media/image46.svg"/><Relationship Id="rId56" Type="http://schemas.openxmlformats.org/officeDocument/2006/relationships/image" Target="../media/image54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8" Type="http://schemas.openxmlformats.org/officeDocument/2006/relationships/image" Target="../media/image11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27.png"/><Relationship Id="rId17" Type="http://schemas.openxmlformats.org/officeDocument/2006/relationships/image" Target="../media/image31.png"/><Relationship Id="rId25" Type="http://schemas.openxmlformats.org/officeDocument/2006/relationships/image" Target="../media/image19.png"/><Relationship Id="rId33" Type="http://schemas.openxmlformats.org/officeDocument/2006/relationships/image" Target="../media/image21.png"/><Relationship Id="rId38" Type="http://schemas.openxmlformats.org/officeDocument/2006/relationships/image" Target="../media/image38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67" Type="http://schemas.openxmlformats.org/officeDocument/2006/relationships/image" Target="../media/image65.png"/><Relationship Id="rId20" Type="http://schemas.openxmlformats.org/officeDocument/2006/relationships/image" Target="../media/image3.png"/><Relationship Id="rId41" Type="http://schemas.openxmlformats.org/officeDocument/2006/relationships/image" Target="../media/image37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5" Type="http://schemas.openxmlformats.org/officeDocument/2006/relationships/image" Target="../media/image30.png"/><Relationship Id="rId23" Type="http://schemas.openxmlformats.org/officeDocument/2006/relationships/image" Target="../media/image6.svg"/><Relationship Id="rId28" Type="http://schemas.openxmlformats.org/officeDocument/2006/relationships/image" Target="../media/image15.png"/><Relationship Id="rId36" Type="http://schemas.openxmlformats.org/officeDocument/2006/relationships/image" Target="../media/image35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9.png"/><Relationship Id="rId31" Type="http://schemas.openxmlformats.org/officeDocument/2006/relationships/image" Target="../media/image18.png"/><Relationship Id="rId44" Type="http://schemas.openxmlformats.org/officeDocument/2006/relationships/image" Target="../media/image42.svg"/><Relationship Id="rId52" Type="http://schemas.openxmlformats.org/officeDocument/2006/relationships/image" Target="../media/image50.sv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4" Type="http://schemas.openxmlformats.org/officeDocument/2006/relationships/image" Target="../media/image2.png"/><Relationship Id="rId9" Type="http://schemas.openxmlformats.org/officeDocument/2006/relationships/image" Target="../media/image25.png"/><Relationship Id="rId13" Type="http://schemas.openxmlformats.org/officeDocument/2006/relationships/image" Target="../media/image28.png"/><Relationship Id="rId18" Type="http://schemas.openxmlformats.org/officeDocument/2006/relationships/image" Target="../media/image32.png"/><Relationship Id="rId39" Type="http://schemas.openxmlformats.org/officeDocument/2006/relationships/image" Target="../media/image39.png"/><Relationship Id="rId34" Type="http://schemas.openxmlformats.org/officeDocument/2006/relationships/image" Target="../media/image22.svg"/><Relationship Id="rId50" Type="http://schemas.openxmlformats.org/officeDocument/2006/relationships/image" Target="../media/image48.svg"/><Relationship Id="rId55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image" Target="../media/image4.png"/><Relationship Id="rId42" Type="http://schemas.openxmlformats.org/officeDocument/2006/relationships/image" Target="../media/image36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2.png"/><Relationship Id="rId29" Type="http://schemas.openxmlformats.org/officeDocument/2006/relationships/image" Target="../media/image16.png"/><Relationship Id="rId11" Type="http://schemas.openxmlformats.org/officeDocument/2006/relationships/image" Target="../media/image26.png"/><Relationship Id="rId24" Type="http://schemas.openxmlformats.org/officeDocument/2006/relationships/image" Target="../media/image7.png"/><Relationship Id="rId32" Type="http://schemas.openxmlformats.org/officeDocument/2006/relationships/image" Target="../media/image20.png"/><Relationship Id="rId37" Type="http://schemas.openxmlformats.org/officeDocument/2006/relationships/image" Target="../media/image23.png"/><Relationship Id="rId40" Type="http://schemas.openxmlformats.org/officeDocument/2006/relationships/image" Target="../media/image40.sv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66" Type="http://schemas.openxmlformats.org/officeDocument/2006/relationships/image" Target="../media/image64.png"/><Relationship Id="rId5" Type="http://schemas.openxmlformats.org/officeDocument/2006/relationships/image" Target="../media/image8.png"/><Relationship Id="rId61" Type="http://schemas.openxmlformats.org/officeDocument/2006/relationships/image" Target="../media/image59.png"/><Relationship Id="rId19" Type="http://schemas.openxmlformats.org/officeDocument/2006/relationships/image" Target="../media/image33.png"/><Relationship Id="rId14" Type="http://schemas.openxmlformats.org/officeDocument/2006/relationships/image" Target="../media/image29.png"/><Relationship Id="rId22" Type="http://schemas.openxmlformats.org/officeDocument/2006/relationships/image" Target="../media/image5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Relationship Id="rId35" Type="http://schemas.openxmlformats.org/officeDocument/2006/relationships/image" Target="../media/image34.png"/><Relationship Id="rId43" Type="http://schemas.openxmlformats.org/officeDocument/2006/relationships/image" Target="../media/image41.png"/><Relationship Id="rId48" Type="http://schemas.openxmlformats.org/officeDocument/2006/relationships/image" Target="../media/image46.svg"/><Relationship Id="rId56" Type="http://schemas.openxmlformats.org/officeDocument/2006/relationships/image" Target="../media/image54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8" Type="http://schemas.openxmlformats.org/officeDocument/2006/relationships/image" Target="../media/image11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27.png"/><Relationship Id="rId17" Type="http://schemas.openxmlformats.org/officeDocument/2006/relationships/image" Target="../media/image31.png"/><Relationship Id="rId25" Type="http://schemas.openxmlformats.org/officeDocument/2006/relationships/image" Target="../media/image19.png"/><Relationship Id="rId33" Type="http://schemas.openxmlformats.org/officeDocument/2006/relationships/image" Target="../media/image21.png"/><Relationship Id="rId38" Type="http://schemas.openxmlformats.org/officeDocument/2006/relationships/image" Target="../media/image38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67" Type="http://schemas.openxmlformats.org/officeDocument/2006/relationships/image" Target="../media/image65.png"/><Relationship Id="rId20" Type="http://schemas.openxmlformats.org/officeDocument/2006/relationships/image" Target="../media/image3.png"/><Relationship Id="rId41" Type="http://schemas.openxmlformats.org/officeDocument/2006/relationships/image" Target="../media/image37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Relationship Id="rId7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5" Type="http://schemas.openxmlformats.org/officeDocument/2006/relationships/image" Target="../media/image30.png"/><Relationship Id="rId23" Type="http://schemas.openxmlformats.org/officeDocument/2006/relationships/image" Target="../media/image6.svg"/><Relationship Id="rId28" Type="http://schemas.openxmlformats.org/officeDocument/2006/relationships/image" Target="../media/image15.png"/><Relationship Id="rId36" Type="http://schemas.openxmlformats.org/officeDocument/2006/relationships/image" Target="../media/image35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9.png"/><Relationship Id="rId31" Type="http://schemas.openxmlformats.org/officeDocument/2006/relationships/image" Target="../media/image18.png"/><Relationship Id="rId44" Type="http://schemas.openxmlformats.org/officeDocument/2006/relationships/image" Target="../media/image42.svg"/><Relationship Id="rId52" Type="http://schemas.openxmlformats.org/officeDocument/2006/relationships/image" Target="../media/image50.sv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4" Type="http://schemas.openxmlformats.org/officeDocument/2006/relationships/image" Target="../media/image2.png"/><Relationship Id="rId9" Type="http://schemas.openxmlformats.org/officeDocument/2006/relationships/image" Target="../media/image25.png"/><Relationship Id="rId13" Type="http://schemas.openxmlformats.org/officeDocument/2006/relationships/image" Target="../media/image28.png"/><Relationship Id="rId18" Type="http://schemas.openxmlformats.org/officeDocument/2006/relationships/image" Target="../media/image32.png"/><Relationship Id="rId39" Type="http://schemas.openxmlformats.org/officeDocument/2006/relationships/image" Target="../media/image39.png"/><Relationship Id="rId34" Type="http://schemas.openxmlformats.org/officeDocument/2006/relationships/image" Target="../media/image22.svg"/><Relationship Id="rId50" Type="http://schemas.openxmlformats.org/officeDocument/2006/relationships/image" Target="../media/image48.svg"/><Relationship Id="rId55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6.svg"/><Relationship Id="rId21" Type="http://schemas.openxmlformats.org/officeDocument/2006/relationships/image" Target="../media/image57.png"/><Relationship Id="rId42" Type="http://schemas.openxmlformats.org/officeDocument/2006/relationships/image" Target="../media/image42.svg"/><Relationship Id="rId47" Type="http://schemas.openxmlformats.org/officeDocument/2006/relationships/image" Target="../media/image59.png"/><Relationship Id="rId63" Type="http://schemas.openxmlformats.org/officeDocument/2006/relationships/image" Target="../media/image12.png"/><Relationship Id="rId68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3.png"/><Relationship Id="rId29" Type="http://schemas.openxmlformats.org/officeDocument/2006/relationships/image" Target="../media/image24.png"/><Relationship Id="rId11" Type="http://schemas.openxmlformats.org/officeDocument/2006/relationships/image" Target="../media/image4.png"/><Relationship Id="rId24" Type="http://schemas.openxmlformats.org/officeDocument/2006/relationships/image" Target="../media/image48.svg"/><Relationship Id="rId32" Type="http://schemas.openxmlformats.org/officeDocument/2006/relationships/image" Target="../media/image31.png"/><Relationship Id="rId37" Type="http://schemas.openxmlformats.org/officeDocument/2006/relationships/image" Target="../media/image38.png"/><Relationship Id="rId40" Type="http://schemas.openxmlformats.org/officeDocument/2006/relationships/image" Target="../media/image36.png"/><Relationship Id="rId45" Type="http://schemas.openxmlformats.org/officeDocument/2006/relationships/image" Target="../media/image43.png"/><Relationship Id="rId53" Type="http://schemas.openxmlformats.org/officeDocument/2006/relationships/image" Target="../media/image26.png"/><Relationship Id="rId58" Type="http://schemas.openxmlformats.org/officeDocument/2006/relationships/image" Target="../media/image29.png"/><Relationship Id="rId66" Type="http://schemas.openxmlformats.org/officeDocument/2006/relationships/image" Target="../media/image64.png"/><Relationship Id="rId5" Type="http://schemas.openxmlformats.org/officeDocument/2006/relationships/image" Target="../media/image2.png"/><Relationship Id="rId61" Type="http://schemas.openxmlformats.org/officeDocument/2006/relationships/image" Target="../media/image21.png"/><Relationship Id="rId19" Type="http://schemas.openxmlformats.org/officeDocument/2006/relationships/image" Target="../media/image54.png"/><Relationship Id="rId14" Type="http://schemas.openxmlformats.org/officeDocument/2006/relationships/image" Target="../media/image39.png"/><Relationship Id="rId22" Type="http://schemas.openxmlformats.org/officeDocument/2006/relationships/image" Target="../media/image58.png"/><Relationship Id="rId27" Type="http://schemas.openxmlformats.org/officeDocument/2006/relationships/image" Target="../media/image35.png"/><Relationship Id="rId30" Type="http://schemas.openxmlformats.org/officeDocument/2006/relationships/image" Target="../media/image37.png"/><Relationship Id="rId35" Type="http://schemas.openxmlformats.org/officeDocument/2006/relationships/image" Target="../media/image63.png"/><Relationship Id="rId43" Type="http://schemas.openxmlformats.org/officeDocument/2006/relationships/image" Target="../media/image51.png"/><Relationship Id="rId48" Type="http://schemas.openxmlformats.org/officeDocument/2006/relationships/image" Target="../media/image68.png"/><Relationship Id="rId56" Type="http://schemas.openxmlformats.org/officeDocument/2006/relationships/image" Target="../media/image15.png"/><Relationship Id="rId64" Type="http://schemas.openxmlformats.org/officeDocument/2006/relationships/image" Target="../media/image16.png"/><Relationship Id="rId69" Type="http://schemas.openxmlformats.org/officeDocument/2006/relationships/image" Target="../media/image49.png"/><Relationship Id="rId8" Type="http://schemas.openxmlformats.org/officeDocument/2006/relationships/image" Target="../media/image5.png"/><Relationship Id="rId51" Type="http://schemas.openxmlformats.org/officeDocument/2006/relationships/image" Target="../media/image44.png"/><Relationship Id="rId3" Type="http://schemas.openxmlformats.org/officeDocument/2006/relationships/image" Target="../media/image34.png"/><Relationship Id="rId12" Type="http://schemas.openxmlformats.org/officeDocument/2006/relationships/image" Target="../media/image60.png"/><Relationship Id="rId17" Type="http://schemas.openxmlformats.org/officeDocument/2006/relationships/image" Target="../media/image14.png"/><Relationship Id="rId25" Type="http://schemas.openxmlformats.org/officeDocument/2006/relationships/image" Target="../media/image45.png"/><Relationship Id="rId33" Type="http://schemas.openxmlformats.org/officeDocument/2006/relationships/image" Target="../media/image25.png"/><Relationship Id="rId38" Type="http://schemas.openxmlformats.org/officeDocument/2006/relationships/image" Target="../media/image9.png"/><Relationship Id="rId46" Type="http://schemas.openxmlformats.org/officeDocument/2006/relationships/image" Target="../media/image53.png"/><Relationship Id="rId59" Type="http://schemas.openxmlformats.org/officeDocument/2006/relationships/image" Target="../media/image18.png"/><Relationship Id="rId67" Type="http://schemas.openxmlformats.org/officeDocument/2006/relationships/image" Target="../media/image67.png"/><Relationship Id="rId20" Type="http://schemas.openxmlformats.org/officeDocument/2006/relationships/image" Target="../media/image56.png"/><Relationship Id="rId41" Type="http://schemas.openxmlformats.org/officeDocument/2006/relationships/image" Target="../media/image41.png"/><Relationship Id="rId54" Type="http://schemas.openxmlformats.org/officeDocument/2006/relationships/image" Target="../media/image27.png"/><Relationship Id="rId62" Type="http://schemas.openxmlformats.org/officeDocument/2006/relationships/image" Target="../media/image22.svg"/><Relationship Id="rId70" Type="http://schemas.openxmlformats.org/officeDocument/2006/relationships/image" Target="../media/image5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5" Type="http://schemas.openxmlformats.org/officeDocument/2006/relationships/image" Target="../media/image40.svg"/><Relationship Id="rId23" Type="http://schemas.openxmlformats.org/officeDocument/2006/relationships/image" Target="../media/image47.png"/><Relationship Id="rId28" Type="http://schemas.openxmlformats.org/officeDocument/2006/relationships/image" Target="../media/image7.png"/><Relationship Id="rId36" Type="http://schemas.openxmlformats.org/officeDocument/2006/relationships/image" Target="../media/image32.png"/><Relationship Id="rId49" Type="http://schemas.openxmlformats.org/officeDocument/2006/relationships/image" Target="../media/image65.png"/><Relationship Id="rId57" Type="http://schemas.openxmlformats.org/officeDocument/2006/relationships/image" Target="../media/image19.png"/><Relationship Id="rId10" Type="http://schemas.openxmlformats.org/officeDocument/2006/relationships/image" Target="../media/image3.png"/><Relationship Id="rId31" Type="http://schemas.openxmlformats.org/officeDocument/2006/relationships/image" Target="../media/image11.png"/><Relationship Id="rId44" Type="http://schemas.openxmlformats.org/officeDocument/2006/relationships/image" Target="../media/image52.png"/><Relationship Id="rId52" Type="http://schemas.openxmlformats.org/officeDocument/2006/relationships/image" Target="../media/image33.png"/><Relationship Id="rId60" Type="http://schemas.openxmlformats.org/officeDocument/2006/relationships/image" Target="../media/image30.png"/><Relationship Id="rId65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3" Type="http://schemas.openxmlformats.org/officeDocument/2006/relationships/image" Target="../media/image61.png"/><Relationship Id="rId18" Type="http://schemas.openxmlformats.org/officeDocument/2006/relationships/image" Target="../media/image20.png"/><Relationship Id="rId39" Type="http://schemas.openxmlformats.org/officeDocument/2006/relationships/image" Target="../media/image23.png"/><Relationship Id="rId34" Type="http://schemas.openxmlformats.org/officeDocument/2006/relationships/image" Target="../media/image62.png"/><Relationship Id="rId50" Type="http://schemas.openxmlformats.org/officeDocument/2006/relationships/image" Target="../media/image66.png"/><Relationship Id="rId55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6.svg"/><Relationship Id="rId21" Type="http://schemas.openxmlformats.org/officeDocument/2006/relationships/image" Target="../media/image57.png"/><Relationship Id="rId42" Type="http://schemas.openxmlformats.org/officeDocument/2006/relationships/image" Target="../media/image42.svg"/><Relationship Id="rId47" Type="http://schemas.openxmlformats.org/officeDocument/2006/relationships/image" Target="../media/image59.png"/><Relationship Id="rId63" Type="http://schemas.openxmlformats.org/officeDocument/2006/relationships/image" Target="../media/image12.png"/><Relationship Id="rId68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3.png"/><Relationship Id="rId29" Type="http://schemas.openxmlformats.org/officeDocument/2006/relationships/image" Target="../media/image24.png"/><Relationship Id="rId11" Type="http://schemas.openxmlformats.org/officeDocument/2006/relationships/image" Target="../media/image4.png"/><Relationship Id="rId24" Type="http://schemas.openxmlformats.org/officeDocument/2006/relationships/image" Target="../media/image48.svg"/><Relationship Id="rId32" Type="http://schemas.openxmlformats.org/officeDocument/2006/relationships/image" Target="../media/image31.png"/><Relationship Id="rId37" Type="http://schemas.openxmlformats.org/officeDocument/2006/relationships/image" Target="../media/image38.png"/><Relationship Id="rId40" Type="http://schemas.openxmlformats.org/officeDocument/2006/relationships/image" Target="../media/image36.png"/><Relationship Id="rId45" Type="http://schemas.openxmlformats.org/officeDocument/2006/relationships/image" Target="../media/image43.png"/><Relationship Id="rId53" Type="http://schemas.openxmlformats.org/officeDocument/2006/relationships/image" Target="../media/image26.png"/><Relationship Id="rId58" Type="http://schemas.openxmlformats.org/officeDocument/2006/relationships/image" Target="../media/image29.png"/><Relationship Id="rId66" Type="http://schemas.openxmlformats.org/officeDocument/2006/relationships/image" Target="../media/image64.png"/><Relationship Id="rId5" Type="http://schemas.openxmlformats.org/officeDocument/2006/relationships/image" Target="../media/image2.png"/><Relationship Id="rId61" Type="http://schemas.openxmlformats.org/officeDocument/2006/relationships/image" Target="../media/image21.png"/><Relationship Id="rId19" Type="http://schemas.openxmlformats.org/officeDocument/2006/relationships/image" Target="../media/image54.png"/><Relationship Id="rId14" Type="http://schemas.openxmlformats.org/officeDocument/2006/relationships/image" Target="../media/image39.png"/><Relationship Id="rId22" Type="http://schemas.openxmlformats.org/officeDocument/2006/relationships/image" Target="../media/image58.png"/><Relationship Id="rId27" Type="http://schemas.openxmlformats.org/officeDocument/2006/relationships/image" Target="../media/image35.png"/><Relationship Id="rId30" Type="http://schemas.openxmlformats.org/officeDocument/2006/relationships/image" Target="../media/image37.png"/><Relationship Id="rId35" Type="http://schemas.openxmlformats.org/officeDocument/2006/relationships/image" Target="../media/image63.png"/><Relationship Id="rId43" Type="http://schemas.openxmlformats.org/officeDocument/2006/relationships/image" Target="../media/image51.png"/><Relationship Id="rId48" Type="http://schemas.openxmlformats.org/officeDocument/2006/relationships/image" Target="../media/image68.png"/><Relationship Id="rId56" Type="http://schemas.openxmlformats.org/officeDocument/2006/relationships/image" Target="../media/image15.png"/><Relationship Id="rId64" Type="http://schemas.openxmlformats.org/officeDocument/2006/relationships/image" Target="../media/image16.png"/><Relationship Id="rId69" Type="http://schemas.openxmlformats.org/officeDocument/2006/relationships/image" Target="../media/image49.png"/><Relationship Id="rId8" Type="http://schemas.openxmlformats.org/officeDocument/2006/relationships/image" Target="../media/image5.png"/><Relationship Id="rId51" Type="http://schemas.openxmlformats.org/officeDocument/2006/relationships/image" Target="../media/image44.png"/><Relationship Id="rId3" Type="http://schemas.openxmlformats.org/officeDocument/2006/relationships/image" Target="../media/image34.png"/><Relationship Id="rId12" Type="http://schemas.openxmlformats.org/officeDocument/2006/relationships/image" Target="../media/image60.png"/><Relationship Id="rId17" Type="http://schemas.openxmlformats.org/officeDocument/2006/relationships/image" Target="../media/image14.png"/><Relationship Id="rId25" Type="http://schemas.openxmlformats.org/officeDocument/2006/relationships/image" Target="../media/image45.png"/><Relationship Id="rId33" Type="http://schemas.openxmlformats.org/officeDocument/2006/relationships/image" Target="../media/image25.png"/><Relationship Id="rId38" Type="http://schemas.openxmlformats.org/officeDocument/2006/relationships/image" Target="../media/image9.png"/><Relationship Id="rId46" Type="http://schemas.openxmlformats.org/officeDocument/2006/relationships/image" Target="../media/image53.png"/><Relationship Id="rId59" Type="http://schemas.openxmlformats.org/officeDocument/2006/relationships/image" Target="../media/image18.png"/><Relationship Id="rId67" Type="http://schemas.openxmlformats.org/officeDocument/2006/relationships/image" Target="../media/image67.png"/><Relationship Id="rId20" Type="http://schemas.openxmlformats.org/officeDocument/2006/relationships/image" Target="../media/image56.png"/><Relationship Id="rId41" Type="http://schemas.openxmlformats.org/officeDocument/2006/relationships/image" Target="../media/image41.png"/><Relationship Id="rId54" Type="http://schemas.openxmlformats.org/officeDocument/2006/relationships/image" Target="../media/image27.png"/><Relationship Id="rId62" Type="http://schemas.openxmlformats.org/officeDocument/2006/relationships/image" Target="../media/image22.svg"/><Relationship Id="rId70" Type="http://schemas.openxmlformats.org/officeDocument/2006/relationships/image" Target="../media/image5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5" Type="http://schemas.openxmlformats.org/officeDocument/2006/relationships/image" Target="../media/image40.svg"/><Relationship Id="rId23" Type="http://schemas.openxmlformats.org/officeDocument/2006/relationships/image" Target="../media/image47.png"/><Relationship Id="rId28" Type="http://schemas.openxmlformats.org/officeDocument/2006/relationships/image" Target="../media/image7.png"/><Relationship Id="rId36" Type="http://schemas.openxmlformats.org/officeDocument/2006/relationships/image" Target="../media/image32.png"/><Relationship Id="rId49" Type="http://schemas.openxmlformats.org/officeDocument/2006/relationships/image" Target="../media/image65.png"/><Relationship Id="rId57" Type="http://schemas.openxmlformats.org/officeDocument/2006/relationships/image" Target="../media/image19.png"/><Relationship Id="rId10" Type="http://schemas.openxmlformats.org/officeDocument/2006/relationships/image" Target="../media/image3.png"/><Relationship Id="rId31" Type="http://schemas.openxmlformats.org/officeDocument/2006/relationships/image" Target="../media/image11.png"/><Relationship Id="rId44" Type="http://schemas.openxmlformats.org/officeDocument/2006/relationships/image" Target="../media/image52.png"/><Relationship Id="rId52" Type="http://schemas.openxmlformats.org/officeDocument/2006/relationships/image" Target="../media/image33.png"/><Relationship Id="rId60" Type="http://schemas.openxmlformats.org/officeDocument/2006/relationships/image" Target="../media/image30.png"/><Relationship Id="rId65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3" Type="http://schemas.openxmlformats.org/officeDocument/2006/relationships/image" Target="../media/image61.png"/><Relationship Id="rId18" Type="http://schemas.openxmlformats.org/officeDocument/2006/relationships/image" Target="../media/image20.png"/><Relationship Id="rId39" Type="http://schemas.openxmlformats.org/officeDocument/2006/relationships/image" Target="../media/image23.png"/><Relationship Id="rId34" Type="http://schemas.openxmlformats.org/officeDocument/2006/relationships/image" Target="../media/image62.png"/><Relationship Id="rId50" Type="http://schemas.openxmlformats.org/officeDocument/2006/relationships/image" Target="../media/image66.png"/><Relationship Id="rId55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6.sv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중간발표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조</a:t>
            </a:r>
            <a:endParaRPr lang="en-US" altLang="ko-KR"/>
          </a:p>
          <a:p>
            <a:r>
              <a:rPr lang="ko-KR" altLang="en-US"/>
              <a:t>목차와 콘텐츠</a:t>
            </a:r>
          </a:p>
        </p:txBody>
      </p:sp>
    </p:spTree>
    <p:extLst>
      <p:ext uri="{BB962C8B-B14F-4D97-AF65-F5344CB8AC3E}">
        <p14:creationId xmlns:p14="http://schemas.microsoft.com/office/powerpoint/2010/main" val="1988677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8" idx="0"/>
            <a:endCxn id="209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32502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8" y="39202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6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46444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2976961" y="3610281"/>
            <a:ext cx="637" cy="3099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0" y="10238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22660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4" idx="0"/>
            <a:endCxn id="62" idx="2"/>
          </p:cNvCxnSpPr>
          <p:nvPr/>
        </p:nvCxnSpPr>
        <p:spPr>
          <a:xfrm flipV="1">
            <a:off x="2976961" y="4280245"/>
            <a:ext cx="637" cy="3642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58883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 flipV="1">
            <a:off x="1193436" y="1203866"/>
            <a:ext cx="416964" cy="4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970400" y="1203866"/>
            <a:ext cx="719032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33998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35840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32541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48374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46694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44283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7">
            <a:extLst>
              <a:ext uri="{FF2B5EF4-FFF2-40B4-BE49-F238E27FC236}">
                <a16:creationId xmlns:a16="http://schemas.microsoft.com/office/drawing/2014/main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49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2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79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6442215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5099208" y="39269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/>
          <a:srcRect/>
          <a:stretch/>
        </p:blipFill>
        <p:spPr bwMode="auto">
          <a:xfrm>
            <a:off x="681104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567217" y="1204354"/>
            <a:ext cx="2662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44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197007" y="2497007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0298" y="2151392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6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19" y="215139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00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25431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Graphic 27">
            <a:extLst>
              <a:ext uri="{FF2B5EF4-FFF2-40B4-BE49-F238E27FC236}">
                <a16:creationId xmlns:a16="http://schemas.microsoft.com/office/drawing/2014/main" id="{CF086638-2C79-7E48-9E8E-C448A979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797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Graphic 7">
            <a:extLst>
              <a:ext uri="{FF2B5EF4-FFF2-40B4-BE49-F238E27FC236}">
                <a16:creationId xmlns:a16="http://schemas.microsoft.com/office/drawing/2014/main" id="{8B907A20-E53F-2D49-8F51-489E8BF2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85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2169227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4378" y="2503706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57669" y="2158091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33" y="215809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09" y="25498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3324260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336080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201834" y="5803511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5125" y="5457896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23" y="545789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93" y="58496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5787999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7033" y="5805150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60324" y="5459535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3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88" y="545953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64" y="58513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4581541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1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461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0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9785561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0" name="Graphic 7">
            <a:extLst>
              <a:ext uri="{FF2B5EF4-FFF2-40B4-BE49-F238E27FC236}">
                <a16:creationId xmlns:a16="http://schemas.microsoft.com/office/drawing/2014/main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49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32502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8" y="39202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6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46444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2976961" y="3610281"/>
            <a:ext cx="637" cy="3099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2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0" y="10238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22660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0" idx="0"/>
            <a:endCxn id="268" idx="2"/>
          </p:cNvCxnSpPr>
          <p:nvPr/>
        </p:nvCxnSpPr>
        <p:spPr>
          <a:xfrm flipV="1">
            <a:off x="2976961" y="4280245"/>
            <a:ext cx="637" cy="3642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58883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9" idx="3"/>
            <a:endCxn id="272" idx="1"/>
          </p:cNvCxnSpPr>
          <p:nvPr/>
        </p:nvCxnSpPr>
        <p:spPr>
          <a:xfrm flipV="1">
            <a:off x="1193436" y="1203866"/>
            <a:ext cx="416964" cy="4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970400" y="1203866"/>
            <a:ext cx="719032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33998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35840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32541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48374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46694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4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44283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2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79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6442215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5099208" y="39269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6444" y="1465937"/>
            <a:ext cx="536" cy="2320844"/>
          </a:xfrm>
          <a:prstGeom prst="bentConnector3">
            <a:avLst>
              <a:gd name="adj1" fmla="val 2634570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35246" y="5086443"/>
            <a:ext cx="2932" cy="2320844"/>
          </a:xfrm>
          <a:prstGeom prst="bentConnector3">
            <a:avLst>
              <a:gd name="adj1" fmla="val -569761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9351371" y="3720806"/>
            <a:ext cx="0" cy="8972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6619" y="3026054"/>
            <a:ext cx="630942" cy="39856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8166" y="4498104"/>
            <a:ext cx="2310502" cy="3959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1970259" cy="144270"/>
          </a:xfrm>
          <a:prstGeom prst="bentConnector4">
            <a:avLst>
              <a:gd name="adj1" fmla="val 25797"/>
              <a:gd name="adj2" fmla="val 25845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3298330" cy="145909"/>
          </a:xfrm>
          <a:prstGeom prst="bentConnector4">
            <a:avLst>
              <a:gd name="adj1" fmla="val 15549"/>
              <a:gd name="adj2" fmla="val 2566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31581" y="1332180"/>
            <a:ext cx="276538" cy="2145432"/>
          </a:xfrm>
          <a:prstGeom prst="bentConnector3">
            <a:avLst>
              <a:gd name="adj1" fmla="val -20666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3352" y="670408"/>
            <a:ext cx="283237" cy="3475675"/>
          </a:xfrm>
          <a:prstGeom prst="bentConnector3">
            <a:avLst>
              <a:gd name="adj1" fmla="val -20177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628196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574589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9531371" y="4798087"/>
            <a:ext cx="1908426" cy="1127809"/>
          </a:xfrm>
          <a:prstGeom prst="bentConnector3">
            <a:avLst>
              <a:gd name="adj1" fmla="val 10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11619797" y="6105896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/>
          <a:srcRect/>
          <a:stretch/>
        </p:blipFill>
        <p:spPr bwMode="auto">
          <a:xfrm>
            <a:off x="681104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567217" y="1204354"/>
            <a:ext cx="2662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59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45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197007" y="2497007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0298" y="2151392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6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19" y="215139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00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25431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Graphic 27">
            <a:extLst>
              <a:ext uri="{FF2B5EF4-FFF2-40B4-BE49-F238E27FC236}">
                <a16:creationId xmlns:a16="http://schemas.microsoft.com/office/drawing/2014/main" id="{CF086638-2C79-7E48-9E8E-C448A979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797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Graphic 7">
            <a:extLst>
              <a:ext uri="{FF2B5EF4-FFF2-40B4-BE49-F238E27FC236}">
                <a16:creationId xmlns:a16="http://schemas.microsoft.com/office/drawing/2014/main" id="{8B907A20-E53F-2D49-8F51-489E8BF2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85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2169227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4378" y="2503706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57669" y="2158091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33" y="215809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09" y="25498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3324260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336080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201834" y="5803511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5125" y="5457896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23" y="545789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93" y="58496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5787999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7033" y="5805150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60324" y="5459535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3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88" y="545953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64" y="58513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4581541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1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461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0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9785561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0" name="Graphic 7">
            <a:extLst>
              <a:ext uri="{FF2B5EF4-FFF2-40B4-BE49-F238E27FC236}">
                <a16:creationId xmlns:a16="http://schemas.microsoft.com/office/drawing/2014/main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49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32502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8" y="39202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6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46444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2976961" y="3610281"/>
            <a:ext cx="637" cy="3099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2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0" y="10238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22660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0" idx="0"/>
            <a:endCxn id="268" idx="2"/>
          </p:cNvCxnSpPr>
          <p:nvPr/>
        </p:nvCxnSpPr>
        <p:spPr>
          <a:xfrm flipV="1">
            <a:off x="2976961" y="4280245"/>
            <a:ext cx="637" cy="3642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58883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9" idx="3"/>
            <a:endCxn id="272" idx="1"/>
          </p:cNvCxnSpPr>
          <p:nvPr/>
        </p:nvCxnSpPr>
        <p:spPr>
          <a:xfrm flipV="1">
            <a:off x="1193436" y="1203866"/>
            <a:ext cx="416964" cy="4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970400" y="1203866"/>
            <a:ext cx="719032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33998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35840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32541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48374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46694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4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44283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2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79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6442215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5099208" y="39269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6444" y="1465937"/>
            <a:ext cx="536" cy="2320844"/>
          </a:xfrm>
          <a:prstGeom prst="bentConnector3">
            <a:avLst>
              <a:gd name="adj1" fmla="val 2634570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35246" y="5086443"/>
            <a:ext cx="2932" cy="2320844"/>
          </a:xfrm>
          <a:prstGeom prst="bentConnector3">
            <a:avLst>
              <a:gd name="adj1" fmla="val -569761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9351371" y="3720806"/>
            <a:ext cx="0" cy="8972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6619" y="3026054"/>
            <a:ext cx="630942" cy="39856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8166" y="4498104"/>
            <a:ext cx="2310502" cy="3959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1970259" cy="144270"/>
          </a:xfrm>
          <a:prstGeom prst="bentConnector4">
            <a:avLst>
              <a:gd name="adj1" fmla="val 25797"/>
              <a:gd name="adj2" fmla="val 25845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3298330" cy="145909"/>
          </a:xfrm>
          <a:prstGeom prst="bentConnector4">
            <a:avLst>
              <a:gd name="adj1" fmla="val 15549"/>
              <a:gd name="adj2" fmla="val 2566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31581" y="1332180"/>
            <a:ext cx="276538" cy="2145432"/>
          </a:xfrm>
          <a:prstGeom prst="bentConnector3">
            <a:avLst>
              <a:gd name="adj1" fmla="val -20666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3352" y="670408"/>
            <a:ext cx="283237" cy="3475675"/>
          </a:xfrm>
          <a:prstGeom prst="bentConnector3">
            <a:avLst>
              <a:gd name="adj1" fmla="val -20177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628196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574589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9531371" y="4798087"/>
            <a:ext cx="1908426" cy="1127809"/>
          </a:xfrm>
          <a:prstGeom prst="bentConnector3">
            <a:avLst>
              <a:gd name="adj1" fmla="val 10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11619797" y="6105896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/>
          <a:srcRect/>
          <a:stretch/>
        </p:blipFill>
        <p:spPr bwMode="auto">
          <a:xfrm>
            <a:off x="681104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567217" y="1204354"/>
            <a:ext cx="2662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8" idx="3"/>
            <a:endCxn id="189" idx="1"/>
          </p:cNvCxnSpPr>
          <p:nvPr/>
        </p:nvCxnSpPr>
        <p:spPr>
          <a:xfrm>
            <a:off x="3157598" y="4100245"/>
            <a:ext cx="1294092" cy="359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7622566" y="2302091"/>
            <a:ext cx="334167" cy="1801748"/>
          </a:xfrm>
          <a:prstGeom prst="bentConnector3">
            <a:avLst>
              <a:gd name="adj1" fmla="val 6824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7622566" y="4103839"/>
            <a:ext cx="336822" cy="1499696"/>
          </a:xfrm>
          <a:prstGeom prst="bentConnector3">
            <a:avLst>
              <a:gd name="adj1" fmla="val 680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 flipV="1">
            <a:off x="6407119" y="2295392"/>
            <a:ext cx="395096" cy="1808447"/>
          </a:xfrm>
          <a:prstGeom prst="bentConnector3">
            <a:avLst>
              <a:gd name="adj1" fmla="val -5785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>
            <a:off x="6416223" y="4103839"/>
            <a:ext cx="385992" cy="1498057"/>
          </a:xfrm>
          <a:prstGeom prst="bentConnector3">
            <a:avLst>
              <a:gd name="adj1" fmla="val -5922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3329" y="3442478"/>
            <a:ext cx="489722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1391" y="4414137"/>
            <a:ext cx="733598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5459208" y="3579865"/>
            <a:ext cx="988211" cy="527060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59208" y="4106925"/>
            <a:ext cx="988211" cy="742486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5279208" y="3614117"/>
            <a:ext cx="5483" cy="3128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5279208" y="4286925"/>
            <a:ext cx="5483" cy="5505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7442566" y="2903165"/>
            <a:ext cx="0" cy="10206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7442566" y="4283839"/>
            <a:ext cx="4827" cy="15658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59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6622215" y="3759865"/>
            <a:ext cx="5204" cy="1639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6622215" y="4283839"/>
            <a:ext cx="5204" cy="3855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80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197007" y="2497007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0298" y="2151392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6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19" y="215139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00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25431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Graphic 27">
            <a:extLst>
              <a:ext uri="{FF2B5EF4-FFF2-40B4-BE49-F238E27FC236}">
                <a16:creationId xmlns:a16="http://schemas.microsoft.com/office/drawing/2014/main" id="{CF086638-2C79-7E48-9E8E-C448A979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797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Graphic 7">
            <a:extLst>
              <a:ext uri="{FF2B5EF4-FFF2-40B4-BE49-F238E27FC236}">
                <a16:creationId xmlns:a16="http://schemas.microsoft.com/office/drawing/2014/main" id="{8B907A20-E53F-2D49-8F51-489E8BF2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85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2169227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4378" y="2503706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57669" y="2158091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33" y="215809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09" y="25498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3324260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336080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201834" y="5803511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5125" y="5457896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23" y="545789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93" y="58496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5787999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7033" y="5805150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60324" y="5459535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3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88" y="545953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64" y="58513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4581541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1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461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0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9785561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0" name="Graphic 7">
            <a:extLst>
              <a:ext uri="{FF2B5EF4-FFF2-40B4-BE49-F238E27FC236}">
                <a16:creationId xmlns:a16="http://schemas.microsoft.com/office/drawing/2014/main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49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32502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8" y="39202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6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46444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2976961" y="3610281"/>
            <a:ext cx="637" cy="3099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2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0" y="10238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22660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0" idx="0"/>
            <a:endCxn id="268" idx="2"/>
          </p:cNvCxnSpPr>
          <p:nvPr/>
        </p:nvCxnSpPr>
        <p:spPr>
          <a:xfrm flipV="1">
            <a:off x="2976961" y="4280245"/>
            <a:ext cx="637" cy="3642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58883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9" idx="3"/>
            <a:endCxn id="272" idx="1"/>
          </p:cNvCxnSpPr>
          <p:nvPr/>
        </p:nvCxnSpPr>
        <p:spPr>
          <a:xfrm flipV="1">
            <a:off x="1193436" y="1203866"/>
            <a:ext cx="416964" cy="4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970400" y="1203866"/>
            <a:ext cx="719032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33998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35840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32541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48374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46694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4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44283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2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79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6442215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5099208" y="39269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6444" y="1465937"/>
            <a:ext cx="536" cy="2320844"/>
          </a:xfrm>
          <a:prstGeom prst="bentConnector3">
            <a:avLst>
              <a:gd name="adj1" fmla="val 2634570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35246" y="5086443"/>
            <a:ext cx="2932" cy="2320844"/>
          </a:xfrm>
          <a:prstGeom prst="bentConnector3">
            <a:avLst>
              <a:gd name="adj1" fmla="val -569761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9351371" y="3720806"/>
            <a:ext cx="0" cy="8972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6619" y="3026054"/>
            <a:ext cx="630942" cy="39856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8166" y="4498104"/>
            <a:ext cx="2310502" cy="3959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1970259" cy="144270"/>
          </a:xfrm>
          <a:prstGeom prst="bentConnector4">
            <a:avLst>
              <a:gd name="adj1" fmla="val 25797"/>
              <a:gd name="adj2" fmla="val 25845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3298330" cy="145909"/>
          </a:xfrm>
          <a:prstGeom prst="bentConnector4">
            <a:avLst>
              <a:gd name="adj1" fmla="val 15549"/>
              <a:gd name="adj2" fmla="val 2566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31581" y="1332180"/>
            <a:ext cx="276538" cy="2145432"/>
          </a:xfrm>
          <a:prstGeom prst="bentConnector3">
            <a:avLst>
              <a:gd name="adj1" fmla="val -20666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3352" y="670408"/>
            <a:ext cx="283237" cy="3475675"/>
          </a:xfrm>
          <a:prstGeom prst="bentConnector3">
            <a:avLst>
              <a:gd name="adj1" fmla="val -20177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628196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574589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9531371" y="4798087"/>
            <a:ext cx="1908426" cy="1127809"/>
          </a:xfrm>
          <a:prstGeom prst="bentConnector3">
            <a:avLst>
              <a:gd name="adj1" fmla="val 10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11619797" y="6105896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/>
          <a:srcRect/>
          <a:stretch/>
        </p:blipFill>
        <p:spPr bwMode="auto">
          <a:xfrm>
            <a:off x="681104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567217" y="1204354"/>
            <a:ext cx="2662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8" idx="3"/>
            <a:endCxn id="189" idx="1"/>
          </p:cNvCxnSpPr>
          <p:nvPr/>
        </p:nvCxnSpPr>
        <p:spPr>
          <a:xfrm>
            <a:off x="3157598" y="4100245"/>
            <a:ext cx="1294092" cy="359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7622566" y="2302091"/>
            <a:ext cx="334167" cy="1801748"/>
          </a:xfrm>
          <a:prstGeom prst="bentConnector3">
            <a:avLst>
              <a:gd name="adj1" fmla="val 6824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7622566" y="4103839"/>
            <a:ext cx="336822" cy="1499696"/>
          </a:xfrm>
          <a:prstGeom prst="bentConnector3">
            <a:avLst>
              <a:gd name="adj1" fmla="val 680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 flipV="1">
            <a:off x="6407119" y="2295392"/>
            <a:ext cx="395096" cy="1808447"/>
          </a:xfrm>
          <a:prstGeom prst="bentConnector3">
            <a:avLst>
              <a:gd name="adj1" fmla="val -5785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>
            <a:off x="6416223" y="4103839"/>
            <a:ext cx="385992" cy="1498057"/>
          </a:xfrm>
          <a:prstGeom prst="bentConnector3">
            <a:avLst>
              <a:gd name="adj1" fmla="val -5922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3329" y="3442478"/>
            <a:ext cx="489722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1391" y="4414137"/>
            <a:ext cx="733598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5459208" y="3579865"/>
            <a:ext cx="988211" cy="527060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59208" y="4106925"/>
            <a:ext cx="988211" cy="742486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5279208" y="3614117"/>
            <a:ext cx="5483" cy="3128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5279208" y="4286925"/>
            <a:ext cx="5483" cy="5505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7442566" y="2903165"/>
            <a:ext cx="0" cy="10206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7442566" y="4283839"/>
            <a:ext cx="4827" cy="15658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그림 143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97" y="5209832"/>
            <a:ext cx="360000" cy="360000"/>
          </a:xfrm>
          <a:prstGeom prst="rect">
            <a:avLst/>
          </a:prstGeom>
        </p:spPr>
      </p:pic>
      <p:pic>
        <p:nvPicPr>
          <p:cNvPr id="145" name="그림 144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71" y="158025"/>
            <a:ext cx="360000" cy="360000"/>
          </a:xfrm>
          <a:prstGeom prst="rect">
            <a:avLst/>
          </a:prstGeom>
        </p:spPr>
      </p:pic>
      <p:cxnSp>
        <p:nvCxnSpPr>
          <p:cNvPr id="14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4" idx="2"/>
          </p:cNvCxnSpPr>
          <p:nvPr/>
        </p:nvCxnSpPr>
        <p:spPr>
          <a:xfrm>
            <a:off x="11619797" y="5569832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59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6622215" y="3759865"/>
            <a:ext cx="5204" cy="1639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6622215" y="4283839"/>
            <a:ext cx="5204" cy="3855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812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197007" y="2497007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0298" y="2151392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6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19" y="215139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00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25431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Graphic 27">
            <a:extLst>
              <a:ext uri="{FF2B5EF4-FFF2-40B4-BE49-F238E27FC236}">
                <a16:creationId xmlns:a16="http://schemas.microsoft.com/office/drawing/2014/main" id="{CF086638-2C79-7E48-9E8E-C448A979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797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Graphic 7">
            <a:extLst>
              <a:ext uri="{FF2B5EF4-FFF2-40B4-BE49-F238E27FC236}">
                <a16:creationId xmlns:a16="http://schemas.microsoft.com/office/drawing/2014/main" id="{8B907A20-E53F-2D49-8F51-489E8BF2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85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2169227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4378" y="2503706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57669" y="2158091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33" y="215809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09" y="25498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3324260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336080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201834" y="5803511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5125" y="5457896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23" y="545789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93" y="58496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5787999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7033" y="5805150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60324" y="5459535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3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88" y="545953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64" y="58513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4581541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1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461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0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9785561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0" name="Graphic 7">
            <a:extLst>
              <a:ext uri="{FF2B5EF4-FFF2-40B4-BE49-F238E27FC236}">
                <a16:creationId xmlns:a16="http://schemas.microsoft.com/office/drawing/2014/main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49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32502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8" y="39202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6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46444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2976961" y="3610281"/>
            <a:ext cx="637" cy="3099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2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0" y="10238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22660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0" idx="0"/>
            <a:endCxn id="268" idx="2"/>
          </p:cNvCxnSpPr>
          <p:nvPr/>
        </p:nvCxnSpPr>
        <p:spPr>
          <a:xfrm flipV="1">
            <a:off x="2976961" y="4280245"/>
            <a:ext cx="637" cy="3642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58883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9" idx="3"/>
            <a:endCxn id="272" idx="1"/>
          </p:cNvCxnSpPr>
          <p:nvPr/>
        </p:nvCxnSpPr>
        <p:spPr>
          <a:xfrm flipV="1">
            <a:off x="1193436" y="1203866"/>
            <a:ext cx="416964" cy="4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970400" y="1203866"/>
            <a:ext cx="719032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33998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35840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32541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48374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46694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4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44283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2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79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6442215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5099208" y="39269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6444" y="1465937"/>
            <a:ext cx="536" cy="2320844"/>
          </a:xfrm>
          <a:prstGeom prst="bentConnector3">
            <a:avLst>
              <a:gd name="adj1" fmla="val 2634570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35246" y="5086443"/>
            <a:ext cx="2932" cy="2320844"/>
          </a:xfrm>
          <a:prstGeom prst="bentConnector3">
            <a:avLst>
              <a:gd name="adj1" fmla="val -569761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9351371" y="3720806"/>
            <a:ext cx="0" cy="8972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6619" y="3026054"/>
            <a:ext cx="630942" cy="39856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8166" y="4498104"/>
            <a:ext cx="2310502" cy="3959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1970259" cy="144270"/>
          </a:xfrm>
          <a:prstGeom prst="bentConnector4">
            <a:avLst>
              <a:gd name="adj1" fmla="val 25797"/>
              <a:gd name="adj2" fmla="val 25845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3298330" cy="145909"/>
          </a:xfrm>
          <a:prstGeom prst="bentConnector4">
            <a:avLst>
              <a:gd name="adj1" fmla="val 15549"/>
              <a:gd name="adj2" fmla="val 2566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31581" y="1332180"/>
            <a:ext cx="276538" cy="2145432"/>
          </a:xfrm>
          <a:prstGeom prst="bentConnector3">
            <a:avLst>
              <a:gd name="adj1" fmla="val -20666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3352" y="670408"/>
            <a:ext cx="283237" cy="3475675"/>
          </a:xfrm>
          <a:prstGeom prst="bentConnector3">
            <a:avLst>
              <a:gd name="adj1" fmla="val -20177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628196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574589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9531371" y="4798087"/>
            <a:ext cx="1908426" cy="1127809"/>
          </a:xfrm>
          <a:prstGeom prst="bentConnector3">
            <a:avLst>
              <a:gd name="adj1" fmla="val 10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11619797" y="6105896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/>
          <a:srcRect/>
          <a:stretch/>
        </p:blipFill>
        <p:spPr bwMode="auto">
          <a:xfrm>
            <a:off x="681104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567217" y="1204354"/>
            <a:ext cx="2662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8" idx="3"/>
            <a:endCxn id="189" idx="1"/>
          </p:cNvCxnSpPr>
          <p:nvPr/>
        </p:nvCxnSpPr>
        <p:spPr>
          <a:xfrm>
            <a:off x="3157598" y="4100245"/>
            <a:ext cx="1294092" cy="359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7622566" y="2302091"/>
            <a:ext cx="334167" cy="1801748"/>
          </a:xfrm>
          <a:prstGeom prst="bentConnector3">
            <a:avLst>
              <a:gd name="adj1" fmla="val 6824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7622566" y="4103839"/>
            <a:ext cx="336822" cy="1499696"/>
          </a:xfrm>
          <a:prstGeom prst="bentConnector3">
            <a:avLst>
              <a:gd name="adj1" fmla="val 680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 flipV="1">
            <a:off x="6407119" y="2295392"/>
            <a:ext cx="395096" cy="1808447"/>
          </a:xfrm>
          <a:prstGeom prst="bentConnector3">
            <a:avLst>
              <a:gd name="adj1" fmla="val -5785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>
            <a:off x="6416223" y="4103839"/>
            <a:ext cx="385992" cy="1498057"/>
          </a:xfrm>
          <a:prstGeom prst="bentConnector3">
            <a:avLst>
              <a:gd name="adj1" fmla="val -5922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3329" y="3442478"/>
            <a:ext cx="489722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1391" y="4414137"/>
            <a:ext cx="733598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5459208" y="3579865"/>
            <a:ext cx="988211" cy="527060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59208" y="4106925"/>
            <a:ext cx="988211" cy="742486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5279208" y="3614117"/>
            <a:ext cx="5483" cy="3128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5279208" y="4286925"/>
            <a:ext cx="5483" cy="5505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7442566" y="2903165"/>
            <a:ext cx="0" cy="10206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7442566" y="4283839"/>
            <a:ext cx="4827" cy="15658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35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Graphic 31">
            <a:extLst>
              <a:ext uri="{FF2B5EF4-FFF2-40B4-BE49-F238E27FC236}">
                <a16:creationId xmlns:a16="http://schemas.microsoft.com/office/drawing/2014/main" id="{7EE35D06-D915-564D-83F9-A7421138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1620704" y="417313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5" idx="0"/>
          </p:cNvCxnSpPr>
          <p:nvPr/>
        </p:nvCxnSpPr>
        <p:spPr>
          <a:xfrm rot="5400000" flipH="1" flipV="1">
            <a:off x="1927406" y="3303579"/>
            <a:ext cx="742852" cy="99625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그림 146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97" y="5209832"/>
            <a:ext cx="360000" cy="360000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71" y="158025"/>
            <a:ext cx="360000" cy="360000"/>
          </a:xfrm>
          <a:prstGeom prst="rect">
            <a:avLst/>
          </a:prstGeom>
        </p:spPr>
      </p:pic>
      <p:cxnSp>
        <p:nvCxnSpPr>
          <p:cNvPr id="14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11619797" y="5569832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59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V="1">
            <a:off x="881715" y="4353133"/>
            <a:ext cx="738989" cy="37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6622215" y="3759865"/>
            <a:ext cx="5204" cy="1639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6622215" y="4283839"/>
            <a:ext cx="5204" cy="3855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39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197007" y="2497007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0298" y="2151392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6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19" y="215139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00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25431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Graphic 27">
            <a:extLst>
              <a:ext uri="{FF2B5EF4-FFF2-40B4-BE49-F238E27FC236}">
                <a16:creationId xmlns:a16="http://schemas.microsoft.com/office/drawing/2014/main" id="{CF086638-2C79-7E48-9E8E-C448A979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797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Graphic 7">
            <a:extLst>
              <a:ext uri="{FF2B5EF4-FFF2-40B4-BE49-F238E27FC236}">
                <a16:creationId xmlns:a16="http://schemas.microsoft.com/office/drawing/2014/main" id="{8B907A20-E53F-2D49-8F51-489E8BF2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85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2169227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4378" y="2503706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57669" y="2158091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33" y="215809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09" y="25498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3324260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336080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201834" y="5803511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5125" y="5457896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23" y="545789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93" y="58496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5787999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7033" y="5805150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60324" y="5459535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3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88" y="545953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64" y="58513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4581541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1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461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0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9785561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0" name="Graphic 7">
            <a:extLst>
              <a:ext uri="{FF2B5EF4-FFF2-40B4-BE49-F238E27FC236}">
                <a16:creationId xmlns:a16="http://schemas.microsoft.com/office/drawing/2014/main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49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32502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8" y="39202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6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46444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2976961" y="3610281"/>
            <a:ext cx="637" cy="3099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2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0" y="10238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22660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0" idx="0"/>
            <a:endCxn id="268" idx="2"/>
          </p:cNvCxnSpPr>
          <p:nvPr/>
        </p:nvCxnSpPr>
        <p:spPr>
          <a:xfrm flipV="1">
            <a:off x="2976961" y="4280245"/>
            <a:ext cx="637" cy="3642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58883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9" idx="3"/>
            <a:endCxn id="272" idx="1"/>
          </p:cNvCxnSpPr>
          <p:nvPr/>
        </p:nvCxnSpPr>
        <p:spPr>
          <a:xfrm flipV="1">
            <a:off x="1193436" y="1203866"/>
            <a:ext cx="416964" cy="4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970400" y="1203866"/>
            <a:ext cx="719032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33998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35840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32541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48374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46694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4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44283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2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79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6442215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5099208" y="39269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6444" y="1465937"/>
            <a:ext cx="536" cy="2320844"/>
          </a:xfrm>
          <a:prstGeom prst="bentConnector3">
            <a:avLst>
              <a:gd name="adj1" fmla="val 2634570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35246" y="5086443"/>
            <a:ext cx="2932" cy="2320844"/>
          </a:xfrm>
          <a:prstGeom prst="bentConnector3">
            <a:avLst>
              <a:gd name="adj1" fmla="val -569761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9351371" y="3720806"/>
            <a:ext cx="0" cy="8972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6619" y="3026054"/>
            <a:ext cx="630942" cy="39856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8166" y="4498104"/>
            <a:ext cx="2310502" cy="3959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1970259" cy="144270"/>
          </a:xfrm>
          <a:prstGeom prst="bentConnector4">
            <a:avLst>
              <a:gd name="adj1" fmla="val 25797"/>
              <a:gd name="adj2" fmla="val 25845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3298330" cy="145909"/>
          </a:xfrm>
          <a:prstGeom prst="bentConnector4">
            <a:avLst>
              <a:gd name="adj1" fmla="val 15549"/>
              <a:gd name="adj2" fmla="val 2566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31581" y="1332180"/>
            <a:ext cx="276538" cy="2145432"/>
          </a:xfrm>
          <a:prstGeom prst="bentConnector3">
            <a:avLst>
              <a:gd name="adj1" fmla="val -20666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3352" y="670408"/>
            <a:ext cx="283237" cy="3475675"/>
          </a:xfrm>
          <a:prstGeom prst="bentConnector3">
            <a:avLst>
              <a:gd name="adj1" fmla="val -20177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628196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574589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9531371" y="4798087"/>
            <a:ext cx="1908426" cy="1127809"/>
          </a:xfrm>
          <a:prstGeom prst="bentConnector3">
            <a:avLst>
              <a:gd name="adj1" fmla="val 10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11619797" y="6105896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/>
          <a:srcRect/>
          <a:stretch/>
        </p:blipFill>
        <p:spPr bwMode="auto">
          <a:xfrm>
            <a:off x="681104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567217" y="1204354"/>
            <a:ext cx="2662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7622566" y="2302091"/>
            <a:ext cx="334167" cy="1801748"/>
          </a:xfrm>
          <a:prstGeom prst="bentConnector3">
            <a:avLst>
              <a:gd name="adj1" fmla="val 6824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7622566" y="4103839"/>
            <a:ext cx="336822" cy="1499696"/>
          </a:xfrm>
          <a:prstGeom prst="bentConnector3">
            <a:avLst>
              <a:gd name="adj1" fmla="val 680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 flipV="1">
            <a:off x="6407119" y="2295392"/>
            <a:ext cx="395096" cy="1808447"/>
          </a:xfrm>
          <a:prstGeom prst="bentConnector3">
            <a:avLst>
              <a:gd name="adj1" fmla="val -5785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>
            <a:off x="6416223" y="4103839"/>
            <a:ext cx="385992" cy="1498057"/>
          </a:xfrm>
          <a:prstGeom prst="bentConnector3">
            <a:avLst>
              <a:gd name="adj1" fmla="val -5922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3329" y="3442478"/>
            <a:ext cx="489722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1391" y="4414137"/>
            <a:ext cx="733598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5459208" y="3579865"/>
            <a:ext cx="988211" cy="527060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59208" y="4106925"/>
            <a:ext cx="988211" cy="742486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5279208" y="3614117"/>
            <a:ext cx="5483" cy="3128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5279208" y="4286925"/>
            <a:ext cx="5483" cy="5505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7442566" y="2903165"/>
            <a:ext cx="0" cy="10206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7442566" y="4283839"/>
            <a:ext cx="4827" cy="15658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35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Graphic 31">
            <a:extLst>
              <a:ext uri="{FF2B5EF4-FFF2-40B4-BE49-F238E27FC236}">
                <a16:creationId xmlns:a16="http://schemas.microsoft.com/office/drawing/2014/main" id="{7EE35D06-D915-564D-83F9-A7421138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1620704" y="417313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5" idx="0"/>
          </p:cNvCxnSpPr>
          <p:nvPr/>
        </p:nvCxnSpPr>
        <p:spPr>
          <a:xfrm rot="5400000" flipH="1" flipV="1">
            <a:off x="1927406" y="3303579"/>
            <a:ext cx="742852" cy="99625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그림 146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97" y="5209832"/>
            <a:ext cx="360000" cy="360000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71" y="158025"/>
            <a:ext cx="360000" cy="360000"/>
          </a:xfrm>
          <a:prstGeom prst="rect">
            <a:avLst/>
          </a:prstGeom>
        </p:spPr>
      </p:pic>
      <p:cxnSp>
        <p:nvCxnSpPr>
          <p:cNvPr id="14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11619797" y="5569832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59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Graphic 20">
            <a:extLst>
              <a:ext uri="{FF2B5EF4-FFF2-40B4-BE49-F238E27FC236}">
                <a16:creationId xmlns:a16="http://schemas.microsoft.com/office/drawing/2014/main" id="{0E94C909-26E0-EB4E-B3BD-BEF519201D7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8105283" y="158025"/>
            <a:ext cx="360910" cy="360000"/>
          </a:xfrm>
          <a:prstGeom prst="rect">
            <a:avLst/>
          </a:prstGeom>
        </p:spPr>
      </p:pic>
      <p:pic>
        <p:nvPicPr>
          <p:cNvPr id="154" name="Graphic 8">
            <a:extLst>
              <a:ext uri="{FF2B5EF4-FFF2-40B4-BE49-F238E27FC236}">
                <a16:creationId xmlns:a16="http://schemas.microsoft.com/office/drawing/2014/main" id="{BCE2E1E0-C343-8D49-A626-A57A656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92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Graphic 19">
            <a:extLst>
              <a:ext uri="{FF2B5EF4-FFF2-40B4-BE49-F238E27FC236}">
                <a16:creationId xmlns:a16="http://schemas.microsoft.com/office/drawing/2014/main" id="{686EA806-27E6-C540-879E-B3550F2CC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948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14432" y="3255860"/>
            <a:ext cx="360000" cy="360000"/>
          </a:xfrm>
          <a:prstGeom prst="rect">
            <a:avLst/>
          </a:prstGeom>
        </p:spPr>
      </p:pic>
      <p:pic>
        <p:nvPicPr>
          <p:cNvPr id="158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14432" y="4837437"/>
            <a:ext cx="360000" cy="360000"/>
          </a:xfrm>
          <a:prstGeom prst="rect">
            <a:avLst/>
          </a:prstGeom>
        </p:spPr>
      </p:pic>
      <p:cxnSp>
        <p:nvCxnSpPr>
          <p:cNvPr id="15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4174432" y="3435860"/>
            <a:ext cx="277258" cy="66797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8" idx="3"/>
          </p:cNvCxnSpPr>
          <p:nvPr/>
        </p:nvCxnSpPr>
        <p:spPr>
          <a:xfrm flipV="1">
            <a:off x="4174432" y="4103839"/>
            <a:ext cx="277258" cy="91359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56" idx="1"/>
          </p:cNvCxnSpPr>
          <p:nvPr/>
        </p:nvCxnSpPr>
        <p:spPr>
          <a:xfrm flipV="1">
            <a:off x="3157598" y="3435860"/>
            <a:ext cx="656834" cy="66438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3157598" y="4100245"/>
            <a:ext cx="656834" cy="91719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7">
            <a:extLst>
              <a:ext uri="{FF2B5EF4-FFF2-40B4-BE49-F238E27FC236}">
                <a16:creationId xmlns:a16="http://schemas.microsoft.com/office/drawing/2014/main" id="{10D4C470-6AB7-A449-8BEE-F594CCFA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rcRect/>
          <a:stretch/>
        </p:blipFill>
        <p:spPr bwMode="auto">
          <a:xfrm>
            <a:off x="1620704" y="51471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7">
            <a:extLst>
              <a:ext uri="{FF2B5EF4-FFF2-40B4-BE49-F238E27FC236}">
                <a16:creationId xmlns:a16="http://schemas.microsoft.com/office/drawing/2014/main" id="{F4F086C4-408B-CB4A-B3E1-A9A0B49DF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rcRect/>
          <a:stretch/>
        </p:blipFill>
        <p:spPr bwMode="auto">
          <a:xfrm>
            <a:off x="1621228" y="5612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0800000">
            <a:off x="1620704" y="4353134"/>
            <a:ext cx="12700" cy="973975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0800000">
            <a:off x="1620704" y="4353133"/>
            <a:ext cx="524" cy="1439494"/>
          </a:xfrm>
          <a:prstGeom prst="bentConnector3">
            <a:avLst>
              <a:gd name="adj1" fmla="val 4184961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V="1">
            <a:off x="881715" y="4353133"/>
            <a:ext cx="738989" cy="37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6622215" y="3759865"/>
            <a:ext cx="5204" cy="1639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6622215" y="4283839"/>
            <a:ext cx="5204" cy="3855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664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197007" y="2497007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0298" y="2151392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6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19" y="215139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00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25431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Graphic 27">
            <a:extLst>
              <a:ext uri="{FF2B5EF4-FFF2-40B4-BE49-F238E27FC236}">
                <a16:creationId xmlns:a16="http://schemas.microsoft.com/office/drawing/2014/main" id="{CF086638-2C79-7E48-9E8E-C448A979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797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Graphic 7">
            <a:extLst>
              <a:ext uri="{FF2B5EF4-FFF2-40B4-BE49-F238E27FC236}">
                <a16:creationId xmlns:a16="http://schemas.microsoft.com/office/drawing/2014/main" id="{8B907A20-E53F-2D49-8F51-489E8BF2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85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2169227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4378" y="2503706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57669" y="2158091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33" y="215809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09" y="25498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3324260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336080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201834" y="5803511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5125" y="5457896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23" y="545789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93" y="58496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5787999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7033" y="5805150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60324" y="5459535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3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88" y="545953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64" y="58513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4581541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1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461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0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9785561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0" name="Graphic 7">
            <a:extLst>
              <a:ext uri="{FF2B5EF4-FFF2-40B4-BE49-F238E27FC236}">
                <a16:creationId xmlns:a16="http://schemas.microsoft.com/office/drawing/2014/main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49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32502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8" y="39202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6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46444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2976961" y="3610281"/>
            <a:ext cx="637" cy="3099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2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0" y="10238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22660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0" idx="0"/>
            <a:endCxn id="268" idx="2"/>
          </p:cNvCxnSpPr>
          <p:nvPr/>
        </p:nvCxnSpPr>
        <p:spPr>
          <a:xfrm flipV="1">
            <a:off x="2976961" y="4280245"/>
            <a:ext cx="637" cy="3642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58883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9" idx="3"/>
            <a:endCxn id="272" idx="1"/>
          </p:cNvCxnSpPr>
          <p:nvPr/>
        </p:nvCxnSpPr>
        <p:spPr>
          <a:xfrm flipV="1">
            <a:off x="1193436" y="1203866"/>
            <a:ext cx="416964" cy="4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970400" y="1203866"/>
            <a:ext cx="719032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33998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35840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32541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48374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46694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4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44283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2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79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6442215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5099208" y="39269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6444" y="1465937"/>
            <a:ext cx="536" cy="2320844"/>
          </a:xfrm>
          <a:prstGeom prst="bentConnector3">
            <a:avLst>
              <a:gd name="adj1" fmla="val 2634570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35246" y="5086443"/>
            <a:ext cx="2932" cy="2320844"/>
          </a:xfrm>
          <a:prstGeom prst="bentConnector3">
            <a:avLst>
              <a:gd name="adj1" fmla="val -569761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9351371" y="3720806"/>
            <a:ext cx="0" cy="8972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6619" y="3026054"/>
            <a:ext cx="630942" cy="39856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8166" y="4498104"/>
            <a:ext cx="2310502" cy="3959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1970259" cy="144270"/>
          </a:xfrm>
          <a:prstGeom prst="bentConnector4">
            <a:avLst>
              <a:gd name="adj1" fmla="val 25797"/>
              <a:gd name="adj2" fmla="val 25845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3298330" cy="145909"/>
          </a:xfrm>
          <a:prstGeom prst="bentConnector4">
            <a:avLst>
              <a:gd name="adj1" fmla="val 15549"/>
              <a:gd name="adj2" fmla="val 2566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31581" y="1332180"/>
            <a:ext cx="276538" cy="2145432"/>
          </a:xfrm>
          <a:prstGeom prst="bentConnector3">
            <a:avLst>
              <a:gd name="adj1" fmla="val -20666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3352" y="670408"/>
            <a:ext cx="283237" cy="3475675"/>
          </a:xfrm>
          <a:prstGeom prst="bentConnector3">
            <a:avLst>
              <a:gd name="adj1" fmla="val -20177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628196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574589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9531371" y="4798087"/>
            <a:ext cx="1908426" cy="1127809"/>
          </a:xfrm>
          <a:prstGeom prst="bentConnector3">
            <a:avLst>
              <a:gd name="adj1" fmla="val 10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11619797" y="6105896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/>
          <a:srcRect/>
          <a:stretch/>
        </p:blipFill>
        <p:spPr bwMode="auto">
          <a:xfrm>
            <a:off x="681104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567217" y="1204354"/>
            <a:ext cx="2662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7622566" y="2302091"/>
            <a:ext cx="334167" cy="1801748"/>
          </a:xfrm>
          <a:prstGeom prst="bentConnector3">
            <a:avLst>
              <a:gd name="adj1" fmla="val 6824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7622566" y="4103839"/>
            <a:ext cx="336822" cy="1499696"/>
          </a:xfrm>
          <a:prstGeom prst="bentConnector3">
            <a:avLst>
              <a:gd name="adj1" fmla="val 680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 flipV="1">
            <a:off x="6407119" y="2295392"/>
            <a:ext cx="395096" cy="1808447"/>
          </a:xfrm>
          <a:prstGeom prst="bentConnector3">
            <a:avLst>
              <a:gd name="adj1" fmla="val -5785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>
            <a:off x="6416223" y="4103839"/>
            <a:ext cx="385992" cy="1498057"/>
          </a:xfrm>
          <a:prstGeom prst="bentConnector3">
            <a:avLst>
              <a:gd name="adj1" fmla="val -5922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3329" y="3442478"/>
            <a:ext cx="489722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1391" y="4414137"/>
            <a:ext cx="733598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5459208" y="3579865"/>
            <a:ext cx="988211" cy="527060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59208" y="4106925"/>
            <a:ext cx="988211" cy="742486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5279208" y="3614117"/>
            <a:ext cx="5483" cy="3128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5279208" y="4286925"/>
            <a:ext cx="5483" cy="5505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7442566" y="2903165"/>
            <a:ext cx="0" cy="10206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7442566" y="4283839"/>
            <a:ext cx="4827" cy="15658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35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Graphic 31">
            <a:extLst>
              <a:ext uri="{FF2B5EF4-FFF2-40B4-BE49-F238E27FC236}">
                <a16:creationId xmlns:a16="http://schemas.microsoft.com/office/drawing/2014/main" id="{7EE35D06-D915-564D-83F9-A7421138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1620704" y="417313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5" idx="0"/>
          </p:cNvCxnSpPr>
          <p:nvPr/>
        </p:nvCxnSpPr>
        <p:spPr>
          <a:xfrm rot="5400000" flipH="1" flipV="1">
            <a:off x="1927406" y="3303579"/>
            <a:ext cx="742852" cy="99625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그림 146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97" y="5209832"/>
            <a:ext cx="360000" cy="360000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71" y="158025"/>
            <a:ext cx="360000" cy="360000"/>
          </a:xfrm>
          <a:prstGeom prst="rect">
            <a:avLst/>
          </a:prstGeom>
        </p:spPr>
      </p:pic>
      <p:cxnSp>
        <p:nvCxnSpPr>
          <p:cNvPr id="14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11619797" y="5569832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59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Graphic 20">
            <a:extLst>
              <a:ext uri="{FF2B5EF4-FFF2-40B4-BE49-F238E27FC236}">
                <a16:creationId xmlns:a16="http://schemas.microsoft.com/office/drawing/2014/main" id="{0E94C909-26E0-EB4E-B3BD-BEF519201D7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8105283" y="158025"/>
            <a:ext cx="360910" cy="360000"/>
          </a:xfrm>
          <a:prstGeom prst="rect">
            <a:avLst/>
          </a:prstGeom>
        </p:spPr>
      </p:pic>
      <p:pic>
        <p:nvPicPr>
          <p:cNvPr id="154" name="Graphic 8">
            <a:extLst>
              <a:ext uri="{FF2B5EF4-FFF2-40B4-BE49-F238E27FC236}">
                <a16:creationId xmlns:a16="http://schemas.microsoft.com/office/drawing/2014/main" id="{BCE2E1E0-C343-8D49-A626-A57A656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92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Graphic 19">
            <a:extLst>
              <a:ext uri="{FF2B5EF4-FFF2-40B4-BE49-F238E27FC236}">
                <a16:creationId xmlns:a16="http://schemas.microsoft.com/office/drawing/2014/main" id="{686EA806-27E6-C540-879E-B3550F2CC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948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14432" y="3255860"/>
            <a:ext cx="360000" cy="360000"/>
          </a:xfrm>
          <a:prstGeom prst="rect">
            <a:avLst/>
          </a:prstGeom>
        </p:spPr>
      </p:pic>
      <p:pic>
        <p:nvPicPr>
          <p:cNvPr id="158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14432" y="4837437"/>
            <a:ext cx="360000" cy="360000"/>
          </a:xfrm>
          <a:prstGeom prst="rect">
            <a:avLst/>
          </a:prstGeom>
        </p:spPr>
      </p:pic>
      <p:cxnSp>
        <p:nvCxnSpPr>
          <p:cNvPr id="15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4174432" y="3435860"/>
            <a:ext cx="277258" cy="66797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8" idx="3"/>
          </p:cNvCxnSpPr>
          <p:nvPr/>
        </p:nvCxnSpPr>
        <p:spPr>
          <a:xfrm flipV="1">
            <a:off x="4174432" y="4103839"/>
            <a:ext cx="277258" cy="91359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56" idx="1"/>
          </p:cNvCxnSpPr>
          <p:nvPr/>
        </p:nvCxnSpPr>
        <p:spPr>
          <a:xfrm flipV="1">
            <a:off x="3157598" y="3435860"/>
            <a:ext cx="656834" cy="66438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3157598" y="4100245"/>
            <a:ext cx="656834" cy="91719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7">
            <a:extLst>
              <a:ext uri="{FF2B5EF4-FFF2-40B4-BE49-F238E27FC236}">
                <a16:creationId xmlns:a16="http://schemas.microsoft.com/office/drawing/2014/main" id="{10D4C470-6AB7-A449-8BEE-F594CCFA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rcRect/>
          <a:stretch/>
        </p:blipFill>
        <p:spPr bwMode="auto">
          <a:xfrm>
            <a:off x="1620704" y="51471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7">
            <a:extLst>
              <a:ext uri="{FF2B5EF4-FFF2-40B4-BE49-F238E27FC236}">
                <a16:creationId xmlns:a16="http://schemas.microsoft.com/office/drawing/2014/main" id="{F4F086C4-408B-CB4A-B3E1-A9A0B49DF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rcRect/>
          <a:stretch/>
        </p:blipFill>
        <p:spPr bwMode="auto">
          <a:xfrm>
            <a:off x="1621228" y="5612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0800000">
            <a:off x="1620704" y="4353134"/>
            <a:ext cx="12700" cy="973975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0800000">
            <a:off x="1620704" y="4353133"/>
            <a:ext cx="524" cy="1439494"/>
          </a:xfrm>
          <a:prstGeom prst="bentConnector3">
            <a:avLst>
              <a:gd name="adj1" fmla="val 4184961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V="1">
            <a:off x="881715" y="4353133"/>
            <a:ext cx="738989" cy="37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Graphic 24">
            <a:extLst>
              <a:ext uri="{FF2B5EF4-FFF2-40B4-BE49-F238E27FC236}">
                <a16:creationId xmlns:a16="http://schemas.microsoft.com/office/drawing/2014/main" id="{C15660B5-64EE-704A-AFBF-F99EE7F3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827" y="621110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7">
            <a:extLst>
              <a:ext uri="{FF2B5EF4-FFF2-40B4-BE49-F238E27FC236}">
                <a16:creationId xmlns:a16="http://schemas.microsoft.com/office/drawing/2014/main" id="{CDECA41D-15A2-0D4F-B093-291602EE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605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20">
            <a:extLst>
              <a:ext uri="{FF2B5EF4-FFF2-40B4-BE49-F238E27FC236}">
                <a16:creationId xmlns:a16="http://schemas.microsoft.com/office/drawing/2014/main" id="{5BC224FA-8AAD-5F48-A313-53A316DE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339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46" y="17889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2" idx="1"/>
          </p:cNvCxnSpPr>
          <p:nvPr/>
        </p:nvCxnSpPr>
        <p:spPr>
          <a:xfrm rot="10800000">
            <a:off x="1610400" y="1203867"/>
            <a:ext cx="4846" cy="765071"/>
          </a:xfrm>
          <a:prstGeom prst="bentConnector3">
            <a:avLst>
              <a:gd name="adj1" fmla="val 391013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Graphic 33">
            <a:extLst>
              <a:ext uri="{FF2B5EF4-FFF2-40B4-BE49-F238E27FC236}">
                <a16:creationId xmlns:a16="http://schemas.microsoft.com/office/drawing/2014/main" id="{DAA36B62-52F7-4C46-9C82-CB17DC1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466" y="520568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4" idx="2"/>
          </p:cNvCxnSpPr>
          <p:nvPr/>
        </p:nvCxnSpPr>
        <p:spPr>
          <a:xfrm rot="16200000" flipH="1">
            <a:off x="11139526" y="5625624"/>
            <a:ext cx="360211" cy="24033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46824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6" idx="1"/>
          </p:cNvCxnSpPr>
          <p:nvPr/>
        </p:nvCxnSpPr>
        <p:spPr>
          <a:xfrm rot="10800000">
            <a:off x="1620704" y="4353133"/>
            <a:ext cx="12700" cy="509284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6622215" y="3759865"/>
            <a:ext cx="5204" cy="1639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6622215" y="4283839"/>
            <a:ext cx="5204" cy="3855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328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197007" y="2497007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0298" y="2151392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6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19" y="215139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00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25431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Graphic 27">
            <a:extLst>
              <a:ext uri="{FF2B5EF4-FFF2-40B4-BE49-F238E27FC236}">
                <a16:creationId xmlns:a16="http://schemas.microsoft.com/office/drawing/2014/main" id="{CF086638-2C79-7E48-9E8E-C448A979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797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Graphic 7">
            <a:extLst>
              <a:ext uri="{FF2B5EF4-FFF2-40B4-BE49-F238E27FC236}">
                <a16:creationId xmlns:a16="http://schemas.microsoft.com/office/drawing/2014/main" id="{8B907A20-E53F-2D49-8F51-489E8BF2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85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2169227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4378" y="2503706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57669" y="2158091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33" y="215809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09" y="25498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3324260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336080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201834" y="5803511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5125" y="5457896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23" y="545789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93" y="58496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5787999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7033" y="5805150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60324" y="5459535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3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88" y="545953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64" y="58513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4581541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1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461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0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9785561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0" name="Graphic 7">
            <a:extLst>
              <a:ext uri="{FF2B5EF4-FFF2-40B4-BE49-F238E27FC236}">
                <a16:creationId xmlns:a16="http://schemas.microsoft.com/office/drawing/2014/main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49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32502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8" y="39202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6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46444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2976961" y="3610281"/>
            <a:ext cx="637" cy="3099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2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0" y="10238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22660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0" idx="0"/>
            <a:endCxn id="268" idx="2"/>
          </p:cNvCxnSpPr>
          <p:nvPr/>
        </p:nvCxnSpPr>
        <p:spPr>
          <a:xfrm flipV="1">
            <a:off x="2976961" y="4280245"/>
            <a:ext cx="637" cy="3642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58883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9" idx="3"/>
            <a:endCxn id="272" idx="1"/>
          </p:cNvCxnSpPr>
          <p:nvPr/>
        </p:nvCxnSpPr>
        <p:spPr>
          <a:xfrm flipV="1">
            <a:off x="1193436" y="1203866"/>
            <a:ext cx="416964" cy="4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970400" y="1203866"/>
            <a:ext cx="719032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33998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35840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32541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48374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46694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4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44283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2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79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6442215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5099208" y="39269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6444" y="1465937"/>
            <a:ext cx="536" cy="2320844"/>
          </a:xfrm>
          <a:prstGeom prst="bentConnector3">
            <a:avLst>
              <a:gd name="adj1" fmla="val 2634570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35246" y="5086443"/>
            <a:ext cx="2932" cy="2320844"/>
          </a:xfrm>
          <a:prstGeom prst="bentConnector3">
            <a:avLst>
              <a:gd name="adj1" fmla="val -569761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9351371" y="3720806"/>
            <a:ext cx="0" cy="8972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6619" y="3026054"/>
            <a:ext cx="630942" cy="39856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8166" y="4498104"/>
            <a:ext cx="2310502" cy="3959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1970259" cy="144270"/>
          </a:xfrm>
          <a:prstGeom prst="bentConnector4">
            <a:avLst>
              <a:gd name="adj1" fmla="val 25797"/>
              <a:gd name="adj2" fmla="val 25845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3298330" cy="145909"/>
          </a:xfrm>
          <a:prstGeom prst="bentConnector4">
            <a:avLst>
              <a:gd name="adj1" fmla="val 15549"/>
              <a:gd name="adj2" fmla="val 2566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31581" y="1332180"/>
            <a:ext cx="276538" cy="2145432"/>
          </a:xfrm>
          <a:prstGeom prst="bentConnector3">
            <a:avLst>
              <a:gd name="adj1" fmla="val -20666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3352" y="670408"/>
            <a:ext cx="283237" cy="3475675"/>
          </a:xfrm>
          <a:prstGeom prst="bentConnector3">
            <a:avLst>
              <a:gd name="adj1" fmla="val -20177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628196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574589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9531371" y="4798087"/>
            <a:ext cx="1908426" cy="1127809"/>
          </a:xfrm>
          <a:prstGeom prst="bentConnector3">
            <a:avLst>
              <a:gd name="adj1" fmla="val 10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11619797" y="6105896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/>
          <a:srcRect/>
          <a:stretch/>
        </p:blipFill>
        <p:spPr bwMode="auto">
          <a:xfrm>
            <a:off x="681104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567217" y="1204354"/>
            <a:ext cx="2662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7622566" y="2302091"/>
            <a:ext cx="334167" cy="1801748"/>
          </a:xfrm>
          <a:prstGeom prst="bentConnector3">
            <a:avLst>
              <a:gd name="adj1" fmla="val 6824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7622566" y="4103839"/>
            <a:ext cx="336822" cy="1499696"/>
          </a:xfrm>
          <a:prstGeom prst="bentConnector3">
            <a:avLst>
              <a:gd name="adj1" fmla="val 680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 flipV="1">
            <a:off x="6407119" y="2295392"/>
            <a:ext cx="395096" cy="1808447"/>
          </a:xfrm>
          <a:prstGeom prst="bentConnector3">
            <a:avLst>
              <a:gd name="adj1" fmla="val -5785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>
            <a:off x="6416223" y="4103839"/>
            <a:ext cx="385992" cy="1498057"/>
          </a:xfrm>
          <a:prstGeom prst="bentConnector3">
            <a:avLst>
              <a:gd name="adj1" fmla="val -5922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3329" y="3442478"/>
            <a:ext cx="489722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1391" y="4414137"/>
            <a:ext cx="733598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5459208" y="3579865"/>
            <a:ext cx="988211" cy="527060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59208" y="4106925"/>
            <a:ext cx="988211" cy="742486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5279208" y="3614117"/>
            <a:ext cx="5483" cy="3128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5279208" y="4286925"/>
            <a:ext cx="5483" cy="5505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7442566" y="2903165"/>
            <a:ext cx="0" cy="10206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7442566" y="4283839"/>
            <a:ext cx="4827" cy="15658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35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Graphic 31">
            <a:extLst>
              <a:ext uri="{FF2B5EF4-FFF2-40B4-BE49-F238E27FC236}">
                <a16:creationId xmlns:a16="http://schemas.microsoft.com/office/drawing/2014/main" id="{7EE35D06-D915-564D-83F9-A7421138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1620704" y="417313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5" idx="0"/>
          </p:cNvCxnSpPr>
          <p:nvPr/>
        </p:nvCxnSpPr>
        <p:spPr>
          <a:xfrm rot="5400000" flipH="1" flipV="1">
            <a:off x="1927406" y="3303579"/>
            <a:ext cx="742852" cy="99625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그림 146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97" y="5209832"/>
            <a:ext cx="360000" cy="360000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71" y="158025"/>
            <a:ext cx="360000" cy="360000"/>
          </a:xfrm>
          <a:prstGeom prst="rect">
            <a:avLst/>
          </a:prstGeom>
        </p:spPr>
      </p:pic>
      <p:cxnSp>
        <p:nvCxnSpPr>
          <p:cNvPr id="14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11619797" y="5569832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59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Graphic 20">
            <a:extLst>
              <a:ext uri="{FF2B5EF4-FFF2-40B4-BE49-F238E27FC236}">
                <a16:creationId xmlns:a16="http://schemas.microsoft.com/office/drawing/2014/main" id="{0E94C909-26E0-EB4E-B3BD-BEF519201D7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8105283" y="158025"/>
            <a:ext cx="360910" cy="360000"/>
          </a:xfrm>
          <a:prstGeom prst="rect">
            <a:avLst/>
          </a:prstGeom>
        </p:spPr>
      </p:pic>
      <p:pic>
        <p:nvPicPr>
          <p:cNvPr id="154" name="Graphic 8">
            <a:extLst>
              <a:ext uri="{FF2B5EF4-FFF2-40B4-BE49-F238E27FC236}">
                <a16:creationId xmlns:a16="http://schemas.microsoft.com/office/drawing/2014/main" id="{BCE2E1E0-C343-8D49-A626-A57A656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92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Graphic 19">
            <a:extLst>
              <a:ext uri="{FF2B5EF4-FFF2-40B4-BE49-F238E27FC236}">
                <a16:creationId xmlns:a16="http://schemas.microsoft.com/office/drawing/2014/main" id="{686EA806-27E6-C540-879E-B3550F2CC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948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14432" y="3255860"/>
            <a:ext cx="360000" cy="360000"/>
          </a:xfrm>
          <a:prstGeom prst="rect">
            <a:avLst/>
          </a:prstGeom>
        </p:spPr>
      </p:pic>
      <p:pic>
        <p:nvPicPr>
          <p:cNvPr id="158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14432" y="4837437"/>
            <a:ext cx="360000" cy="360000"/>
          </a:xfrm>
          <a:prstGeom prst="rect">
            <a:avLst/>
          </a:prstGeom>
        </p:spPr>
      </p:pic>
      <p:cxnSp>
        <p:nvCxnSpPr>
          <p:cNvPr id="15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4174432" y="3435860"/>
            <a:ext cx="277258" cy="66797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8" idx="3"/>
          </p:cNvCxnSpPr>
          <p:nvPr/>
        </p:nvCxnSpPr>
        <p:spPr>
          <a:xfrm flipV="1">
            <a:off x="4174432" y="4103839"/>
            <a:ext cx="277258" cy="91359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56" idx="1"/>
          </p:cNvCxnSpPr>
          <p:nvPr/>
        </p:nvCxnSpPr>
        <p:spPr>
          <a:xfrm flipV="1">
            <a:off x="3157598" y="3435860"/>
            <a:ext cx="656834" cy="66438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3157598" y="4100245"/>
            <a:ext cx="656834" cy="91719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7">
            <a:extLst>
              <a:ext uri="{FF2B5EF4-FFF2-40B4-BE49-F238E27FC236}">
                <a16:creationId xmlns:a16="http://schemas.microsoft.com/office/drawing/2014/main" id="{10D4C470-6AB7-A449-8BEE-F594CCFA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rcRect/>
          <a:stretch/>
        </p:blipFill>
        <p:spPr bwMode="auto">
          <a:xfrm>
            <a:off x="1620704" y="51471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7">
            <a:extLst>
              <a:ext uri="{FF2B5EF4-FFF2-40B4-BE49-F238E27FC236}">
                <a16:creationId xmlns:a16="http://schemas.microsoft.com/office/drawing/2014/main" id="{F4F086C4-408B-CB4A-B3E1-A9A0B49DF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rcRect/>
          <a:stretch/>
        </p:blipFill>
        <p:spPr bwMode="auto">
          <a:xfrm>
            <a:off x="1621228" y="5612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0800000">
            <a:off x="1620704" y="4353134"/>
            <a:ext cx="12700" cy="973975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0800000">
            <a:off x="1620704" y="4353133"/>
            <a:ext cx="524" cy="1439494"/>
          </a:xfrm>
          <a:prstGeom prst="bentConnector3">
            <a:avLst>
              <a:gd name="adj1" fmla="val 4184961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V="1">
            <a:off x="881715" y="4353133"/>
            <a:ext cx="738989" cy="37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Graphic 24">
            <a:extLst>
              <a:ext uri="{FF2B5EF4-FFF2-40B4-BE49-F238E27FC236}">
                <a16:creationId xmlns:a16="http://schemas.microsoft.com/office/drawing/2014/main" id="{C15660B5-64EE-704A-AFBF-F99EE7F3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827" y="621110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7">
            <a:extLst>
              <a:ext uri="{FF2B5EF4-FFF2-40B4-BE49-F238E27FC236}">
                <a16:creationId xmlns:a16="http://schemas.microsoft.com/office/drawing/2014/main" id="{CDECA41D-15A2-0D4F-B093-291602EE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605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20">
            <a:extLst>
              <a:ext uri="{FF2B5EF4-FFF2-40B4-BE49-F238E27FC236}">
                <a16:creationId xmlns:a16="http://schemas.microsoft.com/office/drawing/2014/main" id="{5BC224FA-8AAD-5F48-A313-53A316DE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339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46" y="17889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2" idx="1"/>
          </p:cNvCxnSpPr>
          <p:nvPr/>
        </p:nvCxnSpPr>
        <p:spPr>
          <a:xfrm rot="10800000">
            <a:off x="1610400" y="1203867"/>
            <a:ext cx="4846" cy="765071"/>
          </a:xfrm>
          <a:prstGeom prst="bentConnector3">
            <a:avLst>
              <a:gd name="adj1" fmla="val 391013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Graphic 33">
            <a:extLst>
              <a:ext uri="{FF2B5EF4-FFF2-40B4-BE49-F238E27FC236}">
                <a16:creationId xmlns:a16="http://schemas.microsoft.com/office/drawing/2014/main" id="{DAA36B62-52F7-4C46-9C82-CB17DC1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466" y="520568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4" idx="2"/>
          </p:cNvCxnSpPr>
          <p:nvPr/>
        </p:nvCxnSpPr>
        <p:spPr>
          <a:xfrm rot="16200000" flipH="1">
            <a:off x="11139526" y="5625624"/>
            <a:ext cx="360211" cy="24033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46824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75" idx="1"/>
          </p:cNvCxnSpPr>
          <p:nvPr/>
        </p:nvCxnSpPr>
        <p:spPr>
          <a:xfrm rot="10800000">
            <a:off x="1620704" y="4353133"/>
            <a:ext cx="12700" cy="509284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Graphic 35">
            <a:extLst>
              <a:ext uri="{FF2B5EF4-FFF2-40B4-BE49-F238E27FC236}">
                <a16:creationId xmlns:a16="http://schemas.microsoft.com/office/drawing/2014/main" id="{9A78D264-AA97-2843-9439-617EAF044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264384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" name="Graphic 37">
            <a:extLst>
              <a:ext uri="{FF2B5EF4-FFF2-40B4-BE49-F238E27FC236}">
                <a16:creationId xmlns:a16="http://schemas.microsoft.com/office/drawing/2014/main" id="{030B3F5C-040F-364A-AB09-80DCB9978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221568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872" y="631370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661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8" idx="1"/>
          </p:cNvCxnSpPr>
          <p:nvPr/>
        </p:nvCxnSpPr>
        <p:spPr>
          <a:xfrm rot="10800000">
            <a:off x="1610400" y="1203867"/>
            <a:ext cx="10304" cy="1191823"/>
          </a:xfrm>
          <a:prstGeom prst="bentConnector3">
            <a:avLst>
              <a:gd name="adj1" fmla="val 189190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7" idx="1"/>
          </p:cNvCxnSpPr>
          <p:nvPr/>
        </p:nvCxnSpPr>
        <p:spPr>
          <a:xfrm rot="10800000">
            <a:off x="1610400" y="1203867"/>
            <a:ext cx="10304" cy="1619981"/>
          </a:xfrm>
          <a:prstGeom prst="bentConnector3">
            <a:avLst>
              <a:gd name="adj1" fmla="val 189191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6622215" y="3759865"/>
            <a:ext cx="5204" cy="1639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6622215" y="4283839"/>
            <a:ext cx="5204" cy="3855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368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197007" y="2497007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0298" y="2151392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6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19" y="215139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00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25431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Graphic 27">
            <a:extLst>
              <a:ext uri="{FF2B5EF4-FFF2-40B4-BE49-F238E27FC236}">
                <a16:creationId xmlns:a16="http://schemas.microsoft.com/office/drawing/2014/main" id="{CF086638-2C79-7E48-9E8E-C448A979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797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Graphic 7">
            <a:extLst>
              <a:ext uri="{FF2B5EF4-FFF2-40B4-BE49-F238E27FC236}">
                <a16:creationId xmlns:a16="http://schemas.microsoft.com/office/drawing/2014/main" id="{8B907A20-E53F-2D49-8F51-489E8BF2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85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2169227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4378" y="2503706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57669" y="2158091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33" y="215809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09" y="25498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3324260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336080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201834" y="5803511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5125" y="5457896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23" y="545789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93" y="58496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5787999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7033" y="5805150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60324" y="5459535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3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88" y="545953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64" y="58513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4581541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1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461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0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9785561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0" name="Graphic 7">
            <a:extLst>
              <a:ext uri="{FF2B5EF4-FFF2-40B4-BE49-F238E27FC236}">
                <a16:creationId xmlns:a16="http://schemas.microsoft.com/office/drawing/2014/main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49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32502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8" y="39202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6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46444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2976961" y="3610281"/>
            <a:ext cx="637" cy="3099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2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0" y="10238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22660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0" idx="0"/>
            <a:endCxn id="268" idx="2"/>
          </p:cNvCxnSpPr>
          <p:nvPr/>
        </p:nvCxnSpPr>
        <p:spPr>
          <a:xfrm flipV="1">
            <a:off x="2976961" y="4280245"/>
            <a:ext cx="637" cy="3642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58883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9" idx="3"/>
            <a:endCxn id="272" idx="1"/>
          </p:cNvCxnSpPr>
          <p:nvPr/>
        </p:nvCxnSpPr>
        <p:spPr>
          <a:xfrm flipV="1">
            <a:off x="1193436" y="1203866"/>
            <a:ext cx="416964" cy="4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970400" y="1203866"/>
            <a:ext cx="719032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33998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35840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32541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48374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46694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4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44283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2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79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6442215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5099208" y="39269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6444" y="1465937"/>
            <a:ext cx="536" cy="2320844"/>
          </a:xfrm>
          <a:prstGeom prst="bentConnector3">
            <a:avLst>
              <a:gd name="adj1" fmla="val 2634570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35246" y="5086443"/>
            <a:ext cx="2932" cy="2320844"/>
          </a:xfrm>
          <a:prstGeom prst="bentConnector3">
            <a:avLst>
              <a:gd name="adj1" fmla="val -569761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9351371" y="3720806"/>
            <a:ext cx="0" cy="8972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6619" y="3026054"/>
            <a:ext cx="630942" cy="39856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8166" y="4498104"/>
            <a:ext cx="2310502" cy="3959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1970259" cy="144270"/>
          </a:xfrm>
          <a:prstGeom prst="bentConnector4">
            <a:avLst>
              <a:gd name="adj1" fmla="val 25797"/>
              <a:gd name="adj2" fmla="val 25845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3298330" cy="145909"/>
          </a:xfrm>
          <a:prstGeom prst="bentConnector4">
            <a:avLst>
              <a:gd name="adj1" fmla="val 15549"/>
              <a:gd name="adj2" fmla="val 2566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31581" y="1332180"/>
            <a:ext cx="276538" cy="2145432"/>
          </a:xfrm>
          <a:prstGeom prst="bentConnector3">
            <a:avLst>
              <a:gd name="adj1" fmla="val -20666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3352" y="670408"/>
            <a:ext cx="283237" cy="3475675"/>
          </a:xfrm>
          <a:prstGeom prst="bentConnector3">
            <a:avLst>
              <a:gd name="adj1" fmla="val -20177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628196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574589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9531371" y="4798087"/>
            <a:ext cx="1908426" cy="1127809"/>
          </a:xfrm>
          <a:prstGeom prst="bentConnector3">
            <a:avLst>
              <a:gd name="adj1" fmla="val 10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11619797" y="6105896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/>
          <a:srcRect/>
          <a:stretch/>
        </p:blipFill>
        <p:spPr bwMode="auto">
          <a:xfrm>
            <a:off x="681104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567217" y="1204354"/>
            <a:ext cx="2662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7622566" y="2302091"/>
            <a:ext cx="334167" cy="1801748"/>
          </a:xfrm>
          <a:prstGeom prst="bentConnector3">
            <a:avLst>
              <a:gd name="adj1" fmla="val 6824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7622566" y="4103839"/>
            <a:ext cx="336822" cy="1499696"/>
          </a:xfrm>
          <a:prstGeom prst="bentConnector3">
            <a:avLst>
              <a:gd name="adj1" fmla="val 680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 flipV="1">
            <a:off x="6407119" y="2295392"/>
            <a:ext cx="395096" cy="1808447"/>
          </a:xfrm>
          <a:prstGeom prst="bentConnector3">
            <a:avLst>
              <a:gd name="adj1" fmla="val -5785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>
            <a:off x="6416223" y="4103839"/>
            <a:ext cx="385992" cy="1498057"/>
          </a:xfrm>
          <a:prstGeom prst="bentConnector3">
            <a:avLst>
              <a:gd name="adj1" fmla="val -5922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3329" y="3442478"/>
            <a:ext cx="489722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1391" y="4414137"/>
            <a:ext cx="733598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5459208" y="3579865"/>
            <a:ext cx="988211" cy="527060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59208" y="4106925"/>
            <a:ext cx="988211" cy="742486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5279208" y="3614117"/>
            <a:ext cx="5483" cy="3128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5279208" y="4286925"/>
            <a:ext cx="5483" cy="5505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7442566" y="2903165"/>
            <a:ext cx="0" cy="10206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7442566" y="4283839"/>
            <a:ext cx="4827" cy="15658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35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Graphic 31">
            <a:extLst>
              <a:ext uri="{FF2B5EF4-FFF2-40B4-BE49-F238E27FC236}">
                <a16:creationId xmlns:a16="http://schemas.microsoft.com/office/drawing/2014/main" id="{7EE35D06-D915-564D-83F9-A7421138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1620704" y="417313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5" idx="0"/>
          </p:cNvCxnSpPr>
          <p:nvPr/>
        </p:nvCxnSpPr>
        <p:spPr>
          <a:xfrm rot="5400000" flipH="1" flipV="1">
            <a:off x="1927406" y="3303579"/>
            <a:ext cx="742852" cy="99625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그림 146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97" y="5209832"/>
            <a:ext cx="360000" cy="360000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71" y="158025"/>
            <a:ext cx="360000" cy="360000"/>
          </a:xfrm>
          <a:prstGeom prst="rect">
            <a:avLst/>
          </a:prstGeom>
        </p:spPr>
      </p:pic>
      <p:cxnSp>
        <p:nvCxnSpPr>
          <p:cNvPr id="14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11619797" y="5569832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59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Graphic 20">
            <a:extLst>
              <a:ext uri="{FF2B5EF4-FFF2-40B4-BE49-F238E27FC236}">
                <a16:creationId xmlns:a16="http://schemas.microsoft.com/office/drawing/2014/main" id="{0E94C909-26E0-EB4E-B3BD-BEF519201D7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8105283" y="158025"/>
            <a:ext cx="360910" cy="360000"/>
          </a:xfrm>
          <a:prstGeom prst="rect">
            <a:avLst/>
          </a:prstGeom>
        </p:spPr>
      </p:pic>
      <p:pic>
        <p:nvPicPr>
          <p:cNvPr id="154" name="Graphic 8">
            <a:extLst>
              <a:ext uri="{FF2B5EF4-FFF2-40B4-BE49-F238E27FC236}">
                <a16:creationId xmlns:a16="http://schemas.microsoft.com/office/drawing/2014/main" id="{BCE2E1E0-C343-8D49-A626-A57A656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92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Graphic 19">
            <a:extLst>
              <a:ext uri="{FF2B5EF4-FFF2-40B4-BE49-F238E27FC236}">
                <a16:creationId xmlns:a16="http://schemas.microsoft.com/office/drawing/2014/main" id="{686EA806-27E6-C540-879E-B3550F2CC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948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14432" y="3255860"/>
            <a:ext cx="360000" cy="360000"/>
          </a:xfrm>
          <a:prstGeom prst="rect">
            <a:avLst/>
          </a:prstGeom>
        </p:spPr>
      </p:pic>
      <p:pic>
        <p:nvPicPr>
          <p:cNvPr id="158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14432" y="4837437"/>
            <a:ext cx="360000" cy="360000"/>
          </a:xfrm>
          <a:prstGeom prst="rect">
            <a:avLst/>
          </a:prstGeom>
        </p:spPr>
      </p:pic>
      <p:cxnSp>
        <p:nvCxnSpPr>
          <p:cNvPr id="15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4174432" y="3435860"/>
            <a:ext cx="277258" cy="66797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8" idx="3"/>
          </p:cNvCxnSpPr>
          <p:nvPr/>
        </p:nvCxnSpPr>
        <p:spPr>
          <a:xfrm flipV="1">
            <a:off x="4174432" y="4103839"/>
            <a:ext cx="277258" cy="91359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56" idx="1"/>
          </p:cNvCxnSpPr>
          <p:nvPr/>
        </p:nvCxnSpPr>
        <p:spPr>
          <a:xfrm flipV="1">
            <a:off x="3157598" y="3435860"/>
            <a:ext cx="656834" cy="66438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3157598" y="4100245"/>
            <a:ext cx="656834" cy="91719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7">
            <a:extLst>
              <a:ext uri="{FF2B5EF4-FFF2-40B4-BE49-F238E27FC236}">
                <a16:creationId xmlns:a16="http://schemas.microsoft.com/office/drawing/2014/main" id="{10D4C470-6AB7-A449-8BEE-F594CCFA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rcRect/>
          <a:stretch/>
        </p:blipFill>
        <p:spPr bwMode="auto">
          <a:xfrm>
            <a:off x="1620704" y="51471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7">
            <a:extLst>
              <a:ext uri="{FF2B5EF4-FFF2-40B4-BE49-F238E27FC236}">
                <a16:creationId xmlns:a16="http://schemas.microsoft.com/office/drawing/2014/main" id="{F4F086C4-408B-CB4A-B3E1-A9A0B49DF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rcRect/>
          <a:stretch/>
        </p:blipFill>
        <p:spPr bwMode="auto">
          <a:xfrm>
            <a:off x="1621228" y="5612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0800000">
            <a:off x="1620704" y="4353134"/>
            <a:ext cx="12700" cy="973975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0800000">
            <a:off x="1620704" y="4353133"/>
            <a:ext cx="524" cy="1439494"/>
          </a:xfrm>
          <a:prstGeom prst="bentConnector3">
            <a:avLst>
              <a:gd name="adj1" fmla="val 4184961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V="1">
            <a:off x="881715" y="4353133"/>
            <a:ext cx="738989" cy="37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Graphic 24">
            <a:extLst>
              <a:ext uri="{FF2B5EF4-FFF2-40B4-BE49-F238E27FC236}">
                <a16:creationId xmlns:a16="http://schemas.microsoft.com/office/drawing/2014/main" id="{C15660B5-64EE-704A-AFBF-F99EE7F3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827" y="621110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7">
            <a:extLst>
              <a:ext uri="{FF2B5EF4-FFF2-40B4-BE49-F238E27FC236}">
                <a16:creationId xmlns:a16="http://schemas.microsoft.com/office/drawing/2014/main" id="{CDECA41D-15A2-0D4F-B093-291602EE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605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20">
            <a:extLst>
              <a:ext uri="{FF2B5EF4-FFF2-40B4-BE49-F238E27FC236}">
                <a16:creationId xmlns:a16="http://schemas.microsoft.com/office/drawing/2014/main" id="{5BC224FA-8AAD-5F48-A313-53A316DE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339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46" y="17889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2" idx="1"/>
          </p:cNvCxnSpPr>
          <p:nvPr/>
        </p:nvCxnSpPr>
        <p:spPr>
          <a:xfrm rot="10800000">
            <a:off x="1610400" y="1203867"/>
            <a:ext cx="4846" cy="765071"/>
          </a:xfrm>
          <a:prstGeom prst="bentConnector3">
            <a:avLst>
              <a:gd name="adj1" fmla="val 391013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Graphic 33">
            <a:extLst>
              <a:ext uri="{FF2B5EF4-FFF2-40B4-BE49-F238E27FC236}">
                <a16:creationId xmlns:a16="http://schemas.microsoft.com/office/drawing/2014/main" id="{DAA36B62-52F7-4C46-9C82-CB17DC1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466" y="520568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4" idx="2"/>
          </p:cNvCxnSpPr>
          <p:nvPr/>
        </p:nvCxnSpPr>
        <p:spPr>
          <a:xfrm rot="16200000" flipH="1">
            <a:off x="11139526" y="5625624"/>
            <a:ext cx="360211" cy="24033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46824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75" idx="1"/>
          </p:cNvCxnSpPr>
          <p:nvPr/>
        </p:nvCxnSpPr>
        <p:spPr>
          <a:xfrm rot="10800000">
            <a:off x="1620704" y="4353133"/>
            <a:ext cx="12700" cy="509284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Graphic 35">
            <a:extLst>
              <a:ext uri="{FF2B5EF4-FFF2-40B4-BE49-F238E27FC236}">
                <a16:creationId xmlns:a16="http://schemas.microsoft.com/office/drawing/2014/main" id="{9A78D264-AA97-2843-9439-617EAF044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264384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" name="Graphic 37">
            <a:extLst>
              <a:ext uri="{FF2B5EF4-FFF2-40B4-BE49-F238E27FC236}">
                <a16:creationId xmlns:a16="http://schemas.microsoft.com/office/drawing/2014/main" id="{030B3F5C-040F-364A-AB09-80DCB9978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221568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872" y="631370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661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8" idx="1"/>
          </p:cNvCxnSpPr>
          <p:nvPr/>
        </p:nvCxnSpPr>
        <p:spPr>
          <a:xfrm rot="10800000">
            <a:off x="1610400" y="1203867"/>
            <a:ext cx="10304" cy="1191823"/>
          </a:xfrm>
          <a:prstGeom prst="bentConnector3">
            <a:avLst>
              <a:gd name="adj1" fmla="val 189190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7" idx="1"/>
          </p:cNvCxnSpPr>
          <p:nvPr/>
        </p:nvCxnSpPr>
        <p:spPr>
          <a:xfrm rot="10800000">
            <a:off x="1610400" y="1203867"/>
            <a:ext cx="10304" cy="1619981"/>
          </a:xfrm>
          <a:prstGeom prst="bentConnector3">
            <a:avLst>
              <a:gd name="adj1" fmla="val 189191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Graphic 7">
            <a:extLst>
              <a:ext uri="{FF2B5EF4-FFF2-40B4-BE49-F238E27FC236}">
                <a16:creationId xmlns:a16="http://schemas.microsoft.com/office/drawing/2014/main" id="{815E87F3-3802-7347-9721-75F2220ED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79" y="590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Graphic 6">
            <a:extLst>
              <a:ext uri="{FF2B5EF4-FFF2-40B4-BE49-F238E27FC236}">
                <a16:creationId xmlns:a16="http://schemas.microsoft.com/office/drawing/2014/main" id="{D808508E-BB8A-B744-81A6-F5C1AD1D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79" y="625897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973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" name="Graphic 23">
            <a:extLst>
              <a:ext uri="{FF2B5EF4-FFF2-40B4-BE49-F238E27FC236}">
                <a16:creationId xmlns:a16="http://schemas.microsoft.com/office/drawing/2014/main" id="{7A72A076-3A2E-204D-AE19-AFA861856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11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0" name="Graphic 7">
            <a:extLst>
              <a:ext uri="{FF2B5EF4-FFF2-40B4-BE49-F238E27FC236}">
                <a16:creationId xmlns:a16="http://schemas.microsoft.com/office/drawing/2014/main" id="{6EE6AC38-C16D-9442-91D9-618414BA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99" y="15584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Graphic 7">
            <a:extLst>
              <a:ext uri="{FF2B5EF4-FFF2-40B4-BE49-F238E27FC236}">
                <a16:creationId xmlns:a16="http://schemas.microsoft.com/office/drawing/2014/main" id="{6EE6AC38-C16D-9442-91D9-618414BA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91" y="443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91" y="40321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6622215" y="3759865"/>
            <a:ext cx="5204" cy="1639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6622215" y="4283839"/>
            <a:ext cx="5204" cy="3855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14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197007" y="2497007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0298" y="2151392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6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19" y="215139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00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25431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Graphic 27">
            <a:extLst>
              <a:ext uri="{FF2B5EF4-FFF2-40B4-BE49-F238E27FC236}">
                <a16:creationId xmlns:a16="http://schemas.microsoft.com/office/drawing/2014/main" id="{CF086638-2C79-7E48-9E8E-C448A979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797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Graphic 7">
            <a:extLst>
              <a:ext uri="{FF2B5EF4-FFF2-40B4-BE49-F238E27FC236}">
                <a16:creationId xmlns:a16="http://schemas.microsoft.com/office/drawing/2014/main" id="{8B907A20-E53F-2D49-8F51-489E8BF2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85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2169227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4378" y="2503706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57669" y="2158091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33" y="215809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09" y="25498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3324260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336080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201834" y="5803511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5125" y="5457896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23" y="545789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93" y="58496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5787999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7033" y="5805150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60324" y="5459535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3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88" y="545953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64" y="58513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4581541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1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461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0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9785561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0" name="Graphic 7">
            <a:extLst>
              <a:ext uri="{FF2B5EF4-FFF2-40B4-BE49-F238E27FC236}">
                <a16:creationId xmlns:a16="http://schemas.microsoft.com/office/drawing/2014/main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49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32502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8" y="39202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6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46444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2976961" y="3610281"/>
            <a:ext cx="637" cy="3099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2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0" y="10238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22660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0" idx="0"/>
            <a:endCxn id="268" idx="2"/>
          </p:cNvCxnSpPr>
          <p:nvPr/>
        </p:nvCxnSpPr>
        <p:spPr>
          <a:xfrm flipV="1">
            <a:off x="2976961" y="4280245"/>
            <a:ext cx="637" cy="3642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58883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9" idx="3"/>
            <a:endCxn id="272" idx="1"/>
          </p:cNvCxnSpPr>
          <p:nvPr/>
        </p:nvCxnSpPr>
        <p:spPr>
          <a:xfrm flipV="1">
            <a:off x="1193436" y="1203866"/>
            <a:ext cx="416964" cy="4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970400" y="1203866"/>
            <a:ext cx="719032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33998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35840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32541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48374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46694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4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44283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2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79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6442215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5099208" y="39269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6444" y="1465937"/>
            <a:ext cx="536" cy="2320844"/>
          </a:xfrm>
          <a:prstGeom prst="bentConnector3">
            <a:avLst>
              <a:gd name="adj1" fmla="val 2634570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35246" y="5086443"/>
            <a:ext cx="2932" cy="2320844"/>
          </a:xfrm>
          <a:prstGeom prst="bentConnector3">
            <a:avLst>
              <a:gd name="adj1" fmla="val -569761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9351371" y="3720806"/>
            <a:ext cx="0" cy="8972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6619" y="3026054"/>
            <a:ext cx="630942" cy="39856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8166" y="4498104"/>
            <a:ext cx="2310502" cy="3959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1970259" cy="144270"/>
          </a:xfrm>
          <a:prstGeom prst="bentConnector4">
            <a:avLst>
              <a:gd name="adj1" fmla="val 25797"/>
              <a:gd name="adj2" fmla="val 25845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3298330" cy="145909"/>
          </a:xfrm>
          <a:prstGeom prst="bentConnector4">
            <a:avLst>
              <a:gd name="adj1" fmla="val 15549"/>
              <a:gd name="adj2" fmla="val 2566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31581" y="1332180"/>
            <a:ext cx="276538" cy="2145432"/>
          </a:xfrm>
          <a:prstGeom prst="bentConnector3">
            <a:avLst>
              <a:gd name="adj1" fmla="val -20666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3352" y="670408"/>
            <a:ext cx="283237" cy="3475675"/>
          </a:xfrm>
          <a:prstGeom prst="bentConnector3">
            <a:avLst>
              <a:gd name="adj1" fmla="val -20177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628196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574589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9531371" y="4798087"/>
            <a:ext cx="1908426" cy="1127809"/>
          </a:xfrm>
          <a:prstGeom prst="bentConnector3">
            <a:avLst>
              <a:gd name="adj1" fmla="val 10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11619797" y="6105896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/>
          <a:srcRect/>
          <a:stretch/>
        </p:blipFill>
        <p:spPr bwMode="auto">
          <a:xfrm>
            <a:off x="681104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567217" y="1204354"/>
            <a:ext cx="2662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7622566" y="2302091"/>
            <a:ext cx="334167" cy="1801748"/>
          </a:xfrm>
          <a:prstGeom prst="bentConnector3">
            <a:avLst>
              <a:gd name="adj1" fmla="val 6824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7622566" y="4103839"/>
            <a:ext cx="336822" cy="1499696"/>
          </a:xfrm>
          <a:prstGeom prst="bentConnector3">
            <a:avLst>
              <a:gd name="adj1" fmla="val 680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 flipV="1">
            <a:off x="6407119" y="2295392"/>
            <a:ext cx="395096" cy="1808447"/>
          </a:xfrm>
          <a:prstGeom prst="bentConnector3">
            <a:avLst>
              <a:gd name="adj1" fmla="val -5785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>
            <a:off x="6416223" y="4103839"/>
            <a:ext cx="385992" cy="1498057"/>
          </a:xfrm>
          <a:prstGeom prst="bentConnector3">
            <a:avLst>
              <a:gd name="adj1" fmla="val -5922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3329" y="3442478"/>
            <a:ext cx="489722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1391" y="4414137"/>
            <a:ext cx="733598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5459208" y="3579865"/>
            <a:ext cx="988211" cy="527060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59208" y="4106925"/>
            <a:ext cx="988211" cy="742486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5279208" y="3614117"/>
            <a:ext cx="5483" cy="3128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5279208" y="4286925"/>
            <a:ext cx="5483" cy="5505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7442566" y="2903165"/>
            <a:ext cx="0" cy="10206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7442566" y="4283839"/>
            <a:ext cx="4827" cy="15658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35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Graphic 31">
            <a:extLst>
              <a:ext uri="{FF2B5EF4-FFF2-40B4-BE49-F238E27FC236}">
                <a16:creationId xmlns:a16="http://schemas.microsoft.com/office/drawing/2014/main" id="{7EE35D06-D915-564D-83F9-A7421138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1620704" y="417313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5" idx="0"/>
          </p:cNvCxnSpPr>
          <p:nvPr/>
        </p:nvCxnSpPr>
        <p:spPr>
          <a:xfrm rot="5400000" flipH="1" flipV="1">
            <a:off x="1927406" y="3303579"/>
            <a:ext cx="742852" cy="99625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그림 146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97" y="5209832"/>
            <a:ext cx="360000" cy="360000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71" y="158025"/>
            <a:ext cx="360000" cy="360000"/>
          </a:xfrm>
          <a:prstGeom prst="rect">
            <a:avLst/>
          </a:prstGeom>
        </p:spPr>
      </p:pic>
      <p:cxnSp>
        <p:nvCxnSpPr>
          <p:cNvPr id="14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11619797" y="5569832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59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Graphic 20">
            <a:extLst>
              <a:ext uri="{FF2B5EF4-FFF2-40B4-BE49-F238E27FC236}">
                <a16:creationId xmlns:a16="http://schemas.microsoft.com/office/drawing/2014/main" id="{0E94C909-26E0-EB4E-B3BD-BEF519201D7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8105283" y="158025"/>
            <a:ext cx="360910" cy="360000"/>
          </a:xfrm>
          <a:prstGeom prst="rect">
            <a:avLst/>
          </a:prstGeom>
        </p:spPr>
      </p:pic>
      <p:pic>
        <p:nvPicPr>
          <p:cNvPr id="154" name="Graphic 8">
            <a:extLst>
              <a:ext uri="{FF2B5EF4-FFF2-40B4-BE49-F238E27FC236}">
                <a16:creationId xmlns:a16="http://schemas.microsoft.com/office/drawing/2014/main" id="{BCE2E1E0-C343-8D49-A626-A57A656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92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Graphic 19">
            <a:extLst>
              <a:ext uri="{FF2B5EF4-FFF2-40B4-BE49-F238E27FC236}">
                <a16:creationId xmlns:a16="http://schemas.microsoft.com/office/drawing/2014/main" id="{686EA806-27E6-C540-879E-B3550F2CC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948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14432" y="3255860"/>
            <a:ext cx="360000" cy="360000"/>
          </a:xfrm>
          <a:prstGeom prst="rect">
            <a:avLst/>
          </a:prstGeom>
        </p:spPr>
      </p:pic>
      <p:pic>
        <p:nvPicPr>
          <p:cNvPr id="158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14432" y="4837437"/>
            <a:ext cx="360000" cy="360000"/>
          </a:xfrm>
          <a:prstGeom prst="rect">
            <a:avLst/>
          </a:prstGeom>
        </p:spPr>
      </p:pic>
      <p:cxnSp>
        <p:nvCxnSpPr>
          <p:cNvPr id="15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4174432" y="3435860"/>
            <a:ext cx="277258" cy="66797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8" idx="3"/>
          </p:cNvCxnSpPr>
          <p:nvPr/>
        </p:nvCxnSpPr>
        <p:spPr>
          <a:xfrm flipV="1">
            <a:off x="4174432" y="4103839"/>
            <a:ext cx="277258" cy="91359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56" idx="1"/>
          </p:cNvCxnSpPr>
          <p:nvPr/>
        </p:nvCxnSpPr>
        <p:spPr>
          <a:xfrm flipV="1">
            <a:off x="3157598" y="3435860"/>
            <a:ext cx="656834" cy="66438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3157598" y="4100245"/>
            <a:ext cx="656834" cy="91719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7">
            <a:extLst>
              <a:ext uri="{FF2B5EF4-FFF2-40B4-BE49-F238E27FC236}">
                <a16:creationId xmlns:a16="http://schemas.microsoft.com/office/drawing/2014/main" id="{10D4C470-6AB7-A449-8BEE-F594CCFA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rcRect/>
          <a:stretch/>
        </p:blipFill>
        <p:spPr bwMode="auto">
          <a:xfrm>
            <a:off x="1620704" y="51471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7">
            <a:extLst>
              <a:ext uri="{FF2B5EF4-FFF2-40B4-BE49-F238E27FC236}">
                <a16:creationId xmlns:a16="http://schemas.microsoft.com/office/drawing/2014/main" id="{F4F086C4-408B-CB4A-B3E1-A9A0B49DF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rcRect/>
          <a:stretch/>
        </p:blipFill>
        <p:spPr bwMode="auto">
          <a:xfrm>
            <a:off x="1621228" y="5612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0800000">
            <a:off x="1620704" y="4353134"/>
            <a:ext cx="12700" cy="973975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0800000">
            <a:off x="1620704" y="4353133"/>
            <a:ext cx="524" cy="1439494"/>
          </a:xfrm>
          <a:prstGeom prst="bentConnector3">
            <a:avLst>
              <a:gd name="adj1" fmla="val 4184961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V="1">
            <a:off x="881715" y="4353133"/>
            <a:ext cx="738989" cy="37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Graphic 24">
            <a:extLst>
              <a:ext uri="{FF2B5EF4-FFF2-40B4-BE49-F238E27FC236}">
                <a16:creationId xmlns:a16="http://schemas.microsoft.com/office/drawing/2014/main" id="{C15660B5-64EE-704A-AFBF-F99EE7F3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827" y="621110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7">
            <a:extLst>
              <a:ext uri="{FF2B5EF4-FFF2-40B4-BE49-F238E27FC236}">
                <a16:creationId xmlns:a16="http://schemas.microsoft.com/office/drawing/2014/main" id="{CDECA41D-15A2-0D4F-B093-291602EE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605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20">
            <a:extLst>
              <a:ext uri="{FF2B5EF4-FFF2-40B4-BE49-F238E27FC236}">
                <a16:creationId xmlns:a16="http://schemas.microsoft.com/office/drawing/2014/main" id="{5BC224FA-8AAD-5F48-A313-53A316DE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339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46" y="17889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2" idx="1"/>
          </p:cNvCxnSpPr>
          <p:nvPr/>
        </p:nvCxnSpPr>
        <p:spPr>
          <a:xfrm rot="10800000">
            <a:off x="1610400" y="1203867"/>
            <a:ext cx="4846" cy="765071"/>
          </a:xfrm>
          <a:prstGeom prst="bentConnector3">
            <a:avLst>
              <a:gd name="adj1" fmla="val 391013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Graphic 33">
            <a:extLst>
              <a:ext uri="{FF2B5EF4-FFF2-40B4-BE49-F238E27FC236}">
                <a16:creationId xmlns:a16="http://schemas.microsoft.com/office/drawing/2014/main" id="{DAA36B62-52F7-4C46-9C82-CB17DC1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466" y="520568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4" idx="2"/>
          </p:cNvCxnSpPr>
          <p:nvPr/>
        </p:nvCxnSpPr>
        <p:spPr>
          <a:xfrm rot="16200000" flipH="1">
            <a:off x="11139526" y="5625624"/>
            <a:ext cx="360211" cy="24033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46824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75" idx="1"/>
          </p:cNvCxnSpPr>
          <p:nvPr/>
        </p:nvCxnSpPr>
        <p:spPr>
          <a:xfrm rot="10800000">
            <a:off x="1620704" y="4353133"/>
            <a:ext cx="12700" cy="509284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Graphic 35">
            <a:extLst>
              <a:ext uri="{FF2B5EF4-FFF2-40B4-BE49-F238E27FC236}">
                <a16:creationId xmlns:a16="http://schemas.microsoft.com/office/drawing/2014/main" id="{9A78D264-AA97-2843-9439-617EAF044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264384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" name="Graphic 37">
            <a:extLst>
              <a:ext uri="{FF2B5EF4-FFF2-40B4-BE49-F238E27FC236}">
                <a16:creationId xmlns:a16="http://schemas.microsoft.com/office/drawing/2014/main" id="{030B3F5C-040F-364A-AB09-80DCB9978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221568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872" y="631370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661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8" idx="1"/>
          </p:cNvCxnSpPr>
          <p:nvPr/>
        </p:nvCxnSpPr>
        <p:spPr>
          <a:xfrm rot="10800000">
            <a:off x="1610400" y="1203867"/>
            <a:ext cx="10304" cy="1191823"/>
          </a:xfrm>
          <a:prstGeom prst="bentConnector3">
            <a:avLst>
              <a:gd name="adj1" fmla="val 189190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7" idx="1"/>
          </p:cNvCxnSpPr>
          <p:nvPr/>
        </p:nvCxnSpPr>
        <p:spPr>
          <a:xfrm rot="10800000">
            <a:off x="1610400" y="1203867"/>
            <a:ext cx="10304" cy="1619981"/>
          </a:xfrm>
          <a:prstGeom prst="bentConnector3">
            <a:avLst>
              <a:gd name="adj1" fmla="val 189191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Graphic 7">
            <a:extLst>
              <a:ext uri="{FF2B5EF4-FFF2-40B4-BE49-F238E27FC236}">
                <a16:creationId xmlns:a16="http://schemas.microsoft.com/office/drawing/2014/main" id="{815E87F3-3802-7347-9721-75F2220ED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79" y="590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Graphic 6">
            <a:extLst>
              <a:ext uri="{FF2B5EF4-FFF2-40B4-BE49-F238E27FC236}">
                <a16:creationId xmlns:a16="http://schemas.microsoft.com/office/drawing/2014/main" id="{D808508E-BB8A-B744-81A6-F5C1AD1D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79" y="625897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973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" name="Graphic 23">
            <a:extLst>
              <a:ext uri="{FF2B5EF4-FFF2-40B4-BE49-F238E27FC236}">
                <a16:creationId xmlns:a16="http://schemas.microsoft.com/office/drawing/2014/main" id="{7A72A076-3A2E-204D-AE19-AFA861856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11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0" name="Graphic 7">
            <a:extLst>
              <a:ext uri="{FF2B5EF4-FFF2-40B4-BE49-F238E27FC236}">
                <a16:creationId xmlns:a16="http://schemas.microsoft.com/office/drawing/2014/main" id="{6EE6AC38-C16D-9442-91D9-618414BA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99" y="15584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Graphic 7">
            <a:extLst>
              <a:ext uri="{FF2B5EF4-FFF2-40B4-BE49-F238E27FC236}">
                <a16:creationId xmlns:a16="http://schemas.microsoft.com/office/drawing/2014/main" id="{6EE6AC38-C16D-9442-91D9-618414BA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91" y="443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91" y="40321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" name="Graphic 19">
            <a:extLst>
              <a:ext uri="{FF2B5EF4-FFF2-40B4-BE49-F238E27FC236}">
                <a16:creationId xmlns:a16="http://schemas.microsoft.com/office/drawing/2014/main" id="{454AE138-0809-1848-9E6B-0A03D6155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305" y="158025"/>
            <a:ext cx="360909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" name="Graphic 21">
            <a:extLst>
              <a:ext uri="{FF2B5EF4-FFF2-40B4-BE49-F238E27FC236}">
                <a16:creationId xmlns:a16="http://schemas.microsoft.com/office/drawing/2014/main" id="{191D01C6-E95E-3646-BCA8-8724F6F9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626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" name="Graphic 7">
            <a:extLst>
              <a:ext uri="{FF2B5EF4-FFF2-40B4-BE49-F238E27FC236}">
                <a16:creationId xmlns:a16="http://schemas.microsoft.com/office/drawing/2014/main" id="{FF426540-981B-934E-89C4-60EF97FAF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131" y="362170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6622215" y="3759865"/>
            <a:ext cx="5204" cy="1639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6622215" y="4283839"/>
            <a:ext cx="5204" cy="3855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31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목적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근거자료</a:t>
            </a:r>
            <a:r>
              <a:rPr lang="en-US" altLang="ko-KR"/>
              <a:t>_</a:t>
            </a:r>
            <a:r>
              <a:rPr lang="ko-KR" altLang="en-US"/>
              <a:t>논문</a:t>
            </a:r>
            <a:r>
              <a:rPr lang="en-US" altLang="ko-KR"/>
              <a:t>)</a:t>
            </a:r>
          </a:p>
          <a:p>
            <a:r>
              <a:rPr lang="en-US" altLang="ko-KR"/>
              <a:t>(flow chart)</a:t>
            </a:r>
            <a:endParaRPr lang="ko-KR" altLang="en-US"/>
          </a:p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400"/>
              <a:t>라이프월릿</a:t>
            </a:r>
            <a:r>
              <a:rPr lang="en-US" altLang="ko-KR" sz="1400"/>
              <a:t>, </a:t>
            </a:r>
            <a:r>
              <a:rPr lang="ko-KR" altLang="en-US" sz="1400"/>
              <a:t>마이헬스데이터 등 의료 마이데이터를 활용한 서비스가 공개되고 있다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또한 이러한 의료데이터 활용 기업의 클라우드 마이그레이션 시도가 있어왔고</a:t>
            </a:r>
            <a:r>
              <a:rPr lang="en-US" altLang="ko-KR" sz="1400"/>
              <a:t>, </a:t>
            </a:r>
            <a:r>
              <a:rPr lang="ko-KR" altLang="en-US" sz="1400"/>
              <a:t>수요가 있는것으로 파악된다</a:t>
            </a:r>
            <a:r>
              <a:rPr lang="en-US" altLang="ko-KR" sz="1400"/>
              <a:t>(</a:t>
            </a:r>
            <a:r>
              <a:rPr lang="ko-KR" altLang="en-US" sz="1400"/>
              <a:t>근거자료</a:t>
            </a:r>
            <a:r>
              <a:rPr lang="en-US" altLang="ko-KR" sz="1400"/>
              <a:t>_</a:t>
            </a:r>
            <a:r>
              <a:rPr lang="ko-KR" altLang="en-US" sz="1400"/>
              <a:t>논문</a:t>
            </a:r>
            <a:r>
              <a:rPr lang="en-US" altLang="ko-KR" sz="1400"/>
              <a:t>)</a:t>
            </a:r>
          </a:p>
          <a:p>
            <a:r>
              <a:rPr lang="ko-KR" altLang="en-US" sz="1400"/>
              <a:t>이 중 라이프월릿은 사용자의 의료 기록을 공단으로부터 제공받아 관련 서비스와 상품을 추천해주는 서비스이다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따라서 우리는 의료 마이데이터를 활용하는 </a:t>
            </a:r>
            <a:r>
              <a:rPr lang="en-US" altLang="ko-KR" sz="1400"/>
              <a:t>"</a:t>
            </a:r>
            <a:r>
              <a:rPr lang="ko-KR" altLang="en-US" sz="1400"/>
              <a:t>라이프월릿</a:t>
            </a:r>
            <a:r>
              <a:rPr lang="en-US" altLang="ko-KR" sz="1400"/>
              <a:t>"</a:t>
            </a:r>
            <a:r>
              <a:rPr lang="ko-KR" altLang="en-US" sz="1400"/>
              <a:t>이라는 서비스를 데이터 </a:t>
            </a:r>
            <a:r>
              <a:rPr lang="en-US" altLang="ko-KR" sz="1400"/>
              <a:t>3</a:t>
            </a:r>
            <a:r>
              <a:rPr lang="ko-KR" altLang="en-US" sz="1400"/>
              <a:t>법을 준수하여 마이그레이션하고 </a:t>
            </a:r>
          </a:p>
          <a:p>
            <a:r>
              <a:rPr lang="ko-KR" altLang="en-US" sz="1400"/>
              <a:t>안전한 클라우드 보안 참조 모델을 제시하고자 한다</a:t>
            </a:r>
            <a:r>
              <a:rPr lang="en-US" altLang="ko-KR" sz="1400"/>
              <a:t>.(flow chart)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019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197007" y="2497007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0298" y="2151392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6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19" y="215139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00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25431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Graphic 27">
            <a:extLst>
              <a:ext uri="{FF2B5EF4-FFF2-40B4-BE49-F238E27FC236}">
                <a16:creationId xmlns:a16="http://schemas.microsoft.com/office/drawing/2014/main" id="{CF086638-2C79-7E48-9E8E-C448A979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797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Graphic 7">
            <a:extLst>
              <a:ext uri="{FF2B5EF4-FFF2-40B4-BE49-F238E27FC236}">
                <a16:creationId xmlns:a16="http://schemas.microsoft.com/office/drawing/2014/main" id="{8B907A20-E53F-2D49-8F51-489E8BF2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85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2169227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4378" y="2503706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57669" y="2158091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33" y="215809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09" y="25498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3324260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336080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201834" y="5803511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5125" y="5457896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23" y="545789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93" y="58496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5787999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7033" y="5805150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60324" y="5459535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3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88" y="545953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64" y="58513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4581541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1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461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0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9785561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0" name="Graphic 7">
            <a:extLst>
              <a:ext uri="{FF2B5EF4-FFF2-40B4-BE49-F238E27FC236}">
                <a16:creationId xmlns:a16="http://schemas.microsoft.com/office/drawing/2014/main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49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32502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8" y="39202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6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46444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2976961" y="3610281"/>
            <a:ext cx="637" cy="3099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2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0" y="10238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22660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0" idx="0"/>
            <a:endCxn id="268" idx="2"/>
          </p:cNvCxnSpPr>
          <p:nvPr/>
        </p:nvCxnSpPr>
        <p:spPr>
          <a:xfrm flipV="1">
            <a:off x="2976961" y="4280245"/>
            <a:ext cx="637" cy="3642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58883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9" idx="3"/>
            <a:endCxn id="272" idx="1"/>
          </p:cNvCxnSpPr>
          <p:nvPr/>
        </p:nvCxnSpPr>
        <p:spPr>
          <a:xfrm flipV="1">
            <a:off x="1193436" y="1203866"/>
            <a:ext cx="416964" cy="4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970400" y="1203866"/>
            <a:ext cx="719032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33998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35840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32541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48374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46694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4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44283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2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79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6442215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5099208" y="39269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6444" y="1465937"/>
            <a:ext cx="536" cy="2320844"/>
          </a:xfrm>
          <a:prstGeom prst="bentConnector3">
            <a:avLst>
              <a:gd name="adj1" fmla="val 2634570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35246" y="5086443"/>
            <a:ext cx="2932" cy="2320844"/>
          </a:xfrm>
          <a:prstGeom prst="bentConnector3">
            <a:avLst>
              <a:gd name="adj1" fmla="val -569761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9351371" y="3720806"/>
            <a:ext cx="0" cy="8972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6619" y="3026054"/>
            <a:ext cx="630942" cy="39856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8166" y="4498104"/>
            <a:ext cx="2310502" cy="3959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1970259" cy="144270"/>
          </a:xfrm>
          <a:prstGeom prst="bentConnector4">
            <a:avLst>
              <a:gd name="adj1" fmla="val 25797"/>
              <a:gd name="adj2" fmla="val 25845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3298330" cy="145909"/>
          </a:xfrm>
          <a:prstGeom prst="bentConnector4">
            <a:avLst>
              <a:gd name="adj1" fmla="val 15549"/>
              <a:gd name="adj2" fmla="val 2566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31581" y="1332180"/>
            <a:ext cx="276538" cy="2145432"/>
          </a:xfrm>
          <a:prstGeom prst="bentConnector3">
            <a:avLst>
              <a:gd name="adj1" fmla="val -20666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3352" y="670408"/>
            <a:ext cx="283237" cy="3475675"/>
          </a:xfrm>
          <a:prstGeom prst="bentConnector3">
            <a:avLst>
              <a:gd name="adj1" fmla="val -20177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628196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574589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9531371" y="4798087"/>
            <a:ext cx="1908426" cy="1127809"/>
          </a:xfrm>
          <a:prstGeom prst="bentConnector3">
            <a:avLst>
              <a:gd name="adj1" fmla="val 10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11619797" y="6105896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/>
          <a:srcRect/>
          <a:stretch/>
        </p:blipFill>
        <p:spPr bwMode="auto">
          <a:xfrm>
            <a:off x="681104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567217" y="1204354"/>
            <a:ext cx="2662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7622566" y="2302091"/>
            <a:ext cx="334167" cy="1801748"/>
          </a:xfrm>
          <a:prstGeom prst="bentConnector3">
            <a:avLst>
              <a:gd name="adj1" fmla="val 6824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7622566" y="4103839"/>
            <a:ext cx="336822" cy="1499696"/>
          </a:xfrm>
          <a:prstGeom prst="bentConnector3">
            <a:avLst>
              <a:gd name="adj1" fmla="val 680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 flipV="1">
            <a:off x="6407119" y="2295392"/>
            <a:ext cx="395096" cy="1808447"/>
          </a:xfrm>
          <a:prstGeom prst="bentConnector3">
            <a:avLst>
              <a:gd name="adj1" fmla="val -5785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>
            <a:off x="6416223" y="4103839"/>
            <a:ext cx="385992" cy="1498057"/>
          </a:xfrm>
          <a:prstGeom prst="bentConnector3">
            <a:avLst>
              <a:gd name="adj1" fmla="val -5922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3329" y="3442478"/>
            <a:ext cx="489722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1391" y="4414137"/>
            <a:ext cx="733598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5459208" y="3579865"/>
            <a:ext cx="988211" cy="527060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59208" y="4106925"/>
            <a:ext cx="988211" cy="742486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5279208" y="3614117"/>
            <a:ext cx="5483" cy="3128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5279208" y="4286925"/>
            <a:ext cx="5483" cy="5505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7442566" y="2903165"/>
            <a:ext cx="0" cy="10206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7442566" y="4283839"/>
            <a:ext cx="4827" cy="15658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35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Graphic 31">
            <a:extLst>
              <a:ext uri="{FF2B5EF4-FFF2-40B4-BE49-F238E27FC236}">
                <a16:creationId xmlns:a16="http://schemas.microsoft.com/office/drawing/2014/main" id="{7EE35D06-D915-564D-83F9-A7421138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1620704" y="417313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5" idx="0"/>
          </p:cNvCxnSpPr>
          <p:nvPr/>
        </p:nvCxnSpPr>
        <p:spPr>
          <a:xfrm rot="5400000" flipH="1" flipV="1">
            <a:off x="1927406" y="3303579"/>
            <a:ext cx="742852" cy="99625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그림 146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97" y="5209832"/>
            <a:ext cx="360000" cy="360000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71" y="158025"/>
            <a:ext cx="360000" cy="360000"/>
          </a:xfrm>
          <a:prstGeom prst="rect">
            <a:avLst/>
          </a:prstGeom>
        </p:spPr>
      </p:pic>
      <p:cxnSp>
        <p:nvCxnSpPr>
          <p:cNvPr id="14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11619797" y="5569832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59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Graphic 20">
            <a:extLst>
              <a:ext uri="{FF2B5EF4-FFF2-40B4-BE49-F238E27FC236}">
                <a16:creationId xmlns:a16="http://schemas.microsoft.com/office/drawing/2014/main" id="{0E94C909-26E0-EB4E-B3BD-BEF519201D7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8105283" y="158025"/>
            <a:ext cx="360910" cy="360000"/>
          </a:xfrm>
          <a:prstGeom prst="rect">
            <a:avLst/>
          </a:prstGeom>
        </p:spPr>
      </p:pic>
      <p:pic>
        <p:nvPicPr>
          <p:cNvPr id="154" name="Graphic 8">
            <a:extLst>
              <a:ext uri="{FF2B5EF4-FFF2-40B4-BE49-F238E27FC236}">
                <a16:creationId xmlns:a16="http://schemas.microsoft.com/office/drawing/2014/main" id="{BCE2E1E0-C343-8D49-A626-A57A656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92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Graphic 19">
            <a:extLst>
              <a:ext uri="{FF2B5EF4-FFF2-40B4-BE49-F238E27FC236}">
                <a16:creationId xmlns:a16="http://schemas.microsoft.com/office/drawing/2014/main" id="{686EA806-27E6-C540-879E-B3550F2CC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948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14432" y="3255860"/>
            <a:ext cx="360000" cy="360000"/>
          </a:xfrm>
          <a:prstGeom prst="rect">
            <a:avLst/>
          </a:prstGeom>
        </p:spPr>
      </p:pic>
      <p:pic>
        <p:nvPicPr>
          <p:cNvPr id="158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14432" y="4837437"/>
            <a:ext cx="360000" cy="360000"/>
          </a:xfrm>
          <a:prstGeom prst="rect">
            <a:avLst/>
          </a:prstGeom>
        </p:spPr>
      </p:pic>
      <p:cxnSp>
        <p:nvCxnSpPr>
          <p:cNvPr id="15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4174432" y="3435860"/>
            <a:ext cx="277258" cy="66797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8" idx="3"/>
          </p:cNvCxnSpPr>
          <p:nvPr/>
        </p:nvCxnSpPr>
        <p:spPr>
          <a:xfrm flipV="1">
            <a:off x="4174432" y="4103839"/>
            <a:ext cx="277258" cy="91359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56" idx="1"/>
          </p:cNvCxnSpPr>
          <p:nvPr/>
        </p:nvCxnSpPr>
        <p:spPr>
          <a:xfrm flipV="1">
            <a:off x="3157598" y="3435860"/>
            <a:ext cx="656834" cy="66438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3157598" y="4100245"/>
            <a:ext cx="656834" cy="91719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7">
            <a:extLst>
              <a:ext uri="{FF2B5EF4-FFF2-40B4-BE49-F238E27FC236}">
                <a16:creationId xmlns:a16="http://schemas.microsoft.com/office/drawing/2014/main" id="{10D4C470-6AB7-A449-8BEE-F594CCFA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rcRect/>
          <a:stretch/>
        </p:blipFill>
        <p:spPr bwMode="auto">
          <a:xfrm>
            <a:off x="1620704" y="51471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7">
            <a:extLst>
              <a:ext uri="{FF2B5EF4-FFF2-40B4-BE49-F238E27FC236}">
                <a16:creationId xmlns:a16="http://schemas.microsoft.com/office/drawing/2014/main" id="{F4F086C4-408B-CB4A-B3E1-A9A0B49DF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rcRect/>
          <a:stretch/>
        </p:blipFill>
        <p:spPr bwMode="auto">
          <a:xfrm>
            <a:off x="1621228" y="5612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0800000">
            <a:off x="1620704" y="4353134"/>
            <a:ext cx="12700" cy="973975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0800000">
            <a:off x="1620704" y="4353133"/>
            <a:ext cx="524" cy="1439494"/>
          </a:xfrm>
          <a:prstGeom prst="bentConnector3">
            <a:avLst>
              <a:gd name="adj1" fmla="val 4184961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V="1">
            <a:off x="881715" y="4353133"/>
            <a:ext cx="738989" cy="37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Graphic 24">
            <a:extLst>
              <a:ext uri="{FF2B5EF4-FFF2-40B4-BE49-F238E27FC236}">
                <a16:creationId xmlns:a16="http://schemas.microsoft.com/office/drawing/2014/main" id="{C15660B5-64EE-704A-AFBF-F99EE7F3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827" y="621110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7">
            <a:extLst>
              <a:ext uri="{FF2B5EF4-FFF2-40B4-BE49-F238E27FC236}">
                <a16:creationId xmlns:a16="http://schemas.microsoft.com/office/drawing/2014/main" id="{CDECA41D-15A2-0D4F-B093-291602EE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605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20">
            <a:extLst>
              <a:ext uri="{FF2B5EF4-FFF2-40B4-BE49-F238E27FC236}">
                <a16:creationId xmlns:a16="http://schemas.microsoft.com/office/drawing/2014/main" id="{5BC224FA-8AAD-5F48-A313-53A316DE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339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46" y="17889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2" idx="1"/>
          </p:cNvCxnSpPr>
          <p:nvPr/>
        </p:nvCxnSpPr>
        <p:spPr>
          <a:xfrm rot="10800000">
            <a:off x="1610400" y="1203867"/>
            <a:ext cx="4846" cy="765071"/>
          </a:xfrm>
          <a:prstGeom prst="bentConnector3">
            <a:avLst>
              <a:gd name="adj1" fmla="val 391013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Graphic 33">
            <a:extLst>
              <a:ext uri="{FF2B5EF4-FFF2-40B4-BE49-F238E27FC236}">
                <a16:creationId xmlns:a16="http://schemas.microsoft.com/office/drawing/2014/main" id="{DAA36B62-52F7-4C46-9C82-CB17DC1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466" y="520568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4" idx="2"/>
          </p:cNvCxnSpPr>
          <p:nvPr/>
        </p:nvCxnSpPr>
        <p:spPr>
          <a:xfrm rot="16200000" flipH="1">
            <a:off x="11139526" y="5625624"/>
            <a:ext cx="360211" cy="24033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46824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75" idx="1"/>
          </p:cNvCxnSpPr>
          <p:nvPr/>
        </p:nvCxnSpPr>
        <p:spPr>
          <a:xfrm rot="10800000">
            <a:off x="1620704" y="4353133"/>
            <a:ext cx="12700" cy="509284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Graphic 35">
            <a:extLst>
              <a:ext uri="{FF2B5EF4-FFF2-40B4-BE49-F238E27FC236}">
                <a16:creationId xmlns:a16="http://schemas.microsoft.com/office/drawing/2014/main" id="{9A78D264-AA97-2843-9439-617EAF044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264384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" name="Graphic 37">
            <a:extLst>
              <a:ext uri="{FF2B5EF4-FFF2-40B4-BE49-F238E27FC236}">
                <a16:creationId xmlns:a16="http://schemas.microsoft.com/office/drawing/2014/main" id="{030B3F5C-040F-364A-AB09-80DCB9978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221568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872" y="631370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661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8" idx="1"/>
          </p:cNvCxnSpPr>
          <p:nvPr/>
        </p:nvCxnSpPr>
        <p:spPr>
          <a:xfrm rot="10800000">
            <a:off x="1610400" y="1203867"/>
            <a:ext cx="10304" cy="1191823"/>
          </a:xfrm>
          <a:prstGeom prst="bentConnector3">
            <a:avLst>
              <a:gd name="adj1" fmla="val 189190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7" idx="1"/>
          </p:cNvCxnSpPr>
          <p:nvPr/>
        </p:nvCxnSpPr>
        <p:spPr>
          <a:xfrm rot="10800000">
            <a:off x="1610400" y="1203867"/>
            <a:ext cx="10304" cy="1619981"/>
          </a:xfrm>
          <a:prstGeom prst="bentConnector3">
            <a:avLst>
              <a:gd name="adj1" fmla="val 189191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Graphic 7">
            <a:extLst>
              <a:ext uri="{FF2B5EF4-FFF2-40B4-BE49-F238E27FC236}">
                <a16:creationId xmlns:a16="http://schemas.microsoft.com/office/drawing/2014/main" id="{815E87F3-3802-7347-9721-75F2220ED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79" y="590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Graphic 6">
            <a:extLst>
              <a:ext uri="{FF2B5EF4-FFF2-40B4-BE49-F238E27FC236}">
                <a16:creationId xmlns:a16="http://schemas.microsoft.com/office/drawing/2014/main" id="{D808508E-BB8A-B744-81A6-F5C1AD1D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79" y="625897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973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" name="Graphic 23">
            <a:extLst>
              <a:ext uri="{FF2B5EF4-FFF2-40B4-BE49-F238E27FC236}">
                <a16:creationId xmlns:a16="http://schemas.microsoft.com/office/drawing/2014/main" id="{7A72A076-3A2E-204D-AE19-AFA861856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11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0" name="Graphic 7">
            <a:extLst>
              <a:ext uri="{FF2B5EF4-FFF2-40B4-BE49-F238E27FC236}">
                <a16:creationId xmlns:a16="http://schemas.microsoft.com/office/drawing/2014/main" id="{6EE6AC38-C16D-9442-91D9-618414BA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99" y="15584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Graphic 7">
            <a:extLst>
              <a:ext uri="{FF2B5EF4-FFF2-40B4-BE49-F238E27FC236}">
                <a16:creationId xmlns:a16="http://schemas.microsoft.com/office/drawing/2014/main" id="{6EE6AC38-C16D-9442-91D9-618414BA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91" y="443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91" y="40321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" name="Graphic 19">
            <a:extLst>
              <a:ext uri="{FF2B5EF4-FFF2-40B4-BE49-F238E27FC236}">
                <a16:creationId xmlns:a16="http://schemas.microsoft.com/office/drawing/2014/main" id="{454AE138-0809-1848-9E6B-0A03D6155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305" y="158025"/>
            <a:ext cx="360909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" name="Graphic 21">
            <a:extLst>
              <a:ext uri="{FF2B5EF4-FFF2-40B4-BE49-F238E27FC236}">
                <a16:creationId xmlns:a16="http://schemas.microsoft.com/office/drawing/2014/main" id="{191D01C6-E95E-3646-BCA8-8724F6F9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626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" name="Graphic 7">
            <a:extLst>
              <a:ext uri="{FF2B5EF4-FFF2-40B4-BE49-F238E27FC236}">
                <a16:creationId xmlns:a16="http://schemas.microsoft.com/office/drawing/2014/main" id="{FF426540-981B-934E-89C4-60EF97FAF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131" y="362170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5" name="Graphic 16">
            <a:extLst>
              <a:ext uri="{FF2B5EF4-FFF2-40B4-BE49-F238E27FC236}">
                <a16:creationId xmlns:a16="http://schemas.microsoft.com/office/drawing/2014/main" id="{2A6B43E6-CDCC-D049-9CB5-90178A835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983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6622215" y="3759865"/>
            <a:ext cx="5204" cy="1639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6622215" y="4283839"/>
            <a:ext cx="5204" cy="3855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809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0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628196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7">
            <a:extLst>
              <a:ext uri="{FF2B5EF4-FFF2-40B4-BE49-F238E27FC236}">
                <a16:creationId xmlns:a16="http://schemas.microsoft.com/office/drawing/2014/main" id="{815E87F3-3802-7347-9721-75F2220ED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79" y="590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6">
            <a:extLst>
              <a:ext uri="{FF2B5EF4-FFF2-40B4-BE49-F238E27FC236}">
                <a16:creationId xmlns:a16="http://schemas.microsoft.com/office/drawing/2014/main" id="{D808508E-BB8A-B744-81A6-F5C1AD1D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79" y="625897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31">
            <a:extLst>
              <a:ext uri="{FF2B5EF4-FFF2-40B4-BE49-F238E27FC236}">
                <a16:creationId xmlns:a16="http://schemas.microsoft.com/office/drawing/2014/main" id="{7EE35D06-D915-564D-83F9-A7421138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620704" y="417313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32502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8" y="39202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2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46824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35">
            <a:extLst>
              <a:ext uri="{FF2B5EF4-FFF2-40B4-BE49-F238E27FC236}">
                <a16:creationId xmlns:a16="http://schemas.microsoft.com/office/drawing/2014/main" id="{9A78D264-AA97-2843-9439-617EAF044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264384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37">
            <a:extLst>
              <a:ext uri="{FF2B5EF4-FFF2-40B4-BE49-F238E27FC236}">
                <a16:creationId xmlns:a16="http://schemas.microsoft.com/office/drawing/2014/main" id="{030B3F5C-040F-364A-AB09-80DCB9978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221568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872" y="631370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7">
            <a:extLst>
              <a:ext uri="{FF2B5EF4-FFF2-40B4-BE49-F238E27FC236}">
                <a16:creationId xmlns:a16="http://schemas.microsoft.com/office/drawing/2014/main" id="{10D4C470-6AB7-A449-8BEE-F594CCFA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1620704" y="51471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814432" y="3255860"/>
            <a:ext cx="360000" cy="360000"/>
          </a:xfrm>
          <a:prstGeom prst="rect">
            <a:avLst/>
          </a:prstGeom>
        </p:spPr>
      </p:pic>
      <p:pic>
        <p:nvPicPr>
          <p:cNvPr id="66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574589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197007" y="2497007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0298" y="2151392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6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19" y="215139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그림 240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97" y="5209832"/>
            <a:ext cx="360000" cy="360000"/>
          </a:xfrm>
          <a:prstGeom prst="rect">
            <a:avLst/>
          </a:prstGeom>
        </p:spPr>
      </p:pic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0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00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4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973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5" name="Graphic 23">
            <a:extLst>
              <a:ext uri="{FF2B5EF4-FFF2-40B4-BE49-F238E27FC236}">
                <a16:creationId xmlns:a16="http://schemas.microsoft.com/office/drawing/2014/main" id="{7A72A076-3A2E-204D-AE19-AFA861856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11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7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/>
          <a:srcRect/>
          <a:stretch/>
        </p:blipFill>
        <p:spPr bwMode="auto">
          <a:xfrm>
            <a:off x="9785561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35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1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/>
          <a:srcRect/>
          <a:stretch/>
        </p:blipFill>
        <p:spPr bwMode="auto">
          <a:xfrm>
            <a:off x="681104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2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59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3" name="그림 382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71" y="158025"/>
            <a:ext cx="360000" cy="360000"/>
          </a:xfrm>
          <a:prstGeom prst="rect">
            <a:avLst/>
          </a:prstGeom>
        </p:spPr>
      </p:pic>
      <p:pic>
        <p:nvPicPr>
          <p:cNvPr id="384" name="Graphic 20">
            <a:extLst>
              <a:ext uri="{FF2B5EF4-FFF2-40B4-BE49-F238E27FC236}">
                <a16:creationId xmlns:a16="http://schemas.microsoft.com/office/drawing/2014/main" id="{0E94C909-26E0-EB4E-B3BD-BEF519201D78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105283" y="158025"/>
            <a:ext cx="360910" cy="360000"/>
          </a:xfrm>
          <a:prstGeom prst="rect">
            <a:avLst/>
          </a:prstGeom>
        </p:spPr>
      </p:pic>
      <p:pic>
        <p:nvPicPr>
          <p:cNvPr id="385" name="Graphic 24">
            <a:extLst>
              <a:ext uri="{FF2B5EF4-FFF2-40B4-BE49-F238E27FC236}">
                <a16:creationId xmlns:a16="http://schemas.microsoft.com/office/drawing/2014/main" id="{C15660B5-64EE-704A-AFBF-F99EE7F3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827" y="621110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6" name="Graphic 7">
            <a:extLst>
              <a:ext uri="{FF2B5EF4-FFF2-40B4-BE49-F238E27FC236}">
                <a16:creationId xmlns:a16="http://schemas.microsoft.com/office/drawing/2014/main" id="{CDECA41D-15A2-0D4F-B093-291602EE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605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7" name="Graphic 8">
            <a:extLst>
              <a:ext uri="{FF2B5EF4-FFF2-40B4-BE49-F238E27FC236}">
                <a16:creationId xmlns:a16="http://schemas.microsoft.com/office/drawing/2014/main" id="{BCE2E1E0-C343-8D49-A626-A57A656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92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" name="Graphic 20">
            <a:extLst>
              <a:ext uri="{FF2B5EF4-FFF2-40B4-BE49-F238E27FC236}">
                <a16:creationId xmlns:a16="http://schemas.microsoft.com/office/drawing/2014/main" id="{5BC224FA-8AAD-5F48-A313-53A316DE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339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661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1" name="Graphic 16">
            <a:extLst>
              <a:ext uri="{FF2B5EF4-FFF2-40B4-BE49-F238E27FC236}">
                <a16:creationId xmlns:a16="http://schemas.microsoft.com/office/drawing/2014/main" id="{2A6B43E6-CDCC-D049-9CB5-90178A835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983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2" name="Graphic 19">
            <a:extLst>
              <a:ext uri="{FF2B5EF4-FFF2-40B4-BE49-F238E27FC236}">
                <a16:creationId xmlns:a16="http://schemas.microsoft.com/office/drawing/2014/main" id="{454AE138-0809-1848-9E6B-0A03D6155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305" y="158025"/>
            <a:ext cx="360909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3" name="Graphic 21">
            <a:extLst>
              <a:ext uri="{FF2B5EF4-FFF2-40B4-BE49-F238E27FC236}">
                <a16:creationId xmlns:a16="http://schemas.microsoft.com/office/drawing/2014/main" id="{191D01C6-E95E-3646-BCA8-8724F6F9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626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4" name="Graphic 19">
            <a:extLst>
              <a:ext uri="{FF2B5EF4-FFF2-40B4-BE49-F238E27FC236}">
                <a16:creationId xmlns:a16="http://schemas.microsoft.com/office/drawing/2014/main" id="{686EA806-27E6-C540-879E-B3550F2CC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948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25431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Graphic 27">
            <a:extLst>
              <a:ext uri="{FF2B5EF4-FFF2-40B4-BE49-F238E27FC236}">
                <a16:creationId xmlns:a16="http://schemas.microsoft.com/office/drawing/2014/main" id="{CF086638-2C79-7E48-9E8E-C448A979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797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Graphic 7">
            <a:extLst>
              <a:ext uri="{FF2B5EF4-FFF2-40B4-BE49-F238E27FC236}">
                <a16:creationId xmlns:a16="http://schemas.microsoft.com/office/drawing/2014/main" id="{8B907A20-E53F-2D49-8F51-489E8BF2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85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7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6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8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46" y="17889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Graphic 7">
            <a:extLst>
              <a:ext uri="{FF2B5EF4-FFF2-40B4-BE49-F238E27FC236}">
                <a16:creationId xmlns:a16="http://schemas.microsoft.com/office/drawing/2014/main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49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2169227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8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33998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4378" y="2503706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57669" y="2158091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33" y="215809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09" y="25498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3324260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336080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35840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79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814432" y="4837437"/>
            <a:ext cx="360000" cy="360000"/>
          </a:xfrm>
          <a:prstGeom prst="rect">
            <a:avLst/>
          </a:prstGeom>
        </p:spPr>
      </p:pic>
      <p:sp>
        <p:nvSpPr>
          <p:cNvPr id="21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201834" y="5803511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5125" y="5457896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23" y="545789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93" y="58496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5787999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7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32541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7033" y="5805150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60324" y="5459535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3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88" y="545953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64" y="58513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4581541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1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461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rcRect/>
          <a:stretch/>
        </p:blipFill>
        <p:spPr bwMode="auto">
          <a:xfrm>
            <a:off x="6442215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rcRect/>
          <a:stretch/>
        </p:blipFill>
        <p:spPr bwMode="auto">
          <a:xfrm>
            <a:off x="5099208" y="39269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88" idx="3"/>
            <a:endCxn id="197" idx="1"/>
          </p:cNvCxnSpPr>
          <p:nvPr/>
        </p:nvCxnSpPr>
        <p:spPr>
          <a:xfrm flipV="1">
            <a:off x="7622566" y="2302091"/>
            <a:ext cx="334167" cy="1801748"/>
          </a:xfrm>
          <a:prstGeom prst="bentConnector3">
            <a:avLst>
              <a:gd name="adj1" fmla="val 6824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88" idx="3"/>
            <a:endCxn id="243" idx="1"/>
          </p:cNvCxnSpPr>
          <p:nvPr/>
        </p:nvCxnSpPr>
        <p:spPr>
          <a:xfrm>
            <a:off x="7622566" y="4103839"/>
            <a:ext cx="336822" cy="1499696"/>
          </a:xfrm>
          <a:prstGeom prst="bentConnector3">
            <a:avLst>
              <a:gd name="adj1" fmla="val 680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64" idx="3"/>
            <a:endCxn id="277" idx="1"/>
          </p:cNvCxnSpPr>
          <p:nvPr/>
        </p:nvCxnSpPr>
        <p:spPr>
          <a:xfrm>
            <a:off x="4174432" y="3435860"/>
            <a:ext cx="277258" cy="66797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15" idx="3"/>
            <a:endCxn id="277" idx="1"/>
          </p:cNvCxnSpPr>
          <p:nvPr/>
        </p:nvCxnSpPr>
        <p:spPr>
          <a:xfrm flipV="1">
            <a:off x="4174432" y="4103839"/>
            <a:ext cx="277258" cy="91359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 flipV="1">
            <a:off x="3157598" y="3435860"/>
            <a:ext cx="656834" cy="66438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45" idx="3"/>
            <a:endCxn id="215" idx="1"/>
          </p:cNvCxnSpPr>
          <p:nvPr/>
        </p:nvCxnSpPr>
        <p:spPr>
          <a:xfrm>
            <a:off x="3157598" y="4100245"/>
            <a:ext cx="656834" cy="91719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5" idx="2"/>
            <a:endCxn id="251" idx="0"/>
          </p:cNvCxnSpPr>
          <p:nvPr/>
        </p:nvCxnSpPr>
        <p:spPr>
          <a:xfrm>
            <a:off x="9351371" y="3720806"/>
            <a:ext cx="0" cy="8972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51" idx="3"/>
            <a:endCxn id="66" idx="1"/>
          </p:cNvCxnSpPr>
          <p:nvPr/>
        </p:nvCxnSpPr>
        <p:spPr>
          <a:xfrm>
            <a:off x="9531371" y="4798087"/>
            <a:ext cx="1908426" cy="1127809"/>
          </a:xfrm>
          <a:prstGeom prst="bentConnector3">
            <a:avLst>
              <a:gd name="adj1" fmla="val 10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52" idx="3"/>
            <a:endCxn id="236" idx="3"/>
          </p:cNvCxnSpPr>
          <p:nvPr/>
        </p:nvCxnSpPr>
        <p:spPr>
          <a:xfrm flipH="1" flipV="1">
            <a:off x="6407119" y="2295392"/>
            <a:ext cx="395096" cy="1808447"/>
          </a:xfrm>
          <a:prstGeom prst="bentConnector3">
            <a:avLst>
              <a:gd name="adj1" fmla="val -5785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52" idx="3"/>
            <a:endCxn id="218" idx="3"/>
          </p:cNvCxnSpPr>
          <p:nvPr/>
        </p:nvCxnSpPr>
        <p:spPr>
          <a:xfrm flipH="1">
            <a:off x="6416223" y="4103839"/>
            <a:ext cx="385992" cy="1498057"/>
          </a:xfrm>
          <a:prstGeom prst="bentConnector3">
            <a:avLst>
              <a:gd name="adj1" fmla="val -5922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48374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46694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77" idx="0"/>
            <a:endCxn id="227" idx="1"/>
          </p:cNvCxnSpPr>
          <p:nvPr/>
        </p:nvCxnSpPr>
        <p:spPr>
          <a:xfrm rot="5400000" flipH="1" flipV="1">
            <a:off x="4623329" y="3442478"/>
            <a:ext cx="489722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77" idx="2"/>
            <a:endCxn id="307" idx="1"/>
          </p:cNvCxnSpPr>
          <p:nvPr/>
        </p:nvCxnSpPr>
        <p:spPr>
          <a:xfrm rot="16200000" flipH="1">
            <a:off x="4501391" y="4414137"/>
            <a:ext cx="733598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53" idx="3"/>
            <a:endCxn id="178" idx="1"/>
          </p:cNvCxnSpPr>
          <p:nvPr/>
        </p:nvCxnSpPr>
        <p:spPr>
          <a:xfrm flipV="1">
            <a:off x="5459208" y="3579865"/>
            <a:ext cx="988211" cy="527060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53" idx="3"/>
            <a:endCxn id="310" idx="1"/>
          </p:cNvCxnSpPr>
          <p:nvPr/>
        </p:nvCxnSpPr>
        <p:spPr>
          <a:xfrm>
            <a:off x="5459208" y="4106925"/>
            <a:ext cx="988211" cy="742486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98" idx="2"/>
            <a:endCxn id="205" idx="1"/>
          </p:cNvCxnSpPr>
          <p:nvPr/>
        </p:nvCxnSpPr>
        <p:spPr>
          <a:xfrm rot="16200000" flipH="1">
            <a:off x="8656619" y="3026054"/>
            <a:ext cx="630942" cy="39856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44" idx="0"/>
            <a:endCxn id="205" idx="1"/>
          </p:cNvCxnSpPr>
          <p:nvPr/>
        </p:nvCxnSpPr>
        <p:spPr>
          <a:xfrm rot="5400000" flipH="1" flipV="1">
            <a:off x="7818166" y="4498104"/>
            <a:ext cx="2310502" cy="3959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3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44283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1" idx="2"/>
            <a:endCxn id="66" idx="0"/>
          </p:cNvCxnSpPr>
          <p:nvPr/>
        </p:nvCxnSpPr>
        <p:spPr>
          <a:xfrm>
            <a:off x="11619797" y="5569832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6" idx="2"/>
            <a:endCxn id="240" idx="0"/>
          </p:cNvCxnSpPr>
          <p:nvPr/>
        </p:nvCxnSpPr>
        <p:spPr>
          <a:xfrm>
            <a:off x="11619797" y="6105896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46444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27" idx="2"/>
            <a:endCxn id="253" idx="0"/>
          </p:cNvCxnSpPr>
          <p:nvPr/>
        </p:nvCxnSpPr>
        <p:spPr>
          <a:xfrm flipH="1">
            <a:off x="5279208" y="3614117"/>
            <a:ext cx="5483" cy="3128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307" idx="0"/>
            <a:endCxn id="253" idx="2"/>
          </p:cNvCxnSpPr>
          <p:nvPr/>
        </p:nvCxnSpPr>
        <p:spPr>
          <a:xfrm flipH="1" flipV="1">
            <a:off x="5279208" y="4286925"/>
            <a:ext cx="5483" cy="5505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78" idx="2"/>
            <a:endCxn id="252" idx="0"/>
          </p:cNvCxnSpPr>
          <p:nvPr/>
        </p:nvCxnSpPr>
        <p:spPr>
          <a:xfrm flipH="1">
            <a:off x="6622215" y="3759865"/>
            <a:ext cx="5204" cy="1639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310" idx="0"/>
            <a:endCxn id="252" idx="2"/>
          </p:cNvCxnSpPr>
          <p:nvPr/>
        </p:nvCxnSpPr>
        <p:spPr>
          <a:xfrm flipH="1" flipV="1">
            <a:off x="6622215" y="4283839"/>
            <a:ext cx="5204" cy="3855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39" idx="2"/>
            <a:endCxn id="288" idx="0"/>
          </p:cNvCxnSpPr>
          <p:nvPr/>
        </p:nvCxnSpPr>
        <p:spPr>
          <a:xfrm>
            <a:off x="7442566" y="2903165"/>
            <a:ext cx="0" cy="10206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21" idx="0"/>
            <a:endCxn id="288" idx="2"/>
          </p:cNvCxnSpPr>
          <p:nvPr/>
        </p:nvCxnSpPr>
        <p:spPr>
          <a:xfrm flipH="1" flipV="1">
            <a:off x="7442566" y="4283839"/>
            <a:ext cx="4827" cy="15658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398" idx="1"/>
            <a:endCxn id="532" idx="1"/>
          </p:cNvCxnSpPr>
          <p:nvPr/>
        </p:nvCxnSpPr>
        <p:spPr>
          <a:xfrm rot="10800000">
            <a:off x="1610400" y="1203867"/>
            <a:ext cx="4846" cy="765071"/>
          </a:xfrm>
          <a:prstGeom prst="bentConnector3">
            <a:avLst>
              <a:gd name="adj1" fmla="val 391013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2976961" y="3610281"/>
            <a:ext cx="637" cy="3099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55" idx="1"/>
            <a:endCxn id="40" idx="1"/>
          </p:cNvCxnSpPr>
          <p:nvPr/>
        </p:nvCxnSpPr>
        <p:spPr>
          <a:xfrm rot="10800000">
            <a:off x="1620704" y="4353133"/>
            <a:ext cx="12700" cy="509284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62" idx="1"/>
            <a:endCxn id="40" idx="1"/>
          </p:cNvCxnSpPr>
          <p:nvPr/>
        </p:nvCxnSpPr>
        <p:spPr>
          <a:xfrm rot="10800000">
            <a:off x="1620704" y="4353134"/>
            <a:ext cx="12700" cy="973975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" idx="0"/>
            <a:endCxn id="123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0" y="10238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23" idx="3"/>
            <a:endCxn id="40" idx="1"/>
          </p:cNvCxnSpPr>
          <p:nvPr/>
        </p:nvCxnSpPr>
        <p:spPr>
          <a:xfrm flipV="1">
            <a:off x="881715" y="4353133"/>
            <a:ext cx="738989" cy="37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8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22660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1" name="Graphic 7">
            <a:extLst>
              <a:ext uri="{FF2B5EF4-FFF2-40B4-BE49-F238E27FC236}">
                <a16:creationId xmlns:a16="http://schemas.microsoft.com/office/drawing/2014/main" id="{6EE6AC38-C16D-9442-91D9-618414BA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99" y="15584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" name="Graphic 7">
            <a:extLst>
              <a:ext uri="{FF2B5EF4-FFF2-40B4-BE49-F238E27FC236}">
                <a16:creationId xmlns:a16="http://schemas.microsoft.com/office/drawing/2014/main" id="{6EE6AC38-C16D-9442-91D9-618414BA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91" y="443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399" idx="0"/>
            <a:endCxn id="45" idx="2"/>
          </p:cNvCxnSpPr>
          <p:nvPr/>
        </p:nvCxnSpPr>
        <p:spPr>
          <a:xfrm flipV="1">
            <a:off x="2976961" y="4280245"/>
            <a:ext cx="637" cy="3642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7" idx="3"/>
            <a:endCxn id="397" idx="1"/>
          </p:cNvCxnSpPr>
          <p:nvPr/>
        </p:nvCxnSpPr>
        <p:spPr>
          <a:xfrm>
            <a:off x="567217" y="1204354"/>
            <a:ext cx="2662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58" idx="1"/>
            <a:endCxn id="532" idx="1"/>
          </p:cNvCxnSpPr>
          <p:nvPr/>
        </p:nvCxnSpPr>
        <p:spPr>
          <a:xfrm rot="10800000">
            <a:off x="1610400" y="1203867"/>
            <a:ext cx="10304" cy="1191823"/>
          </a:xfrm>
          <a:prstGeom prst="bentConnector3">
            <a:avLst>
              <a:gd name="adj1" fmla="val 189190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57" idx="1"/>
            <a:endCxn id="532" idx="1"/>
          </p:cNvCxnSpPr>
          <p:nvPr/>
        </p:nvCxnSpPr>
        <p:spPr>
          <a:xfrm rot="10800000">
            <a:off x="1610400" y="1203867"/>
            <a:ext cx="10304" cy="1619981"/>
          </a:xfrm>
          <a:prstGeom prst="bentConnector3">
            <a:avLst>
              <a:gd name="adj1" fmla="val 189191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40" idx="0"/>
            <a:endCxn id="43" idx="1"/>
          </p:cNvCxnSpPr>
          <p:nvPr/>
        </p:nvCxnSpPr>
        <p:spPr>
          <a:xfrm rot="5400000" flipH="1" flipV="1">
            <a:off x="1927406" y="3303579"/>
            <a:ext cx="742852" cy="99625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8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91" y="40321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9" name="Graphic 7">
            <a:extLst>
              <a:ext uri="{FF2B5EF4-FFF2-40B4-BE49-F238E27FC236}">
                <a16:creationId xmlns:a16="http://schemas.microsoft.com/office/drawing/2014/main" id="{FF426540-981B-934E-89C4-60EF97FAF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131" y="362170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58883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548" idx="2"/>
            <a:endCxn id="153" idx="2"/>
          </p:cNvCxnSpPr>
          <p:nvPr/>
        </p:nvCxnSpPr>
        <p:spPr>
          <a:xfrm rot="16200000" flipH="1">
            <a:off x="4136444" y="1465937"/>
            <a:ext cx="536" cy="2320844"/>
          </a:xfrm>
          <a:prstGeom prst="bentConnector3">
            <a:avLst>
              <a:gd name="adj1" fmla="val 2634570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617" idx="2"/>
            <a:endCxn id="224" idx="2"/>
          </p:cNvCxnSpPr>
          <p:nvPr/>
        </p:nvCxnSpPr>
        <p:spPr>
          <a:xfrm rot="5400000" flipH="1" flipV="1">
            <a:off x="4135246" y="5086443"/>
            <a:ext cx="2932" cy="2320844"/>
          </a:xfrm>
          <a:prstGeom prst="bentConnector3">
            <a:avLst>
              <a:gd name="adj1" fmla="val -569761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24" idx="3"/>
            <a:endCxn id="221" idx="2"/>
          </p:cNvCxnSpPr>
          <p:nvPr/>
        </p:nvCxnSpPr>
        <p:spPr>
          <a:xfrm>
            <a:off x="5477134" y="6065399"/>
            <a:ext cx="1970259" cy="144270"/>
          </a:xfrm>
          <a:prstGeom prst="bentConnector4">
            <a:avLst>
              <a:gd name="adj1" fmla="val 25797"/>
              <a:gd name="adj2" fmla="val 25845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24" idx="3"/>
            <a:endCxn id="244" idx="2"/>
          </p:cNvCxnSpPr>
          <p:nvPr/>
        </p:nvCxnSpPr>
        <p:spPr>
          <a:xfrm>
            <a:off x="5477134" y="6065399"/>
            <a:ext cx="3298330" cy="145909"/>
          </a:xfrm>
          <a:prstGeom prst="bentConnector4">
            <a:avLst>
              <a:gd name="adj1" fmla="val 15549"/>
              <a:gd name="adj2" fmla="val 2566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3" idx="0"/>
            <a:endCxn id="139" idx="0"/>
          </p:cNvCxnSpPr>
          <p:nvPr/>
        </p:nvCxnSpPr>
        <p:spPr>
          <a:xfrm rot="16200000" flipH="1">
            <a:off x="6231581" y="1332180"/>
            <a:ext cx="276538" cy="2145432"/>
          </a:xfrm>
          <a:prstGeom prst="bentConnector3">
            <a:avLst>
              <a:gd name="adj1" fmla="val -20666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3" idx="0"/>
            <a:endCxn id="198" idx="0"/>
          </p:cNvCxnSpPr>
          <p:nvPr/>
        </p:nvCxnSpPr>
        <p:spPr>
          <a:xfrm rot="16200000" flipH="1">
            <a:off x="6893352" y="670408"/>
            <a:ext cx="283237" cy="3475675"/>
          </a:xfrm>
          <a:prstGeom prst="bentConnector3">
            <a:avLst>
              <a:gd name="adj1" fmla="val -20177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8" name="Graphic 33">
            <a:extLst>
              <a:ext uri="{FF2B5EF4-FFF2-40B4-BE49-F238E27FC236}">
                <a16:creationId xmlns:a16="http://schemas.microsoft.com/office/drawing/2014/main" id="{DAA36B62-52F7-4C46-9C82-CB17DC1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466" y="520568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668" idx="2"/>
            <a:endCxn id="66" idx="1"/>
          </p:cNvCxnSpPr>
          <p:nvPr/>
        </p:nvCxnSpPr>
        <p:spPr>
          <a:xfrm rot="16200000" flipH="1">
            <a:off x="11139526" y="5625624"/>
            <a:ext cx="360211" cy="24033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397" idx="3"/>
            <a:endCxn id="532" idx="1"/>
          </p:cNvCxnSpPr>
          <p:nvPr/>
        </p:nvCxnSpPr>
        <p:spPr>
          <a:xfrm flipV="1">
            <a:off x="1193436" y="1203866"/>
            <a:ext cx="416964" cy="4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532" idx="3"/>
            <a:endCxn id="9" idx="1"/>
          </p:cNvCxnSpPr>
          <p:nvPr/>
        </p:nvCxnSpPr>
        <p:spPr>
          <a:xfrm>
            <a:off x="1970400" y="1203866"/>
            <a:ext cx="719032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4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1" name="Graphic 7">
            <a:extLst>
              <a:ext uri="{FF2B5EF4-FFF2-40B4-BE49-F238E27FC236}">
                <a16:creationId xmlns:a16="http://schemas.microsoft.com/office/drawing/2014/main" id="{F4F086C4-408B-CB4A-B3E1-A9A0B49DF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9">
            <a:extLst>
              <a:ext uri="{96DAC541-7B7A-43D3-8B79-37D633B846F1}">
                <asvg:svgBlip xmlns:asvg="http://schemas.microsoft.com/office/drawing/2016/SVG/main" r:embed="rId70"/>
              </a:ext>
            </a:extLst>
          </a:blip>
          <a:srcRect/>
          <a:stretch/>
        </p:blipFill>
        <p:spPr bwMode="auto">
          <a:xfrm>
            <a:off x="1621228" y="5612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711" idx="1"/>
            <a:endCxn id="40" idx="1"/>
          </p:cNvCxnSpPr>
          <p:nvPr/>
        </p:nvCxnSpPr>
        <p:spPr>
          <a:xfrm rot="10800000">
            <a:off x="1620704" y="4353133"/>
            <a:ext cx="524" cy="1439494"/>
          </a:xfrm>
          <a:prstGeom prst="bentConnector3">
            <a:avLst>
              <a:gd name="adj1" fmla="val 4184961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256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마무리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구성도</a:t>
            </a:r>
            <a:r>
              <a:rPr lang="en-US" altLang="ko-KR"/>
              <a:t>(</a:t>
            </a:r>
            <a:r>
              <a:rPr lang="ko-KR" altLang="en-US"/>
              <a:t>전체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(</a:t>
            </a:r>
            <a:r>
              <a:rPr lang="ko-KR" altLang="en-US"/>
              <a:t>모든 레이어 설명이 끝나고</a:t>
            </a:r>
            <a:r>
              <a:rPr lang="en-US" altLang="ko-KR"/>
              <a:t>, </a:t>
            </a:r>
            <a:r>
              <a:rPr lang="ko-KR" altLang="en-US"/>
              <a:t>다시 합체된 아키텍처를 확인함</a:t>
            </a:r>
            <a:r>
              <a:rPr lang="en-US" altLang="ko-KR"/>
              <a:t>)</a:t>
            </a:r>
          </a:p>
          <a:p>
            <a:r>
              <a:rPr lang="en-US" altLang="ko-KR"/>
              <a:t>(</a:t>
            </a:r>
            <a:r>
              <a:rPr lang="ko-KR" altLang="en-US"/>
              <a:t>결론 한마디</a:t>
            </a:r>
            <a:r>
              <a:rPr lang="en-US" altLang="ko-KR"/>
              <a:t>)</a:t>
            </a:r>
          </a:p>
          <a:p>
            <a:r>
              <a:rPr lang="ko-KR" altLang="en-US"/>
              <a:t>따라서 의료 마이데이터를 활용하는 서비스가 클라우드로 이전할 경우 이러한 아키텍처를 모델로 하여 마이그레이션한다면 </a:t>
            </a:r>
          </a:p>
          <a:p>
            <a:r>
              <a:rPr lang="ko-KR" altLang="en-US"/>
              <a:t>데이터 </a:t>
            </a:r>
            <a:r>
              <a:rPr lang="en-US" altLang="ko-KR"/>
              <a:t>3</a:t>
            </a:r>
            <a:r>
              <a:rPr lang="ko-KR" altLang="en-US"/>
              <a:t>법을 준수하며 안전하게 이전이 가능할 것으로 보입니다</a:t>
            </a:r>
            <a:r>
              <a:rPr lang="en-US" altLang="ko-KR"/>
              <a:t>. </a:t>
            </a:r>
            <a:r>
              <a:rPr lang="ko-KR" altLang="en-US"/>
              <a:t>안전성을 검증하고 시각화하기 위해 차주부터 클라우드 모의해킹</a:t>
            </a:r>
            <a:r>
              <a:rPr lang="en-US" altLang="ko-KR"/>
              <a:t>, </a:t>
            </a:r>
            <a:r>
              <a:rPr lang="ko-KR" altLang="en-US"/>
              <a:t>관제를 시도할 계획입니다</a:t>
            </a:r>
            <a:r>
              <a:rPr lang="en-US" altLang="ko-KR"/>
              <a:t>.</a:t>
            </a:r>
          </a:p>
          <a:p>
            <a:r>
              <a:rPr lang="ko-KR" altLang="en-US"/>
              <a:t>이상 발표 마치겠습니다</a:t>
            </a:r>
            <a:r>
              <a:rPr lang="en-US" altLang="ko-KR"/>
              <a:t>. </a:t>
            </a:r>
            <a:r>
              <a:rPr lang="ko-KR" altLang="en-US"/>
              <a:t>감사합니다</a:t>
            </a:r>
            <a:r>
              <a:rPr lang="en-US" altLang="ko-KR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80492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0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628196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7">
            <a:extLst>
              <a:ext uri="{FF2B5EF4-FFF2-40B4-BE49-F238E27FC236}">
                <a16:creationId xmlns:a16="http://schemas.microsoft.com/office/drawing/2014/main" id="{815E87F3-3802-7347-9721-75F2220ED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79" y="590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6">
            <a:extLst>
              <a:ext uri="{FF2B5EF4-FFF2-40B4-BE49-F238E27FC236}">
                <a16:creationId xmlns:a16="http://schemas.microsoft.com/office/drawing/2014/main" id="{D808508E-BB8A-B744-81A6-F5C1AD1D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79" y="625897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31">
            <a:extLst>
              <a:ext uri="{FF2B5EF4-FFF2-40B4-BE49-F238E27FC236}">
                <a16:creationId xmlns:a16="http://schemas.microsoft.com/office/drawing/2014/main" id="{7EE35D06-D915-564D-83F9-A7421138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620704" y="417313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32502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8" y="39202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2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46824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35">
            <a:extLst>
              <a:ext uri="{FF2B5EF4-FFF2-40B4-BE49-F238E27FC236}">
                <a16:creationId xmlns:a16="http://schemas.microsoft.com/office/drawing/2014/main" id="{9A78D264-AA97-2843-9439-617EAF044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264384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37">
            <a:extLst>
              <a:ext uri="{FF2B5EF4-FFF2-40B4-BE49-F238E27FC236}">
                <a16:creationId xmlns:a16="http://schemas.microsoft.com/office/drawing/2014/main" id="{030B3F5C-040F-364A-AB09-80DCB9978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221568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872" y="631370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7">
            <a:extLst>
              <a:ext uri="{FF2B5EF4-FFF2-40B4-BE49-F238E27FC236}">
                <a16:creationId xmlns:a16="http://schemas.microsoft.com/office/drawing/2014/main" id="{10D4C470-6AB7-A449-8BEE-F594CCFA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1620704" y="51471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814432" y="3255860"/>
            <a:ext cx="360000" cy="360000"/>
          </a:xfrm>
          <a:prstGeom prst="rect">
            <a:avLst/>
          </a:prstGeom>
        </p:spPr>
      </p:pic>
      <p:pic>
        <p:nvPicPr>
          <p:cNvPr id="66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574589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197007" y="2497007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0298" y="2151392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6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19" y="215139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그림 240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97" y="5209832"/>
            <a:ext cx="360000" cy="360000"/>
          </a:xfrm>
          <a:prstGeom prst="rect">
            <a:avLst/>
          </a:prstGeom>
        </p:spPr>
      </p:pic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0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00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4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973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5" name="Graphic 23">
            <a:extLst>
              <a:ext uri="{FF2B5EF4-FFF2-40B4-BE49-F238E27FC236}">
                <a16:creationId xmlns:a16="http://schemas.microsoft.com/office/drawing/2014/main" id="{7A72A076-3A2E-204D-AE19-AFA861856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11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7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/>
          <a:srcRect/>
          <a:stretch/>
        </p:blipFill>
        <p:spPr bwMode="auto">
          <a:xfrm>
            <a:off x="9785561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35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1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/>
          <a:srcRect/>
          <a:stretch/>
        </p:blipFill>
        <p:spPr bwMode="auto">
          <a:xfrm>
            <a:off x="681104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2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59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3" name="그림 382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71" y="158025"/>
            <a:ext cx="360000" cy="360000"/>
          </a:xfrm>
          <a:prstGeom prst="rect">
            <a:avLst/>
          </a:prstGeom>
        </p:spPr>
      </p:pic>
      <p:pic>
        <p:nvPicPr>
          <p:cNvPr id="384" name="Graphic 20">
            <a:extLst>
              <a:ext uri="{FF2B5EF4-FFF2-40B4-BE49-F238E27FC236}">
                <a16:creationId xmlns:a16="http://schemas.microsoft.com/office/drawing/2014/main" id="{0E94C909-26E0-EB4E-B3BD-BEF519201D78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105283" y="158025"/>
            <a:ext cx="360910" cy="360000"/>
          </a:xfrm>
          <a:prstGeom prst="rect">
            <a:avLst/>
          </a:prstGeom>
        </p:spPr>
      </p:pic>
      <p:pic>
        <p:nvPicPr>
          <p:cNvPr id="385" name="Graphic 24">
            <a:extLst>
              <a:ext uri="{FF2B5EF4-FFF2-40B4-BE49-F238E27FC236}">
                <a16:creationId xmlns:a16="http://schemas.microsoft.com/office/drawing/2014/main" id="{C15660B5-64EE-704A-AFBF-F99EE7F3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827" y="621110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6" name="Graphic 7">
            <a:extLst>
              <a:ext uri="{FF2B5EF4-FFF2-40B4-BE49-F238E27FC236}">
                <a16:creationId xmlns:a16="http://schemas.microsoft.com/office/drawing/2014/main" id="{CDECA41D-15A2-0D4F-B093-291602EE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605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7" name="Graphic 8">
            <a:extLst>
              <a:ext uri="{FF2B5EF4-FFF2-40B4-BE49-F238E27FC236}">
                <a16:creationId xmlns:a16="http://schemas.microsoft.com/office/drawing/2014/main" id="{BCE2E1E0-C343-8D49-A626-A57A656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92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" name="Graphic 20">
            <a:extLst>
              <a:ext uri="{FF2B5EF4-FFF2-40B4-BE49-F238E27FC236}">
                <a16:creationId xmlns:a16="http://schemas.microsoft.com/office/drawing/2014/main" id="{5BC224FA-8AAD-5F48-A313-53A316DE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339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661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1" name="Graphic 16">
            <a:extLst>
              <a:ext uri="{FF2B5EF4-FFF2-40B4-BE49-F238E27FC236}">
                <a16:creationId xmlns:a16="http://schemas.microsoft.com/office/drawing/2014/main" id="{2A6B43E6-CDCC-D049-9CB5-90178A835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983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2" name="Graphic 19">
            <a:extLst>
              <a:ext uri="{FF2B5EF4-FFF2-40B4-BE49-F238E27FC236}">
                <a16:creationId xmlns:a16="http://schemas.microsoft.com/office/drawing/2014/main" id="{454AE138-0809-1848-9E6B-0A03D6155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305" y="158025"/>
            <a:ext cx="360909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3" name="Graphic 21">
            <a:extLst>
              <a:ext uri="{FF2B5EF4-FFF2-40B4-BE49-F238E27FC236}">
                <a16:creationId xmlns:a16="http://schemas.microsoft.com/office/drawing/2014/main" id="{191D01C6-E95E-3646-BCA8-8724F6F9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626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4" name="Graphic 19">
            <a:extLst>
              <a:ext uri="{FF2B5EF4-FFF2-40B4-BE49-F238E27FC236}">
                <a16:creationId xmlns:a16="http://schemas.microsoft.com/office/drawing/2014/main" id="{686EA806-27E6-C540-879E-B3550F2CC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948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25431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Graphic 27">
            <a:extLst>
              <a:ext uri="{FF2B5EF4-FFF2-40B4-BE49-F238E27FC236}">
                <a16:creationId xmlns:a16="http://schemas.microsoft.com/office/drawing/2014/main" id="{CF086638-2C79-7E48-9E8E-C448A979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797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Graphic 7">
            <a:extLst>
              <a:ext uri="{FF2B5EF4-FFF2-40B4-BE49-F238E27FC236}">
                <a16:creationId xmlns:a16="http://schemas.microsoft.com/office/drawing/2014/main" id="{8B907A20-E53F-2D49-8F51-489E8BF2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85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7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6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8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46" y="17889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Graphic 7">
            <a:extLst>
              <a:ext uri="{FF2B5EF4-FFF2-40B4-BE49-F238E27FC236}">
                <a16:creationId xmlns:a16="http://schemas.microsoft.com/office/drawing/2014/main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49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2169227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8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33998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4378" y="2503706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57669" y="2158091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33" y="215809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09" y="25498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3324260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336080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35840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79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814432" y="4837437"/>
            <a:ext cx="360000" cy="360000"/>
          </a:xfrm>
          <a:prstGeom prst="rect">
            <a:avLst/>
          </a:prstGeom>
        </p:spPr>
      </p:pic>
      <p:sp>
        <p:nvSpPr>
          <p:cNvPr id="21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201834" y="5803511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5125" y="5457896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23" y="545789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93" y="58496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5787999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7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32541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7033" y="5805150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60324" y="5459535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3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88" y="545953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64" y="58513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4581541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1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461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rcRect/>
          <a:stretch/>
        </p:blipFill>
        <p:spPr bwMode="auto">
          <a:xfrm>
            <a:off x="6442215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rcRect/>
          <a:stretch/>
        </p:blipFill>
        <p:spPr bwMode="auto">
          <a:xfrm>
            <a:off x="5099208" y="39269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88" idx="3"/>
            <a:endCxn id="197" idx="1"/>
          </p:cNvCxnSpPr>
          <p:nvPr/>
        </p:nvCxnSpPr>
        <p:spPr>
          <a:xfrm flipV="1">
            <a:off x="7622566" y="2302091"/>
            <a:ext cx="334167" cy="1801748"/>
          </a:xfrm>
          <a:prstGeom prst="bentConnector3">
            <a:avLst>
              <a:gd name="adj1" fmla="val 6824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88" idx="3"/>
            <a:endCxn id="243" idx="1"/>
          </p:cNvCxnSpPr>
          <p:nvPr/>
        </p:nvCxnSpPr>
        <p:spPr>
          <a:xfrm>
            <a:off x="7622566" y="4103839"/>
            <a:ext cx="336822" cy="1499696"/>
          </a:xfrm>
          <a:prstGeom prst="bentConnector3">
            <a:avLst>
              <a:gd name="adj1" fmla="val 680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64" idx="3"/>
            <a:endCxn id="277" idx="1"/>
          </p:cNvCxnSpPr>
          <p:nvPr/>
        </p:nvCxnSpPr>
        <p:spPr>
          <a:xfrm>
            <a:off x="4174432" y="3435860"/>
            <a:ext cx="277258" cy="66797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15" idx="3"/>
            <a:endCxn id="277" idx="1"/>
          </p:cNvCxnSpPr>
          <p:nvPr/>
        </p:nvCxnSpPr>
        <p:spPr>
          <a:xfrm flipV="1">
            <a:off x="4174432" y="4103839"/>
            <a:ext cx="277258" cy="91359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 flipV="1">
            <a:off x="3157598" y="3435860"/>
            <a:ext cx="656834" cy="66438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45" idx="3"/>
            <a:endCxn id="215" idx="1"/>
          </p:cNvCxnSpPr>
          <p:nvPr/>
        </p:nvCxnSpPr>
        <p:spPr>
          <a:xfrm>
            <a:off x="3157598" y="4100245"/>
            <a:ext cx="656834" cy="91719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5" idx="2"/>
            <a:endCxn id="251" idx="0"/>
          </p:cNvCxnSpPr>
          <p:nvPr/>
        </p:nvCxnSpPr>
        <p:spPr>
          <a:xfrm>
            <a:off x="9351371" y="3720806"/>
            <a:ext cx="0" cy="8972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51" idx="3"/>
            <a:endCxn id="66" idx="1"/>
          </p:cNvCxnSpPr>
          <p:nvPr/>
        </p:nvCxnSpPr>
        <p:spPr>
          <a:xfrm>
            <a:off x="9531371" y="4798087"/>
            <a:ext cx="1908426" cy="1127809"/>
          </a:xfrm>
          <a:prstGeom prst="bentConnector3">
            <a:avLst>
              <a:gd name="adj1" fmla="val 10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52" idx="3"/>
            <a:endCxn id="236" idx="3"/>
          </p:cNvCxnSpPr>
          <p:nvPr/>
        </p:nvCxnSpPr>
        <p:spPr>
          <a:xfrm flipH="1" flipV="1">
            <a:off x="6407119" y="2295392"/>
            <a:ext cx="395096" cy="1808447"/>
          </a:xfrm>
          <a:prstGeom prst="bentConnector3">
            <a:avLst>
              <a:gd name="adj1" fmla="val -5785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52" idx="3"/>
            <a:endCxn id="218" idx="3"/>
          </p:cNvCxnSpPr>
          <p:nvPr/>
        </p:nvCxnSpPr>
        <p:spPr>
          <a:xfrm flipH="1">
            <a:off x="6416223" y="4103839"/>
            <a:ext cx="385992" cy="1498057"/>
          </a:xfrm>
          <a:prstGeom prst="bentConnector3">
            <a:avLst>
              <a:gd name="adj1" fmla="val -5922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48374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46694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77" idx="0"/>
            <a:endCxn id="227" idx="1"/>
          </p:cNvCxnSpPr>
          <p:nvPr/>
        </p:nvCxnSpPr>
        <p:spPr>
          <a:xfrm rot="5400000" flipH="1" flipV="1">
            <a:off x="4623329" y="3442478"/>
            <a:ext cx="489722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77" idx="2"/>
            <a:endCxn id="307" idx="1"/>
          </p:cNvCxnSpPr>
          <p:nvPr/>
        </p:nvCxnSpPr>
        <p:spPr>
          <a:xfrm rot="16200000" flipH="1">
            <a:off x="4501391" y="4414137"/>
            <a:ext cx="733598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53" idx="3"/>
            <a:endCxn id="178" idx="1"/>
          </p:cNvCxnSpPr>
          <p:nvPr/>
        </p:nvCxnSpPr>
        <p:spPr>
          <a:xfrm flipV="1">
            <a:off x="5459208" y="3579865"/>
            <a:ext cx="988211" cy="527060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53" idx="3"/>
            <a:endCxn id="310" idx="1"/>
          </p:cNvCxnSpPr>
          <p:nvPr/>
        </p:nvCxnSpPr>
        <p:spPr>
          <a:xfrm>
            <a:off x="5459208" y="4106925"/>
            <a:ext cx="988211" cy="742486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98" idx="2"/>
            <a:endCxn id="205" idx="1"/>
          </p:cNvCxnSpPr>
          <p:nvPr/>
        </p:nvCxnSpPr>
        <p:spPr>
          <a:xfrm rot="16200000" flipH="1">
            <a:off x="8656619" y="3026054"/>
            <a:ext cx="630942" cy="39856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44" idx="0"/>
            <a:endCxn id="205" idx="1"/>
          </p:cNvCxnSpPr>
          <p:nvPr/>
        </p:nvCxnSpPr>
        <p:spPr>
          <a:xfrm rot="5400000" flipH="1" flipV="1">
            <a:off x="7818166" y="4498104"/>
            <a:ext cx="2310502" cy="3959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3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44283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1" idx="2"/>
            <a:endCxn id="66" idx="0"/>
          </p:cNvCxnSpPr>
          <p:nvPr/>
        </p:nvCxnSpPr>
        <p:spPr>
          <a:xfrm>
            <a:off x="11619797" y="5569832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6" idx="2"/>
            <a:endCxn id="240" idx="0"/>
          </p:cNvCxnSpPr>
          <p:nvPr/>
        </p:nvCxnSpPr>
        <p:spPr>
          <a:xfrm>
            <a:off x="11619797" y="6105896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46444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27" idx="2"/>
            <a:endCxn id="253" idx="0"/>
          </p:cNvCxnSpPr>
          <p:nvPr/>
        </p:nvCxnSpPr>
        <p:spPr>
          <a:xfrm flipH="1">
            <a:off x="5279208" y="3614117"/>
            <a:ext cx="5483" cy="3128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307" idx="0"/>
            <a:endCxn id="253" idx="2"/>
          </p:cNvCxnSpPr>
          <p:nvPr/>
        </p:nvCxnSpPr>
        <p:spPr>
          <a:xfrm flipH="1" flipV="1">
            <a:off x="5279208" y="4286925"/>
            <a:ext cx="5483" cy="5505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78" idx="2"/>
            <a:endCxn id="252" idx="0"/>
          </p:cNvCxnSpPr>
          <p:nvPr/>
        </p:nvCxnSpPr>
        <p:spPr>
          <a:xfrm flipH="1">
            <a:off x="6622215" y="3759865"/>
            <a:ext cx="5204" cy="1639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310" idx="0"/>
            <a:endCxn id="252" idx="2"/>
          </p:cNvCxnSpPr>
          <p:nvPr/>
        </p:nvCxnSpPr>
        <p:spPr>
          <a:xfrm flipH="1" flipV="1">
            <a:off x="6622215" y="4283839"/>
            <a:ext cx="5204" cy="3855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39" idx="2"/>
            <a:endCxn id="288" idx="0"/>
          </p:cNvCxnSpPr>
          <p:nvPr/>
        </p:nvCxnSpPr>
        <p:spPr>
          <a:xfrm>
            <a:off x="7442566" y="2903165"/>
            <a:ext cx="0" cy="10206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21" idx="0"/>
            <a:endCxn id="288" idx="2"/>
          </p:cNvCxnSpPr>
          <p:nvPr/>
        </p:nvCxnSpPr>
        <p:spPr>
          <a:xfrm flipH="1" flipV="1">
            <a:off x="7442566" y="4283839"/>
            <a:ext cx="4827" cy="15658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398" idx="1"/>
            <a:endCxn id="532" idx="1"/>
          </p:cNvCxnSpPr>
          <p:nvPr/>
        </p:nvCxnSpPr>
        <p:spPr>
          <a:xfrm rot="10800000">
            <a:off x="1610400" y="1203867"/>
            <a:ext cx="4846" cy="765071"/>
          </a:xfrm>
          <a:prstGeom prst="bentConnector3">
            <a:avLst>
              <a:gd name="adj1" fmla="val 391013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2976961" y="3610281"/>
            <a:ext cx="637" cy="3099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55" idx="1"/>
            <a:endCxn id="40" idx="1"/>
          </p:cNvCxnSpPr>
          <p:nvPr/>
        </p:nvCxnSpPr>
        <p:spPr>
          <a:xfrm rot="10800000">
            <a:off x="1620704" y="4353133"/>
            <a:ext cx="12700" cy="509284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62" idx="1"/>
            <a:endCxn id="40" idx="1"/>
          </p:cNvCxnSpPr>
          <p:nvPr/>
        </p:nvCxnSpPr>
        <p:spPr>
          <a:xfrm rot="10800000">
            <a:off x="1620704" y="4353134"/>
            <a:ext cx="12700" cy="973975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" idx="0"/>
            <a:endCxn id="123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0" y="10238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23" idx="3"/>
            <a:endCxn id="40" idx="1"/>
          </p:cNvCxnSpPr>
          <p:nvPr/>
        </p:nvCxnSpPr>
        <p:spPr>
          <a:xfrm flipV="1">
            <a:off x="881715" y="4353133"/>
            <a:ext cx="738989" cy="37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8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22660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1" name="Graphic 7">
            <a:extLst>
              <a:ext uri="{FF2B5EF4-FFF2-40B4-BE49-F238E27FC236}">
                <a16:creationId xmlns:a16="http://schemas.microsoft.com/office/drawing/2014/main" id="{6EE6AC38-C16D-9442-91D9-618414BA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99" y="15584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" name="Graphic 7">
            <a:extLst>
              <a:ext uri="{FF2B5EF4-FFF2-40B4-BE49-F238E27FC236}">
                <a16:creationId xmlns:a16="http://schemas.microsoft.com/office/drawing/2014/main" id="{6EE6AC38-C16D-9442-91D9-618414BA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91" y="443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399" idx="0"/>
            <a:endCxn id="45" idx="2"/>
          </p:cNvCxnSpPr>
          <p:nvPr/>
        </p:nvCxnSpPr>
        <p:spPr>
          <a:xfrm flipV="1">
            <a:off x="2976961" y="4280245"/>
            <a:ext cx="637" cy="3642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7" idx="3"/>
            <a:endCxn id="397" idx="1"/>
          </p:cNvCxnSpPr>
          <p:nvPr/>
        </p:nvCxnSpPr>
        <p:spPr>
          <a:xfrm>
            <a:off x="567217" y="1204354"/>
            <a:ext cx="2662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58" idx="1"/>
            <a:endCxn id="532" idx="1"/>
          </p:cNvCxnSpPr>
          <p:nvPr/>
        </p:nvCxnSpPr>
        <p:spPr>
          <a:xfrm rot="10800000">
            <a:off x="1610400" y="1203867"/>
            <a:ext cx="10304" cy="1191823"/>
          </a:xfrm>
          <a:prstGeom prst="bentConnector3">
            <a:avLst>
              <a:gd name="adj1" fmla="val 189190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57" idx="1"/>
            <a:endCxn id="532" idx="1"/>
          </p:cNvCxnSpPr>
          <p:nvPr/>
        </p:nvCxnSpPr>
        <p:spPr>
          <a:xfrm rot="10800000">
            <a:off x="1610400" y="1203867"/>
            <a:ext cx="10304" cy="1619981"/>
          </a:xfrm>
          <a:prstGeom prst="bentConnector3">
            <a:avLst>
              <a:gd name="adj1" fmla="val 189191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40" idx="0"/>
            <a:endCxn id="43" idx="1"/>
          </p:cNvCxnSpPr>
          <p:nvPr/>
        </p:nvCxnSpPr>
        <p:spPr>
          <a:xfrm rot="5400000" flipH="1" flipV="1">
            <a:off x="1927406" y="3303579"/>
            <a:ext cx="742852" cy="99625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8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91" y="40321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9" name="Graphic 7">
            <a:extLst>
              <a:ext uri="{FF2B5EF4-FFF2-40B4-BE49-F238E27FC236}">
                <a16:creationId xmlns:a16="http://schemas.microsoft.com/office/drawing/2014/main" id="{FF426540-981B-934E-89C4-60EF97FAF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131" y="362170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58883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548" idx="2"/>
            <a:endCxn id="153" idx="2"/>
          </p:cNvCxnSpPr>
          <p:nvPr/>
        </p:nvCxnSpPr>
        <p:spPr>
          <a:xfrm rot="16200000" flipH="1">
            <a:off x="4136444" y="1465937"/>
            <a:ext cx="536" cy="2320844"/>
          </a:xfrm>
          <a:prstGeom prst="bentConnector3">
            <a:avLst>
              <a:gd name="adj1" fmla="val 2634570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617" idx="2"/>
            <a:endCxn id="224" idx="2"/>
          </p:cNvCxnSpPr>
          <p:nvPr/>
        </p:nvCxnSpPr>
        <p:spPr>
          <a:xfrm rot="5400000" flipH="1" flipV="1">
            <a:off x="4135246" y="5086443"/>
            <a:ext cx="2932" cy="2320844"/>
          </a:xfrm>
          <a:prstGeom prst="bentConnector3">
            <a:avLst>
              <a:gd name="adj1" fmla="val -569761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24" idx="3"/>
            <a:endCxn id="221" idx="2"/>
          </p:cNvCxnSpPr>
          <p:nvPr/>
        </p:nvCxnSpPr>
        <p:spPr>
          <a:xfrm>
            <a:off x="5477134" y="6065399"/>
            <a:ext cx="1970259" cy="144270"/>
          </a:xfrm>
          <a:prstGeom prst="bentConnector4">
            <a:avLst>
              <a:gd name="adj1" fmla="val 25797"/>
              <a:gd name="adj2" fmla="val 25845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24" idx="3"/>
            <a:endCxn id="244" idx="2"/>
          </p:cNvCxnSpPr>
          <p:nvPr/>
        </p:nvCxnSpPr>
        <p:spPr>
          <a:xfrm>
            <a:off x="5477134" y="6065399"/>
            <a:ext cx="3298330" cy="145909"/>
          </a:xfrm>
          <a:prstGeom prst="bentConnector4">
            <a:avLst>
              <a:gd name="adj1" fmla="val 15549"/>
              <a:gd name="adj2" fmla="val 2566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3" idx="0"/>
            <a:endCxn id="139" idx="0"/>
          </p:cNvCxnSpPr>
          <p:nvPr/>
        </p:nvCxnSpPr>
        <p:spPr>
          <a:xfrm rot="16200000" flipH="1">
            <a:off x="6231581" y="1332180"/>
            <a:ext cx="276538" cy="2145432"/>
          </a:xfrm>
          <a:prstGeom prst="bentConnector3">
            <a:avLst>
              <a:gd name="adj1" fmla="val -20666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3" idx="0"/>
            <a:endCxn id="198" idx="0"/>
          </p:cNvCxnSpPr>
          <p:nvPr/>
        </p:nvCxnSpPr>
        <p:spPr>
          <a:xfrm rot="16200000" flipH="1">
            <a:off x="6893352" y="670408"/>
            <a:ext cx="283237" cy="3475675"/>
          </a:xfrm>
          <a:prstGeom prst="bentConnector3">
            <a:avLst>
              <a:gd name="adj1" fmla="val -20177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8" name="Graphic 33">
            <a:extLst>
              <a:ext uri="{FF2B5EF4-FFF2-40B4-BE49-F238E27FC236}">
                <a16:creationId xmlns:a16="http://schemas.microsoft.com/office/drawing/2014/main" id="{DAA36B62-52F7-4C46-9C82-CB17DC1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466" y="520568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668" idx="2"/>
            <a:endCxn id="66" idx="1"/>
          </p:cNvCxnSpPr>
          <p:nvPr/>
        </p:nvCxnSpPr>
        <p:spPr>
          <a:xfrm rot="16200000" flipH="1">
            <a:off x="11139526" y="5625624"/>
            <a:ext cx="360211" cy="24033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397" idx="3"/>
            <a:endCxn id="532" idx="1"/>
          </p:cNvCxnSpPr>
          <p:nvPr/>
        </p:nvCxnSpPr>
        <p:spPr>
          <a:xfrm flipV="1">
            <a:off x="1193436" y="1203866"/>
            <a:ext cx="416964" cy="4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532" idx="3"/>
            <a:endCxn id="9" idx="1"/>
          </p:cNvCxnSpPr>
          <p:nvPr/>
        </p:nvCxnSpPr>
        <p:spPr>
          <a:xfrm>
            <a:off x="1970400" y="1203866"/>
            <a:ext cx="719032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4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1" name="Graphic 7">
            <a:extLst>
              <a:ext uri="{FF2B5EF4-FFF2-40B4-BE49-F238E27FC236}">
                <a16:creationId xmlns:a16="http://schemas.microsoft.com/office/drawing/2014/main" id="{F4F086C4-408B-CB4A-B3E1-A9A0B49DF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9">
            <a:extLst>
              <a:ext uri="{96DAC541-7B7A-43D3-8B79-37D633B846F1}">
                <asvg:svgBlip xmlns:asvg="http://schemas.microsoft.com/office/drawing/2016/SVG/main" r:embed="rId70"/>
              </a:ext>
            </a:extLst>
          </a:blip>
          <a:srcRect/>
          <a:stretch/>
        </p:blipFill>
        <p:spPr bwMode="auto">
          <a:xfrm>
            <a:off x="1621228" y="5612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711" idx="1"/>
            <a:endCxn id="40" idx="1"/>
          </p:cNvCxnSpPr>
          <p:nvPr/>
        </p:nvCxnSpPr>
        <p:spPr>
          <a:xfrm rot="10800000">
            <a:off x="1620704" y="4353133"/>
            <a:ext cx="524" cy="1439494"/>
          </a:xfrm>
          <a:prstGeom prst="bentConnector3">
            <a:avLst>
              <a:gd name="adj1" fmla="val 4184961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70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구성원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구성원 </a:t>
            </a:r>
            <a:r>
              <a:rPr lang="en-US" altLang="ko-KR"/>
              <a:t>RNR </a:t>
            </a:r>
            <a:r>
              <a:rPr lang="ko-KR" altLang="en-US"/>
              <a:t>표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400"/>
              <a:t>각 인원별 </a:t>
            </a:r>
            <a:r>
              <a:rPr lang="en-US" altLang="ko-KR" sz="1400"/>
              <a:t>RNR</a:t>
            </a:r>
            <a:r>
              <a:rPr lang="ko-KR" altLang="en-US" sz="1400"/>
              <a:t>은 다음과 같다</a:t>
            </a:r>
            <a:r>
              <a:rPr lang="en-US" altLang="ko-KR" sz="1400"/>
              <a:t>. (</a:t>
            </a:r>
            <a:r>
              <a:rPr lang="ko-KR" altLang="en-US" sz="1400"/>
              <a:t>근거자료</a:t>
            </a:r>
            <a:r>
              <a:rPr lang="en-US" altLang="ko-KR" sz="1400"/>
              <a:t>)</a:t>
            </a:r>
          </a:p>
          <a:p>
            <a:r>
              <a:rPr lang="ko-KR" altLang="en-US" sz="1400"/>
              <a:t>나는 계정 주인으로서 </a:t>
            </a:r>
            <a:r>
              <a:rPr lang="en-US" altLang="ko-KR" sz="1400"/>
              <a:t>AWS </a:t>
            </a:r>
            <a:r>
              <a:rPr lang="ko-KR" altLang="en-US" sz="1400"/>
              <a:t>리소스 활용계획을 수립하여 인프라를 아키텍처링하며</a:t>
            </a:r>
            <a:r>
              <a:rPr lang="en-US" altLang="ko-KR" sz="1400"/>
              <a:t>, </a:t>
            </a:r>
            <a:r>
              <a:rPr lang="ko-KR" altLang="en-US" sz="1400"/>
              <a:t>각 작업자의 권한관리를 담당하고 있다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그리고 </a:t>
            </a:r>
            <a:endParaRPr lang="en-US" altLang="ko-KR" sz="1400"/>
          </a:p>
          <a:p>
            <a:r>
              <a:rPr lang="ko-KR" altLang="en-US" sz="1400"/>
              <a:t>로그관리 및 관제 담당자</a:t>
            </a:r>
            <a:r>
              <a:rPr lang="en-US" altLang="ko-KR" sz="1400"/>
              <a:t>, </a:t>
            </a:r>
          </a:p>
          <a:p>
            <a:r>
              <a:rPr lang="en-US" altLang="ko-KR" sz="1400"/>
              <a:t>VPC EC2</a:t>
            </a:r>
            <a:r>
              <a:rPr lang="ko-KR" altLang="en-US" sz="1400"/>
              <a:t>등 네트워크</a:t>
            </a:r>
            <a:r>
              <a:rPr lang="en-US" altLang="ko-KR" sz="1400"/>
              <a:t>/</a:t>
            </a:r>
            <a:r>
              <a:rPr lang="ko-KR" altLang="en-US" sz="1400"/>
              <a:t>가상자원 인프라 담당자</a:t>
            </a:r>
            <a:r>
              <a:rPr lang="en-US" altLang="ko-KR" sz="1400"/>
              <a:t>, </a:t>
            </a:r>
          </a:p>
          <a:p>
            <a:r>
              <a:rPr lang="en-US" altLang="ko-KR" sz="1400"/>
              <a:t>WAF, Networkfirewall, </a:t>
            </a:r>
            <a:r>
              <a:rPr lang="ko-KR" altLang="en-US" sz="1400"/>
              <a:t>방화벽 담당자</a:t>
            </a:r>
            <a:r>
              <a:rPr lang="en-US" altLang="ko-KR" sz="1400"/>
              <a:t>, </a:t>
            </a:r>
          </a:p>
          <a:p>
            <a:r>
              <a:rPr lang="en-US" altLang="ko-KR" sz="1400"/>
              <a:t>KMS&amp;</a:t>
            </a:r>
            <a:r>
              <a:rPr lang="ko-KR" altLang="en-US" sz="1400"/>
              <a:t>인증 담당자</a:t>
            </a:r>
            <a:r>
              <a:rPr lang="en-US" altLang="ko-KR" sz="1400"/>
              <a:t>, </a:t>
            </a:r>
          </a:p>
          <a:p>
            <a:r>
              <a:rPr lang="ko-KR" altLang="en-US" sz="1400"/>
              <a:t>웹서버 구현 및 </a:t>
            </a:r>
            <a:r>
              <a:rPr lang="en-US" altLang="ko-KR" sz="1400"/>
              <a:t>DB</a:t>
            </a:r>
            <a:r>
              <a:rPr lang="ko-KR" altLang="en-US" sz="1400"/>
              <a:t>담당자로 이루어져있다</a:t>
            </a:r>
            <a:r>
              <a:rPr lang="en-US" altLang="ko-KR" sz="1400"/>
              <a:t>.(</a:t>
            </a:r>
            <a:r>
              <a:rPr lang="ko-KR" altLang="en-US" sz="1400"/>
              <a:t>표</a:t>
            </a:r>
            <a:r>
              <a:rPr lang="en-US" altLang="ko-KR" sz="1400"/>
              <a:t>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9397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WBS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WBS</a:t>
            </a:r>
          </a:p>
          <a:p>
            <a:r>
              <a:rPr lang="ko-KR" altLang="en-US"/>
              <a:t>마일스톤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마감까지 한달 여 남짓 남은 지금</a:t>
            </a:r>
            <a:r>
              <a:rPr lang="en-US" altLang="ko-KR"/>
              <a:t>, </a:t>
            </a:r>
            <a:r>
              <a:rPr lang="ko-KR" altLang="en-US"/>
              <a:t>우리는 </a:t>
            </a:r>
            <a:r>
              <a:rPr lang="en-US" altLang="ko-KR"/>
              <a:t>(~~)</a:t>
            </a:r>
            <a:r>
              <a:rPr lang="ko-KR" altLang="en-US"/>
              <a:t>작업을 진행했고 </a:t>
            </a:r>
            <a:r>
              <a:rPr lang="en-US" altLang="ko-KR"/>
              <a:t>(~~)</a:t>
            </a:r>
            <a:r>
              <a:rPr lang="ko-KR" altLang="en-US"/>
              <a:t>작업을 앞두고 있다</a:t>
            </a:r>
            <a:r>
              <a:rPr lang="en-US" altLang="ko-KR"/>
              <a:t>.(WBS</a:t>
            </a:r>
            <a:r>
              <a:rPr lang="ko-KR" altLang="en-US"/>
              <a:t>를 보여주며</a:t>
            </a:r>
            <a:r>
              <a:rPr lang="en-US" altLang="ko-KR"/>
              <a:t>)</a:t>
            </a:r>
          </a:p>
          <a:p>
            <a:r>
              <a:rPr lang="ko-KR" altLang="en-US"/>
              <a:t>마일스톤으로 보자면 </a:t>
            </a:r>
            <a:r>
              <a:rPr lang="en-US" altLang="ko-KR"/>
              <a:t>(~)</a:t>
            </a:r>
            <a:r>
              <a:rPr lang="ko-KR" altLang="en-US"/>
              <a:t>지점까지 완수하였다</a:t>
            </a:r>
            <a:r>
              <a:rPr lang="en-US" altLang="ko-KR"/>
              <a:t>. </a:t>
            </a:r>
            <a:r>
              <a:rPr lang="ko-KR" altLang="en-US"/>
              <a:t>이제 남은 작업은 역순으로 취약점을 발견하는 작업으로</a:t>
            </a:r>
            <a:r>
              <a:rPr lang="en-US" altLang="ko-KR"/>
              <a:t>, </a:t>
            </a:r>
          </a:p>
          <a:p>
            <a:r>
              <a:rPr lang="ko-KR" altLang="en-US"/>
              <a:t>현재 구성된 보안 리소스 설정을 하나씩 해제하면서 모의해킹 및 취약점을 진단함으로써 각 보안 리소스와 관련된 취약점을 정리하고 </a:t>
            </a:r>
          </a:p>
          <a:p>
            <a:r>
              <a:rPr lang="ko-KR" altLang="en-US"/>
              <a:t>클라우드 보안 모델로서 활용될 때 이용자로 하여금 취약점별로 보안리소스를 선택할 수 있도록 가이드를 제시하고자 한다</a:t>
            </a:r>
            <a:r>
              <a:rPr lang="en-US" altLang="ko-KR"/>
              <a:t>. &lt;- </a:t>
            </a:r>
            <a:r>
              <a:rPr lang="ko-KR" altLang="en-US"/>
              <a:t>취약점 관련 내용</a:t>
            </a:r>
          </a:p>
          <a:p>
            <a:r>
              <a:rPr lang="ko-KR" altLang="en-US"/>
              <a:t>그리고 각 요소에서 발생하는 로그 중 </a:t>
            </a:r>
            <a:r>
              <a:rPr lang="en-US" altLang="ko-KR"/>
              <a:t>(~)</a:t>
            </a:r>
            <a:r>
              <a:rPr lang="ko-KR" altLang="en-US"/>
              <a:t>기준에 의해 선별된 </a:t>
            </a:r>
            <a:r>
              <a:rPr lang="en-US" altLang="ko-KR"/>
              <a:t>(~)</a:t>
            </a:r>
            <a:r>
              <a:rPr lang="ko-KR" altLang="en-US"/>
              <a:t>등의 로그를 </a:t>
            </a:r>
            <a:r>
              <a:rPr lang="en-US" altLang="ko-KR"/>
              <a:t>CloudWatch</a:t>
            </a:r>
            <a:r>
              <a:rPr lang="ko-KR" altLang="en-US"/>
              <a:t>를 통해 </a:t>
            </a:r>
            <a:r>
              <a:rPr lang="en-US" altLang="ko-KR"/>
              <a:t>(</a:t>
            </a:r>
            <a:r>
              <a:rPr lang="ko-KR" altLang="en-US"/>
              <a:t>표현</a:t>
            </a:r>
            <a:r>
              <a:rPr lang="en-US" altLang="ko-KR"/>
              <a:t>?</a:t>
            </a:r>
            <a:r>
              <a:rPr lang="ko-KR" altLang="en-US"/>
              <a:t>시각화</a:t>
            </a:r>
            <a:r>
              <a:rPr lang="en-US" altLang="ko-KR"/>
              <a:t>?)</a:t>
            </a:r>
            <a:r>
              <a:rPr lang="ko-KR" altLang="en-US"/>
              <a:t>하고 </a:t>
            </a:r>
            <a:r>
              <a:rPr lang="en-US" altLang="ko-KR"/>
              <a:t>(</a:t>
            </a:r>
            <a:r>
              <a:rPr lang="ko-KR" altLang="en-US"/>
              <a:t>관제</a:t>
            </a:r>
            <a:r>
              <a:rPr lang="en-US" altLang="ko-KR"/>
              <a:t>?)</a:t>
            </a:r>
            <a:r>
              <a:rPr lang="ko-KR" altLang="en-US"/>
              <a:t>하고자 한다</a:t>
            </a:r>
            <a:r>
              <a:rPr lang="en-US" altLang="ko-KR"/>
              <a:t>. &lt;- </a:t>
            </a:r>
            <a:r>
              <a:rPr lang="ko-KR" altLang="en-US"/>
              <a:t>관제 관련 내용</a:t>
            </a:r>
          </a:p>
          <a:p>
            <a:r>
              <a:rPr lang="ko-KR" altLang="en-US"/>
              <a:t>현재 </a:t>
            </a:r>
            <a:r>
              <a:rPr lang="en-US" altLang="ko-KR"/>
              <a:t>3, 4</a:t>
            </a:r>
            <a:r>
              <a:rPr lang="ko-KR" altLang="en-US"/>
              <a:t>조가 각각 모의해킹 전문 팀</a:t>
            </a:r>
            <a:r>
              <a:rPr lang="en-US" altLang="ko-KR"/>
              <a:t>, </a:t>
            </a:r>
            <a:r>
              <a:rPr lang="ko-KR" altLang="en-US"/>
              <a:t>관제 전문 팀이므로 </a:t>
            </a:r>
            <a:r>
              <a:rPr lang="en-US" altLang="ko-KR"/>
              <a:t>(</a:t>
            </a:r>
            <a:r>
              <a:rPr lang="ko-KR" altLang="en-US"/>
              <a:t>이러한 부분</a:t>
            </a:r>
            <a:r>
              <a:rPr lang="en-US" altLang="ko-KR"/>
              <a:t>)</a:t>
            </a:r>
            <a:r>
              <a:rPr lang="ko-KR" altLang="en-US"/>
              <a:t>을 협업하는 방향으로 상호 완성도를 높이고자 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12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- </a:t>
            </a:r>
            <a:r>
              <a:rPr lang="ko-KR" altLang="en-US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웹서비스 페이지별 캡처본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이제 현재까지 작업한 내용을 보겠다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서비스 페이지를 보면서</a:t>
            </a:r>
            <a:r>
              <a:rPr lang="en-US" altLang="ko-KR"/>
              <a:t>)</a:t>
            </a:r>
            <a:r>
              <a:rPr lang="ko-KR" altLang="en-US"/>
              <a:t>이 과정에서 개인의 의료데이터가 </a:t>
            </a:r>
            <a:r>
              <a:rPr lang="en-US" altLang="ko-KR"/>
              <a:t>443</a:t>
            </a:r>
            <a:r>
              <a:rPr lang="ko-KR" altLang="en-US"/>
              <a:t>포트로 안전하게 전송되고</a:t>
            </a:r>
            <a:r>
              <a:rPr lang="en-US" altLang="ko-KR"/>
              <a:t>(</a:t>
            </a:r>
            <a:r>
              <a:rPr lang="ko-KR" altLang="en-US"/>
              <a:t>사설인증서 사용</a:t>
            </a:r>
            <a:r>
              <a:rPr lang="en-US" altLang="ko-KR"/>
              <a:t>), </a:t>
            </a:r>
          </a:p>
          <a:p>
            <a:r>
              <a:rPr lang="ko-KR" altLang="en-US"/>
              <a:t>전송된 후에는 </a:t>
            </a:r>
            <a:r>
              <a:rPr lang="en-US" altLang="ko-KR"/>
              <a:t>(</a:t>
            </a:r>
            <a:r>
              <a:rPr lang="ko-KR" altLang="en-US"/>
              <a:t>간단한 비식별화 로직을 보여주며</a:t>
            </a:r>
            <a:r>
              <a:rPr lang="en-US" altLang="ko-KR"/>
              <a:t>) </a:t>
            </a:r>
            <a:r>
              <a:rPr lang="ko-KR" altLang="en-US"/>
              <a:t>개인을 식별할 수 있는 정보는 사라지고 계정코드</a:t>
            </a:r>
            <a:r>
              <a:rPr lang="en-US" altLang="ko-KR"/>
              <a:t>+</a:t>
            </a:r>
            <a:r>
              <a:rPr lang="ko-KR" altLang="en-US"/>
              <a:t>의료데이터만 </a:t>
            </a:r>
            <a:r>
              <a:rPr lang="en-US" altLang="ko-KR"/>
              <a:t>AuroraDB</a:t>
            </a:r>
            <a:r>
              <a:rPr lang="ko-KR" altLang="en-US"/>
              <a:t>에 저장된다</a:t>
            </a:r>
            <a:r>
              <a:rPr lang="en-US" altLang="ko-KR"/>
              <a:t>.</a:t>
            </a:r>
          </a:p>
          <a:p>
            <a:r>
              <a:rPr lang="ko-KR" altLang="en-US"/>
              <a:t>그리고 사회공학적 방법을 통해 개인을 식별할 수 없도록 하기 위해 상수 데이터는 범위</a:t>
            </a:r>
            <a:r>
              <a:rPr lang="en-US" altLang="ko-KR"/>
              <a:t>, </a:t>
            </a:r>
            <a:r>
              <a:rPr lang="ko-KR" altLang="en-US"/>
              <a:t>구간으로 처리하게 된다</a:t>
            </a:r>
            <a:r>
              <a:rPr lang="en-US" altLang="ko-KR"/>
              <a:t>. </a:t>
            </a:r>
          </a:p>
          <a:p>
            <a:r>
              <a:rPr lang="ko-KR" altLang="en-US"/>
              <a:t>결과적으로 사용자의 의료데이터에 맞는 서비스나 상품이 추천 알고리즘을 통해 표시된다</a:t>
            </a:r>
            <a:r>
              <a:rPr lang="en-US" altLang="ko-KR"/>
              <a:t>.</a:t>
            </a:r>
          </a:p>
          <a:p>
            <a:r>
              <a:rPr lang="en-US" altLang="ko-KR"/>
              <a:t>-&gt; </a:t>
            </a:r>
            <a:r>
              <a:rPr lang="ko-KR" altLang="en-US"/>
              <a:t>개발중</a:t>
            </a:r>
            <a:r>
              <a:rPr lang="en-US" altLang="ko-KR"/>
              <a:t>, </a:t>
            </a:r>
            <a:r>
              <a:rPr lang="ko-KR" altLang="en-US"/>
              <a:t>버그 잡고 그러는 중이므로 중간발표때는 클라우드에 포팅하고 있다고 설명</a:t>
            </a:r>
          </a:p>
        </p:txBody>
      </p:sp>
    </p:spTree>
    <p:extLst>
      <p:ext uri="{BB962C8B-B14F-4D97-AF65-F5344CB8AC3E}">
        <p14:creationId xmlns:p14="http://schemas.microsoft.com/office/powerpoint/2010/main" val="14300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- </a:t>
            </a:r>
            <a:r>
              <a:rPr lang="ko-KR" altLang="en-US"/>
              <a:t>인프라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콘솔 캡처본</a:t>
            </a:r>
            <a:endParaRPr lang="en-US" altLang="ko-KR"/>
          </a:p>
          <a:p>
            <a:r>
              <a:rPr lang="ko-KR" altLang="en-US"/>
              <a:t>설정 문서</a:t>
            </a:r>
            <a:r>
              <a:rPr lang="en-US" altLang="ko-KR"/>
              <a:t>(</a:t>
            </a:r>
            <a:r>
              <a:rPr lang="ko-KR" altLang="en-US"/>
              <a:t>정책</a:t>
            </a:r>
            <a:r>
              <a:rPr lang="en-US" altLang="ko-KR"/>
              <a:t>)</a:t>
            </a:r>
          </a:p>
          <a:p>
            <a:r>
              <a:rPr lang="ko-KR" altLang="en-US"/>
              <a:t>보안 요건 정의서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보안 요건 정의서</a:t>
            </a:r>
            <a:r>
              <a:rPr lang="en-US" altLang="ko-KR"/>
              <a:t>,</a:t>
            </a:r>
          </a:p>
          <a:p>
            <a:r>
              <a:rPr lang="ko-KR" altLang="en-US"/>
              <a:t>실제 </a:t>
            </a:r>
            <a:r>
              <a:rPr lang="en-US" altLang="ko-KR"/>
              <a:t>AWS</a:t>
            </a:r>
            <a:r>
              <a:rPr lang="ko-KR" altLang="en-US"/>
              <a:t>콘솔에 구성한 캡처본</a:t>
            </a:r>
            <a:r>
              <a:rPr lang="en-US" altLang="ko-KR"/>
              <a:t>, </a:t>
            </a:r>
          </a:p>
          <a:p>
            <a:r>
              <a:rPr lang="ko-KR" altLang="en-US"/>
              <a:t>또는 관련 문서와 함께 구성도를 보면서 </a:t>
            </a:r>
            <a:endParaRPr lang="en-US" altLang="ko-KR"/>
          </a:p>
          <a:p>
            <a:r>
              <a:rPr lang="ko-KR" altLang="en-US"/>
              <a:t>설명하는 구간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7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1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4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1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70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8" idx="0"/>
            <a:endCxn id="209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97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2797</Words>
  <Application>Microsoft Office PowerPoint</Application>
  <PresentationFormat>와이드스크린</PresentationFormat>
  <Paragraphs>680</Paragraphs>
  <Slides>23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Source Sans Pro</vt:lpstr>
      <vt:lpstr>Office 테마</vt:lpstr>
      <vt:lpstr>중간발표</vt:lpstr>
      <vt:lpstr>목적</vt:lpstr>
      <vt:lpstr>구성원</vt:lpstr>
      <vt:lpstr>WBS</vt:lpstr>
      <vt:lpstr>작업내용 - 서비스</vt:lpstr>
      <vt:lpstr>작업내용 - 인프라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마무리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중간발표</dc:title>
  <dc:creator>user</dc:creator>
  <cp:lastModifiedBy>Bae Seul ki</cp:lastModifiedBy>
  <cp:revision>20</cp:revision>
  <dcterms:created xsi:type="dcterms:W3CDTF">2021-11-18T06:31:21Z</dcterms:created>
  <dcterms:modified xsi:type="dcterms:W3CDTF">2021-11-19T06:41:35Z</dcterms:modified>
</cp:coreProperties>
</file>