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3" initials="a" lastIdx="1" clrIdx="0">
    <p:extLst>
      <p:ext uri="{19B8F6BF-5375-455C-9EA6-DF929625EA0E}">
        <p15:presenceInfo xmlns:p15="http://schemas.microsoft.com/office/powerpoint/2012/main" userId="ami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352BC-78E6-4BB7-9CAE-B7702973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BF20B6-A67E-4792-9161-AABBB837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FBE0B-6B9A-4EF5-8AA7-6E751BC2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D2A49-F1BE-44FA-ABFC-46A839BB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C56D-3AF0-4D1E-8BAF-D107615D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B82EB-1B4A-4668-A520-7568095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E2776-93E8-4527-A95E-4C082C74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963F3-CDD4-449E-9738-62B6F1E7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6E155-30A0-465A-8DF7-458943F7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6F254-9528-4C08-B4A5-385FB3A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8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5C0A4-A9A6-42F8-B56E-379692B0E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29936-9628-4611-AC51-50E9C063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45C89-EE5E-4B62-9433-D3830A70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9537-519C-4D3C-BE63-8DDFA1ED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7E8B-3EB8-40A0-8CF2-A4FE3ED1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6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2F5B-54A5-45A2-B887-E83ADC23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7D729-8CC3-4DC1-BFC9-C9D7E6B7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027E4-0BAE-44D1-9173-318504CA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52AA9-B656-48FE-84E4-77A6A8B6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0FE2A-CA81-48A2-A356-29CBDEEE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227F-4DDA-4FFD-A83B-6C545B33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7B181-F83F-4DBC-B380-4D02406F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7A597-1375-4CEB-A516-111A5512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7A710-215A-4A54-A4AB-9E968047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25935-021A-4B16-95DA-59344D66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7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BB7D-E343-4A6C-B0B1-743336D4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0DCD2-A417-4E59-9D8B-4288B1CA7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A281C-458D-4AB1-A404-7D8536770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4CB6A-B310-44FF-BDE3-06409503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4775D-FC96-4ECC-BA94-E309134E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0244F-AC06-4D06-B243-8EAE3C96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727B9-5DB4-47B0-A7C1-AAE3FD55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37BEB-2A95-4884-B262-77D630B4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08D36-DAE8-4C7E-99F4-32DB9C05F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C224F-67EB-4314-ADC1-E3A0A877E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A9BC1-8B98-42B6-9B2B-9BD06BD8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7E2A2-75DC-41E4-BCEF-36C32868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C7383E-ED7F-4568-AC0F-909046A9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5EA8DE-AC80-4422-BDA2-93CAF110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B70B-9B90-45CB-91EF-FF91CB99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5EB2DA-1042-4E05-B3DA-85E0AD85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1B245-C096-4204-B1BD-156E345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AEBFF-7AA4-4F0F-89F2-383C8764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F106B9-BA3A-44C5-B442-01B53E5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0C1C1C-CA2B-4346-B1C6-9E4E82D5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B2146-14EB-4D7A-B5C8-04FE6AF5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2D5A-1C97-4480-B6ED-5D57A3B1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0D3BC-BF66-4832-8395-C0564F22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21607-3325-461F-A921-CF699584B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CB940-1C13-4661-83CC-8A174CBD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EE940-1DF8-4704-942A-E9DBB18E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6FC4B-C947-4780-91AD-E378B326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B8AF4-6B06-452F-A06A-354A3A23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BD658-76D6-434F-9A00-61211D77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EB441-DEB8-4A4F-9927-E7877BBE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54FA3-10DA-4F4A-8253-97DAF4C0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769-144F-4F44-B257-BD4FA1B4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5899E-ABA5-4098-B750-2AFF600F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61C76-CD0C-408E-8462-0B0C35EB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4A6C5-F8BB-4CF0-92F8-7C8E52D1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59B33-32DD-4CE4-97DA-98DA1DE76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DD89-C8F5-49EF-BD2A-D7A13507994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EA6B-758A-4833-ACFC-7841DE7E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CD77A-1C6C-4FA2-A63F-C1D818513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BF70-2264-43B3-B41D-DDA7A6073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D73E7B-DAD0-40BC-82D2-54A16CF9BB2B}"/>
              </a:ext>
            </a:extLst>
          </p:cNvPr>
          <p:cNvCxnSpPr/>
          <p:nvPr/>
        </p:nvCxnSpPr>
        <p:spPr>
          <a:xfrm>
            <a:off x="3892216" y="926432"/>
            <a:ext cx="3663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E2FB79-B67D-43AB-A6C3-6EFE49FAF70E}"/>
              </a:ext>
            </a:extLst>
          </p:cNvPr>
          <p:cNvCxnSpPr>
            <a:cxnSpLocks/>
          </p:cNvCxnSpPr>
          <p:nvPr/>
        </p:nvCxnSpPr>
        <p:spPr>
          <a:xfrm>
            <a:off x="3892216" y="926432"/>
            <a:ext cx="0" cy="27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64D9E1-C98F-4048-96A5-6034BE5ED8E4}"/>
              </a:ext>
            </a:extLst>
          </p:cNvPr>
          <p:cNvCxnSpPr>
            <a:cxnSpLocks/>
          </p:cNvCxnSpPr>
          <p:nvPr/>
        </p:nvCxnSpPr>
        <p:spPr>
          <a:xfrm>
            <a:off x="7555832" y="926432"/>
            <a:ext cx="0" cy="27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4337384" y="575692"/>
            <a:ext cx="258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실제 이미지 길이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 3)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A9AC3C6-78F5-46DC-8A69-DAB2BB767F7F}"/>
              </a:ext>
            </a:extLst>
          </p:cNvPr>
          <p:cNvCxnSpPr/>
          <p:nvPr/>
        </p:nvCxnSpPr>
        <p:spPr>
          <a:xfrm>
            <a:off x="2177716" y="3886200"/>
            <a:ext cx="7401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E4D193-C441-4D88-84D3-93FC79B8425D}"/>
              </a:ext>
            </a:extLst>
          </p:cNvPr>
          <p:cNvCxnSpPr/>
          <p:nvPr/>
        </p:nvCxnSpPr>
        <p:spPr>
          <a:xfrm flipV="1">
            <a:off x="2177716" y="3380874"/>
            <a:ext cx="0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C5A884-76ED-4979-B6CB-77E39FEA4A48}"/>
              </a:ext>
            </a:extLst>
          </p:cNvPr>
          <p:cNvCxnSpPr/>
          <p:nvPr/>
        </p:nvCxnSpPr>
        <p:spPr>
          <a:xfrm flipV="1">
            <a:off x="9579142" y="3380874"/>
            <a:ext cx="0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C89B9-381B-45BB-A285-13E87EA30762}"/>
              </a:ext>
            </a:extLst>
          </p:cNvPr>
          <p:cNvSpPr txBox="1"/>
          <p:nvPr/>
        </p:nvSpPr>
        <p:spPr>
          <a:xfrm>
            <a:off x="4292767" y="3978533"/>
            <a:ext cx="286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CurIdx</a:t>
            </a:r>
            <a:r>
              <a:rPr lang="ko-KR" altLang="en-US" sz="1200" dirty="0"/>
              <a:t>가 움직이는 구간</a:t>
            </a:r>
            <a:r>
              <a:rPr lang="en-US" altLang="ko-KR" sz="1200" dirty="0"/>
              <a:t>= 5(</a:t>
            </a:r>
            <a:r>
              <a:rPr lang="ko-KR" altLang="en-US" sz="1200" dirty="0"/>
              <a:t>좌우 </a:t>
            </a:r>
            <a:r>
              <a:rPr lang="en-US" altLang="ko-KR" sz="1200" dirty="0"/>
              <a:t>+1</a:t>
            </a:r>
            <a:r>
              <a:rPr lang="ko-KR" altLang="en-US" sz="1200" dirty="0"/>
              <a:t>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046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3224463" y="1199100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71809-E8CE-4248-B4C2-891EBCF3BA1C}"/>
              </a:ext>
            </a:extLst>
          </p:cNvPr>
          <p:cNvSpPr txBox="1"/>
          <p:nvPr/>
        </p:nvSpPr>
        <p:spPr>
          <a:xfrm>
            <a:off x="4000498" y="3175633"/>
            <a:ext cx="4146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다시 슬라이드가 움직이며</a:t>
            </a:r>
            <a:r>
              <a:rPr lang="en-US" altLang="ko-KR" sz="1000" dirty="0"/>
              <a:t>, </a:t>
            </a:r>
            <a:r>
              <a:rPr lang="ko-KR" altLang="en-US" sz="1000" dirty="0"/>
              <a:t>같은 방식으로 작동한다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F972F-92D1-4CFD-AE7D-DF19119640E2}"/>
              </a:ext>
            </a:extLst>
          </p:cNvPr>
          <p:cNvSpPr txBox="1"/>
          <p:nvPr/>
        </p:nvSpPr>
        <p:spPr>
          <a:xfrm>
            <a:off x="1481899" y="920537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curIdx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B8941B-24B5-44AF-A33F-67147058A85A}"/>
              </a:ext>
            </a:extLst>
          </p:cNvPr>
          <p:cNvSpPr txBox="1"/>
          <p:nvPr/>
        </p:nvSpPr>
        <p:spPr>
          <a:xfrm>
            <a:off x="1476882" y="735673"/>
            <a:ext cx="580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position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582F0-9999-4CD6-A01E-627005353349}"/>
              </a:ext>
            </a:extLst>
          </p:cNvPr>
          <p:cNvSpPr txBox="1"/>
          <p:nvPr/>
        </p:nvSpPr>
        <p:spPr>
          <a:xfrm>
            <a:off x="2065421" y="75165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918A1-C2C3-48EB-9DEF-0566F334DE16}"/>
              </a:ext>
            </a:extLst>
          </p:cNvPr>
          <p:cNvSpPr txBox="1"/>
          <p:nvPr/>
        </p:nvSpPr>
        <p:spPr>
          <a:xfrm>
            <a:off x="3929310" y="735673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-100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FE9F-F36D-49C9-8192-26A6896C9779}"/>
              </a:ext>
            </a:extLst>
          </p:cNvPr>
          <p:cNvSpPr txBox="1"/>
          <p:nvPr/>
        </p:nvSpPr>
        <p:spPr>
          <a:xfrm>
            <a:off x="5671884" y="758094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-200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13377-E522-474C-A7BF-E86F0D1A0217}"/>
              </a:ext>
            </a:extLst>
          </p:cNvPr>
          <p:cNvSpPr txBox="1"/>
          <p:nvPr/>
        </p:nvSpPr>
        <p:spPr>
          <a:xfrm>
            <a:off x="7592429" y="824807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-300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2827D9-1B22-4AB4-A865-3513025B962D}"/>
              </a:ext>
            </a:extLst>
          </p:cNvPr>
          <p:cNvSpPr txBox="1"/>
          <p:nvPr/>
        </p:nvSpPr>
        <p:spPr>
          <a:xfrm>
            <a:off x="9372600" y="849532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-400</a:t>
            </a:r>
            <a:endParaRPr lang="ko-KR" altLang="en-US" sz="8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B62C3-1062-46BD-A0E6-71961002D0D8}"/>
              </a:ext>
            </a:extLst>
          </p:cNvPr>
          <p:cNvCxnSpPr>
            <a:cxnSpLocks/>
          </p:cNvCxnSpPr>
          <p:nvPr/>
        </p:nvCxnSpPr>
        <p:spPr>
          <a:xfrm>
            <a:off x="4009520" y="2914297"/>
            <a:ext cx="3856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5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37D531-4D85-47F7-928C-ED9B56B1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11" y="707866"/>
            <a:ext cx="4004463" cy="2721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5D5A03-16C6-4821-80E5-FA758A5D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08" y="3604366"/>
            <a:ext cx="3657183" cy="2495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8C745-512F-4D4C-A889-DD1BA30B0A2F}"/>
              </a:ext>
            </a:extLst>
          </p:cNvPr>
          <p:cNvSpPr txBox="1"/>
          <p:nvPr/>
        </p:nvSpPr>
        <p:spPr>
          <a:xfrm>
            <a:off x="5281863" y="1497932"/>
            <a:ext cx="3904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유저가 생각하는 </a:t>
            </a:r>
            <a:r>
              <a:rPr lang="ko-KR" altLang="en-US" sz="1000" dirty="0" err="1"/>
              <a:t>이미지수는</a:t>
            </a:r>
            <a:r>
              <a:rPr lang="ko-KR" altLang="en-US" sz="1000" dirty="0"/>
              <a:t> </a:t>
            </a:r>
            <a:r>
              <a:rPr lang="en-US" altLang="ko-KR" sz="1000" dirty="0"/>
              <a:t>3</a:t>
            </a:r>
            <a:r>
              <a:rPr lang="ko-KR" altLang="en-US" sz="1000" dirty="0"/>
              <a:t>장이지만</a:t>
            </a:r>
            <a:r>
              <a:rPr lang="en-US" altLang="ko-KR" sz="1000" dirty="0"/>
              <a:t>,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4026E-6C13-4809-9FFA-DEBFD4818026}"/>
              </a:ext>
            </a:extLst>
          </p:cNvPr>
          <p:cNvSpPr txBox="1"/>
          <p:nvPr/>
        </p:nvSpPr>
        <p:spPr>
          <a:xfrm>
            <a:off x="5281863" y="4729078"/>
            <a:ext cx="3904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실제 이미지는 </a:t>
            </a:r>
            <a:r>
              <a:rPr lang="en-US" altLang="ko-KR" sz="1000" dirty="0"/>
              <a:t>3+2, 5</a:t>
            </a:r>
            <a:r>
              <a:rPr lang="ko-KR" altLang="en-US" sz="1000" dirty="0"/>
              <a:t>장이다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8A089A-7C15-4672-930B-C4C7335FE585}"/>
              </a:ext>
            </a:extLst>
          </p:cNvPr>
          <p:cNvSpPr/>
          <p:nvPr/>
        </p:nvSpPr>
        <p:spPr>
          <a:xfrm>
            <a:off x="956511" y="4638174"/>
            <a:ext cx="4213063" cy="67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3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3242511" y="1197142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E38A-A291-4A73-B941-812A3499DD5F}"/>
              </a:ext>
            </a:extLst>
          </p:cNvPr>
          <p:cNvSpPr txBox="1"/>
          <p:nvPr/>
        </p:nvSpPr>
        <p:spPr>
          <a:xfrm>
            <a:off x="3349792" y="2804056"/>
            <a:ext cx="143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curIdx</a:t>
            </a:r>
            <a:r>
              <a:rPr lang="ko-KR" altLang="en-US" sz="1000" dirty="0"/>
              <a:t> </a:t>
            </a:r>
            <a:r>
              <a:rPr lang="en-US" altLang="ko-KR" sz="1000" dirty="0"/>
              <a:t>=1</a:t>
            </a:r>
            <a:r>
              <a:rPr lang="ko-KR" altLang="en-US" sz="1000" dirty="0"/>
              <a:t> 에서 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47E2E4-F3B6-4E2D-A76F-C041337ED455}"/>
              </a:ext>
            </a:extLst>
          </p:cNvPr>
          <p:cNvCxnSpPr/>
          <p:nvPr/>
        </p:nvCxnSpPr>
        <p:spPr>
          <a:xfrm>
            <a:off x="3937331" y="3507205"/>
            <a:ext cx="20965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7DCAA43-242A-4682-AEB6-C225996C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97" y="3807724"/>
            <a:ext cx="3000794" cy="5430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C4BCB7B-F957-41A8-A7A4-5FF02154C1B8}"/>
              </a:ext>
            </a:extLst>
          </p:cNvPr>
          <p:cNvSpPr txBox="1"/>
          <p:nvPr/>
        </p:nvSpPr>
        <p:spPr>
          <a:xfrm>
            <a:off x="6900111" y="3868153"/>
            <a:ext cx="28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isTransitionEnd</a:t>
            </a:r>
            <a:r>
              <a:rPr lang="ko-KR" altLang="en-US" sz="1200" dirty="0"/>
              <a:t>라는 변수가 </a:t>
            </a:r>
            <a:r>
              <a:rPr lang="en-US" altLang="ko-KR" sz="1200" dirty="0"/>
              <a:t>True</a:t>
            </a:r>
            <a:r>
              <a:rPr lang="ko-KR" altLang="en-US" sz="1200" dirty="0"/>
              <a:t>일 때만</a:t>
            </a:r>
            <a:r>
              <a:rPr lang="en-US" altLang="ko-KR" sz="1200" dirty="0"/>
              <a:t>( == transition</a:t>
            </a:r>
            <a:r>
              <a:rPr lang="ko-KR" altLang="en-US" sz="1200" dirty="0"/>
              <a:t>이 끝난 경우에만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다음</a:t>
            </a:r>
            <a:r>
              <a:rPr lang="en-US" altLang="ko-KR" sz="1200" dirty="0"/>
              <a:t>/</a:t>
            </a:r>
            <a:r>
              <a:rPr lang="ko-KR" altLang="en-US" sz="1200" dirty="0"/>
              <a:t>이전 슬라이드로 넘어가게 구성</a:t>
            </a:r>
          </a:p>
        </p:txBody>
      </p:sp>
    </p:spTree>
    <p:extLst>
      <p:ext uri="{BB962C8B-B14F-4D97-AF65-F5344CB8AC3E}">
        <p14:creationId xmlns:p14="http://schemas.microsoft.com/office/powerpoint/2010/main" val="371024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3242511" y="1197142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E38A-A291-4A73-B941-812A3499DD5F}"/>
              </a:ext>
            </a:extLst>
          </p:cNvPr>
          <p:cNvSpPr txBox="1"/>
          <p:nvPr/>
        </p:nvSpPr>
        <p:spPr>
          <a:xfrm>
            <a:off x="3349792" y="2804056"/>
            <a:ext cx="143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curIdx</a:t>
            </a:r>
            <a:r>
              <a:rPr lang="ko-KR" altLang="en-US" sz="1000" dirty="0"/>
              <a:t> </a:t>
            </a:r>
            <a:r>
              <a:rPr lang="en-US" altLang="ko-KR" sz="1000" dirty="0"/>
              <a:t>=1</a:t>
            </a:r>
            <a:r>
              <a:rPr lang="ko-KR" altLang="en-US" sz="1000" dirty="0"/>
              <a:t> 에서 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669A4D-6867-4313-A1E8-C46975713DD2}"/>
              </a:ext>
            </a:extLst>
          </p:cNvPr>
          <p:cNvCxnSpPr/>
          <p:nvPr/>
        </p:nvCxnSpPr>
        <p:spPr>
          <a:xfrm>
            <a:off x="4012532" y="3332747"/>
            <a:ext cx="48326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8739941" y="1205122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E38A-A291-4A73-B941-812A3499DD5F}"/>
              </a:ext>
            </a:extLst>
          </p:cNvPr>
          <p:cNvSpPr txBox="1"/>
          <p:nvPr/>
        </p:nvSpPr>
        <p:spPr>
          <a:xfrm>
            <a:off x="9020675" y="3182779"/>
            <a:ext cx="17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curIdx</a:t>
            </a:r>
            <a:r>
              <a:rPr lang="ko-KR" altLang="en-US" sz="1000" dirty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imgLength</a:t>
            </a:r>
            <a:r>
              <a:rPr lang="en-US" altLang="ko-KR" sz="1000" dirty="0"/>
              <a:t> + 1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도달시</a:t>
            </a:r>
            <a:r>
              <a:rPr lang="en-US" altLang="ko-KR" sz="1000" dirty="0"/>
              <a:t>(4)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4381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8739941" y="1205122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E38A-A291-4A73-B941-812A3499DD5F}"/>
              </a:ext>
            </a:extLst>
          </p:cNvPr>
          <p:cNvSpPr txBox="1"/>
          <p:nvPr/>
        </p:nvSpPr>
        <p:spPr>
          <a:xfrm>
            <a:off x="9020675" y="3182779"/>
            <a:ext cx="17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curIdx</a:t>
            </a:r>
            <a:r>
              <a:rPr lang="ko-KR" altLang="en-US" sz="1000" dirty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imgLength</a:t>
            </a:r>
            <a:r>
              <a:rPr lang="en-US" altLang="ko-KR" sz="1000" dirty="0"/>
              <a:t> + 1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도달시</a:t>
            </a:r>
            <a:r>
              <a:rPr lang="en-US" altLang="ko-KR" sz="1000" dirty="0"/>
              <a:t>(4)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36EB0A-405E-49C5-A262-D46CC5A9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11" y="3888792"/>
            <a:ext cx="4934639" cy="235300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AEB6F2-9305-4A46-A74E-E5ADA3FEAB64}"/>
              </a:ext>
            </a:extLst>
          </p:cNvPr>
          <p:cNvCxnSpPr/>
          <p:nvPr/>
        </p:nvCxnSpPr>
        <p:spPr>
          <a:xfrm flipH="1">
            <a:off x="4319337" y="3582889"/>
            <a:ext cx="4584031" cy="1422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B71809-E8CE-4248-B4C2-891EBCF3BA1C}"/>
              </a:ext>
            </a:extLst>
          </p:cNvPr>
          <p:cNvSpPr txBox="1"/>
          <p:nvPr/>
        </p:nvSpPr>
        <p:spPr>
          <a:xfrm>
            <a:off x="6491037" y="4884821"/>
            <a:ext cx="252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/>
              <a:t>curIdx</a:t>
            </a:r>
            <a:r>
              <a:rPr lang="ko-KR" altLang="en-US" sz="1000" dirty="0"/>
              <a:t>를 다시 </a:t>
            </a:r>
            <a:r>
              <a:rPr lang="en-US" altLang="ko-KR" sz="1000" dirty="0"/>
              <a:t>1</a:t>
            </a:r>
            <a:r>
              <a:rPr lang="ko-KR" altLang="en-US" sz="1000" dirty="0"/>
              <a:t>로 설정하고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그에 맞는 </a:t>
            </a:r>
            <a:r>
              <a:rPr lang="en-US" altLang="ko-KR" sz="1000" dirty="0"/>
              <a:t>position </a:t>
            </a:r>
            <a:r>
              <a:rPr lang="ko-KR" altLang="en-US" sz="1000" dirty="0"/>
              <a:t>값을 </a:t>
            </a:r>
            <a:r>
              <a:rPr lang="ko-KR" altLang="en-US" sz="1000" dirty="0" err="1"/>
              <a:t>적용후</a:t>
            </a:r>
            <a:r>
              <a:rPr lang="en-US" altLang="ko-KR" sz="1000" dirty="0"/>
              <a:t>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975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8739941" y="1205122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E38A-A291-4A73-B941-812A3499DD5F}"/>
              </a:ext>
            </a:extLst>
          </p:cNvPr>
          <p:cNvSpPr txBox="1"/>
          <p:nvPr/>
        </p:nvSpPr>
        <p:spPr>
          <a:xfrm>
            <a:off x="9020675" y="3182779"/>
            <a:ext cx="17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curIdx</a:t>
            </a:r>
            <a:r>
              <a:rPr lang="ko-KR" altLang="en-US" sz="1000" dirty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imgLength</a:t>
            </a:r>
            <a:r>
              <a:rPr lang="en-US" altLang="ko-KR" sz="1000" dirty="0"/>
              <a:t> + 1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도달시</a:t>
            </a:r>
            <a:r>
              <a:rPr lang="en-US" altLang="ko-KR" sz="1000" dirty="0"/>
              <a:t>(4)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36EB0A-405E-49C5-A262-D46CC5A9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11" y="3888792"/>
            <a:ext cx="4934639" cy="235300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AEB6F2-9305-4A46-A74E-E5ADA3FEAB64}"/>
              </a:ext>
            </a:extLst>
          </p:cNvPr>
          <p:cNvCxnSpPr>
            <a:cxnSpLocks/>
          </p:cNvCxnSpPr>
          <p:nvPr/>
        </p:nvCxnSpPr>
        <p:spPr>
          <a:xfrm flipH="1">
            <a:off x="5171574" y="3582889"/>
            <a:ext cx="3849101" cy="2155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B71809-E8CE-4248-B4C2-891EBCF3BA1C}"/>
              </a:ext>
            </a:extLst>
          </p:cNvPr>
          <p:cNvSpPr txBox="1"/>
          <p:nvPr/>
        </p:nvSpPr>
        <p:spPr>
          <a:xfrm>
            <a:off x="6491036" y="5390132"/>
            <a:ext cx="3392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/>
              <a:t>TransitionEnd</a:t>
            </a:r>
            <a:r>
              <a:rPr lang="ko-KR" altLang="en-US" sz="1000" dirty="0"/>
              <a:t>를 캐치하고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transitionDuration</a:t>
            </a:r>
            <a:r>
              <a:rPr lang="ko-KR" altLang="en-US" sz="1000" dirty="0"/>
              <a:t>을 없앤 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curIdx</a:t>
            </a:r>
            <a:r>
              <a:rPr lang="en-US" altLang="ko-KR" sz="1000" dirty="0"/>
              <a:t> 1</a:t>
            </a:r>
            <a:r>
              <a:rPr lang="ko-KR" altLang="en-US" sz="1000" dirty="0"/>
              <a:t>번의 이미지를 알아채지 못하게 덮어씌운다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같은 이미지이면서 이동은 명시적으로 보이지 않아서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겉으로 보기엔 이동이 일어난 것을 알 수 없음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E68CB1-949E-4DCE-8E4E-8C4ADCE014D4}"/>
              </a:ext>
            </a:extLst>
          </p:cNvPr>
          <p:cNvCxnSpPr>
            <a:cxnSpLocks/>
          </p:cNvCxnSpPr>
          <p:nvPr/>
        </p:nvCxnSpPr>
        <p:spPr>
          <a:xfrm flipH="1">
            <a:off x="4431628" y="2000944"/>
            <a:ext cx="4658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4F972F-92D1-4CFD-AE7D-DF19119640E2}"/>
              </a:ext>
            </a:extLst>
          </p:cNvPr>
          <p:cNvSpPr txBox="1"/>
          <p:nvPr/>
        </p:nvSpPr>
        <p:spPr>
          <a:xfrm>
            <a:off x="1481899" y="920537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curIdx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B8941B-24B5-44AF-A33F-67147058A85A}"/>
              </a:ext>
            </a:extLst>
          </p:cNvPr>
          <p:cNvSpPr txBox="1"/>
          <p:nvPr/>
        </p:nvSpPr>
        <p:spPr>
          <a:xfrm>
            <a:off x="1476882" y="735673"/>
            <a:ext cx="580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position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582F0-9999-4CD6-A01E-627005353349}"/>
              </a:ext>
            </a:extLst>
          </p:cNvPr>
          <p:cNvSpPr txBox="1"/>
          <p:nvPr/>
        </p:nvSpPr>
        <p:spPr>
          <a:xfrm>
            <a:off x="2065421" y="75165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918A1-C2C3-48EB-9DEF-0566F334DE16}"/>
              </a:ext>
            </a:extLst>
          </p:cNvPr>
          <p:cNvSpPr txBox="1"/>
          <p:nvPr/>
        </p:nvSpPr>
        <p:spPr>
          <a:xfrm>
            <a:off x="3929310" y="735673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-100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FE9F-F36D-49C9-8192-26A6896C9779}"/>
              </a:ext>
            </a:extLst>
          </p:cNvPr>
          <p:cNvSpPr txBox="1"/>
          <p:nvPr/>
        </p:nvSpPr>
        <p:spPr>
          <a:xfrm>
            <a:off x="5671884" y="758094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-200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13377-E522-474C-A7BF-E86F0D1A0217}"/>
              </a:ext>
            </a:extLst>
          </p:cNvPr>
          <p:cNvSpPr txBox="1"/>
          <p:nvPr/>
        </p:nvSpPr>
        <p:spPr>
          <a:xfrm>
            <a:off x="7592429" y="824807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-300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2827D9-1B22-4AB4-A865-3513025B962D}"/>
              </a:ext>
            </a:extLst>
          </p:cNvPr>
          <p:cNvSpPr txBox="1"/>
          <p:nvPr/>
        </p:nvSpPr>
        <p:spPr>
          <a:xfrm>
            <a:off x="9372600" y="849532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-400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19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8739941" y="1205122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E38A-A291-4A73-B941-812A3499DD5F}"/>
              </a:ext>
            </a:extLst>
          </p:cNvPr>
          <p:cNvSpPr txBox="1"/>
          <p:nvPr/>
        </p:nvSpPr>
        <p:spPr>
          <a:xfrm>
            <a:off x="9020675" y="3182779"/>
            <a:ext cx="17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curIdx</a:t>
            </a:r>
            <a:r>
              <a:rPr lang="ko-KR" altLang="en-US" sz="1000" dirty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imgLength</a:t>
            </a:r>
            <a:r>
              <a:rPr lang="en-US" altLang="ko-KR" sz="1000" dirty="0"/>
              <a:t> + 1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도달시</a:t>
            </a:r>
            <a:r>
              <a:rPr lang="en-US" altLang="ko-KR" sz="1000" dirty="0"/>
              <a:t>(4)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E68CB1-949E-4DCE-8E4E-8C4ADCE014D4}"/>
              </a:ext>
            </a:extLst>
          </p:cNvPr>
          <p:cNvCxnSpPr>
            <a:cxnSpLocks/>
          </p:cNvCxnSpPr>
          <p:nvPr/>
        </p:nvCxnSpPr>
        <p:spPr>
          <a:xfrm flipH="1">
            <a:off x="4431628" y="2000944"/>
            <a:ext cx="4658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4F972F-92D1-4CFD-AE7D-DF19119640E2}"/>
              </a:ext>
            </a:extLst>
          </p:cNvPr>
          <p:cNvSpPr txBox="1"/>
          <p:nvPr/>
        </p:nvSpPr>
        <p:spPr>
          <a:xfrm>
            <a:off x="1481899" y="920537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curIdx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B8941B-24B5-44AF-A33F-67147058A85A}"/>
              </a:ext>
            </a:extLst>
          </p:cNvPr>
          <p:cNvSpPr txBox="1"/>
          <p:nvPr/>
        </p:nvSpPr>
        <p:spPr>
          <a:xfrm>
            <a:off x="1476882" y="735673"/>
            <a:ext cx="580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position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582F0-9999-4CD6-A01E-627005353349}"/>
              </a:ext>
            </a:extLst>
          </p:cNvPr>
          <p:cNvSpPr txBox="1"/>
          <p:nvPr/>
        </p:nvSpPr>
        <p:spPr>
          <a:xfrm>
            <a:off x="2065421" y="75165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918A1-C2C3-48EB-9DEF-0566F334DE16}"/>
              </a:ext>
            </a:extLst>
          </p:cNvPr>
          <p:cNvSpPr txBox="1"/>
          <p:nvPr/>
        </p:nvSpPr>
        <p:spPr>
          <a:xfrm>
            <a:off x="3929310" y="735673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-100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FE9F-F36D-49C9-8192-26A6896C9779}"/>
              </a:ext>
            </a:extLst>
          </p:cNvPr>
          <p:cNvSpPr txBox="1"/>
          <p:nvPr/>
        </p:nvSpPr>
        <p:spPr>
          <a:xfrm>
            <a:off x="5671884" y="758094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-200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13377-E522-474C-A7BF-E86F0D1A0217}"/>
              </a:ext>
            </a:extLst>
          </p:cNvPr>
          <p:cNvSpPr txBox="1"/>
          <p:nvPr/>
        </p:nvSpPr>
        <p:spPr>
          <a:xfrm>
            <a:off x="7592429" y="824807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-300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2827D9-1B22-4AB4-A865-3513025B962D}"/>
              </a:ext>
            </a:extLst>
          </p:cNvPr>
          <p:cNvSpPr txBox="1"/>
          <p:nvPr/>
        </p:nvSpPr>
        <p:spPr>
          <a:xfrm>
            <a:off x="9372600" y="849532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-400</a:t>
            </a:r>
            <a:endParaRPr lang="ko-KR" altLang="en-US" sz="800" dirty="0"/>
          </a:p>
        </p:txBody>
      </p:sp>
      <p:pic>
        <p:nvPicPr>
          <p:cNvPr id="10" name="bandicam 2022-04-13 13-33-44-861">
            <a:hlinkClick r:id="" action="ppaction://media"/>
            <a:extLst>
              <a:ext uri="{FF2B5EF4-FFF2-40B4-BE49-F238E27FC236}">
                <a16:creationId xmlns:a16="http://schemas.microsoft.com/office/drawing/2014/main" id="{12E2EB42-B4AE-4E48-BEF7-79FA7E558A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65854" y="3242783"/>
            <a:ext cx="3819025" cy="2584828"/>
          </a:xfrm>
          <a:prstGeom prst="rect">
            <a:avLst/>
          </a:prstGeom>
        </p:spPr>
      </p:pic>
      <p:pic>
        <p:nvPicPr>
          <p:cNvPr id="16" name="bandicam 2022-04-13 13-34-23-732">
            <a:hlinkClick r:id="" action="ppaction://media"/>
            <a:extLst>
              <a:ext uri="{FF2B5EF4-FFF2-40B4-BE49-F238E27FC236}">
                <a16:creationId xmlns:a16="http://schemas.microsoft.com/office/drawing/2014/main" id="{E977FCBB-0F02-49E1-A1CC-0EEA2F1A365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171574" y="3331917"/>
            <a:ext cx="3539290" cy="23954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956962-DB15-470B-B8D5-075B2827E032}"/>
              </a:ext>
            </a:extLst>
          </p:cNvPr>
          <p:cNvSpPr txBox="1"/>
          <p:nvPr/>
        </p:nvSpPr>
        <p:spPr>
          <a:xfrm>
            <a:off x="6281991" y="5833138"/>
            <a:ext cx="1741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-400%</a:t>
            </a:r>
            <a:r>
              <a:rPr lang="ko-KR" altLang="en-US" sz="1000" dirty="0"/>
              <a:t>에서 </a:t>
            </a:r>
            <a:r>
              <a:rPr lang="en-US" altLang="ko-KR" sz="1000" dirty="0"/>
              <a:t>-100%</a:t>
            </a:r>
            <a:r>
              <a:rPr lang="ko-KR" altLang="en-US" sz="1000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7905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10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DD87B1-12B6-4F61-AD93-4E2F39C08702}"/>
              </a:ext>
            </a:extLst>
          </p:cNvPr>
          <p:cNvSpPr/>
          <p:nvPr/>
        </p:nvSpPr>
        <p:spPr>
          <a:xfrm>
            <a:off x="1497932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FC844A-1DC5-48B9-9430-F4AE74F6BB60}"/>
              </a:ext>
            </a:extLst>
          </p:cNvPr>
          <p:cNvSpPr/>
          <p:nvPr/>
        </p:nvSpPr>
        <p:spPr>
          <a:xfrm>
            <a:off x="3334753" y="1305426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44A3A-65E5-4C2C-87E4-8F5001FBEF72}"/>
              </a:ext>
            </a:extLst>
          </p:cNvPr>
          <p:cNvSpPr/>
          <p:nvPr/>
        </p:nvSpPr>
        <p:spPr>
          <a:xfrm>
            <a:off x="5171574" y="1305425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42CB-81BC-4E11-A6F5-89C2B1AEEC1D}"/>
              </a:ext>
            </a:extLst>
          </p:cNvPr>
          <p:cNvSpPr/>
          <p:nvPr/>
        </p:nvSpPr>
        <p:spPr>
          <a:xfrm>
            <a:off x="7008395" y="1305424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DA7CA-D1BF-40EE-8C7A-73C282A06129}"/>
              </a:ext>
            </a:extLst>
          </p:cNvPr>
          <p:cNvSpPr/>
          <p:nvPr/>
        </p:nvSpPr>
        <p:spPr>
          <a:xfrm>
            <a:off x="8845216" y="1305423"/>
            <a:ext cx="1467852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1AD73-2EB8-444D-B81E-F735B00C8140}"/>
              </a:ext>
            </a:extLst>
          </p:cNvPr>
          <p:cNvSpPr txBox="1"/>
          <p:nvPr/>
        </p:nvSpPr>
        <p:spPr>
          <a:xfrm>
            <a:off x="1576137" y="391026"/>
            <a:ext cx="24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작동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D38B-04C3-43F8-9FCC-AC291AED713B}"/>
              </a:ext>
            </a:extLst>
          </p:cNvPr>
          <p:cNvSpPr txBox="1"/>
          <p:nvPr/>
        </p:nvSpPr>
        <p:spPr>
          <a:xfrm>
            <a:off x="1673392" y="2749215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</a:t>
            </a:r>
            <a:r>
              <a:rPr lang="ko-KR" altLang="en-US" sz="1200" dirty="0"/>
              <a:t> </a:t>
            </a: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0C10-0B91-423B-8887-4179C1B2DEAD}"/>
              </a:ext>
            </a:extLst>
          </p:cNvPr>
          <p:cNvSpPr txBox="1"/>
          <p:nvPr/>
        </p:nvSpPr>
        <p:spPr>
          <a:xfrm>
            <a:off x="9020676" y="2749216"/>
            <a:ext cx="111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Fake Image 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82F7-F1EE-46B6-8F34-B1688D97AA46}"/>
              </a:ext>
            </a:extLst>
          </p:cNvPr>
          <p:cNvSpPr txBox="1"/>
          <p:nvPr/>
        </p:nvSpPr>
        <p:spPr>
          <a:xfrm>
            <a:off x="7640053" y="252526"/>
            <a:ext cx="39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유저가 인식하는 이미지 범위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imgLength</a:t>
            </a:r>
            <a:r>
              <a:rPr lang="en-US" altLang="ko-KR" sz="1200" dirty="0"/>
              <a:t> == 3)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이미지 수 및 </a:t>
            </a:r>
            <a:r>
              <a:rPr lang="en-US" altLang="ko-KR" sz="1200" dirty="0" err="1"/>
              <a:t>curIdx</a:t>
            </a:r>
            <a:r>
              <a:rPr lang="ko-KR" altLang="en-US" sz="1200" dirty="0"/>
              <a:t>가 도는 </a:t>
            </a:r>
            <a:r>
              <a:rPr lang="ko-KR" altLang="en-US" sz="1200" dirty="0" err="1"/>
              <a:t>이미지수</a:t>
            </a:r>
            <a:r>
              <a:rPr lang="en-US" altLang="ko-KR" sz="1200" dirty="0"/>
              <a:t>(3+2 == 5)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curIdx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idx</a:t>
            </a:r>
            <a:r>
              <a:rPr lang="ko-KR" altLang="en-US" sz="1200" dirty="0"/>
              <a:t>범위 </a:t>
            </a:r>
            <a:r>
              <a:rPr lang="en-US" altLang="ko-KR" sz="1200" dirty="0"/>
              <a:t>== [0~4]</a:t>
            </a: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6682B7-6DFA-4A0B-AAF5-A2CA5FECDB81}"/>
              </a:ext>
            </a:extLst>
          </p:cNvPr>
          <p:cNvSpPr/>
          <p:nvPr/>
        </p:nvSpPr>
        <p:spPr>
          <a:xfrm>
            <a:off x="3224463" y="1199100"/>
            <a:ext cx="1678399" cy="1548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C255-C15D-4DDE-86F4-BF49FD3C7EF1}"/>
              </a:ext>
            </a:extLst>
          </p:cNvPr>
          <p:cNvSpPr txBox="1"/>
          <p:nvPr/>
        </p:nvSpPr>
        <p:spPr>
          <a:xfrm>
            <a:off x="2057400" y="92643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F357-7C2A-4555-80C1-F24357718BD1}"/>
              </a:ext>
            </a:extLst>
          </p:cNvPr>
          <p:cNvSpPr txBox="1"/>
          <p:nvPr/>
        </p:nvSpPr>
        <p:spPr>
          <a:xfrm>
            <a:off x="3937331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91E14-5E6D-433E-9D82-E59BAC236A08}"/>
              </a:ext>
            </a:extLst>
          </p:cNvPr>
          <p:cNvSpPr txBox="1"/>
          <p:nvPr/>
        </p:nvSpPr>
        <p:spPr>
          <a:xfrm>
            <a:off x="5829300" y="922922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AED22-5989-494E-A40F-5298F2F08C8F}"/>
              </a:ext>
            </a:extLst>
          </p:cNvPr>
          <p:cNvSpPr txBox="1"/>
          <p:nvPr/>
        </p:nvSpPr>
        <p:spPr>
          <a:xfrm>
            <a:off x="7721269" y="97267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CABF3-DE39-412A-A8A8-969E06E23B95}"/>
              </a:ext>
            </a:extLst>
          </p:cNvPr>
          <p:cNvSpPr txBox="1"/>
          <p:nvPr/>
        </p:nvSpPr>
        <p:spPr>
          <a:xfrm>
            <a:off x="9506952" y="99372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71809-E8CE-4248-B4C2-891EBCF3BA1C}"/>
              </a:ext>
            </a:extLst>
          </p:cNvPr>
          <p:cNvSpPr txBox="1"/>
          <p:nvPr/>
        </p:nvSpPr>
        <p:spPr>
          <a:xfrm>
            <a:off x="4264698" y="3019977"/>
            <a:ext cx="4146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이후 </a:t>
            </a:r>
            <a:r>
              <a:rPr lang="en-US" altLang="ko-KR" sz="1000" dirty="0" err="1"/>
              <a:t>isTransitionEnd</a:t>
            </a:r>
            <a:r>
              <a:rPr lang="en-US" altLang="ko-KR" sz="1000" dirty="0"/>
              <a:t> = true;</a:t>
            </a:r>
            <a:r>
              <a:rPr lang="ko-KR" altLang="en-US" sz="1000" dirty="0"/>
              <a:t>를 주어 다시 슬라이드가 움직이게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F972F-92D1-4CFD-AE7D-DF19119640E2}"/>
              </a:ext>
            </a:extLst>
          </p:cNvPr>
          <p:cNvSpPr txBox="1"/>
          <p:nvPr/>
        </p:nvSpPr>
        <p:spPr>
          <a:xfrm>
            <a:off x="1481899" y="920537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curIdx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B8941B-24B5-44AF-A33F-67147058A85A}"/>
              </a:ext>
            </a:extLst>
          </p:cNvPr>
          <p:cNvSpPr txBox="1"/>
          <p:nvPr/>
        </p:nvSpPr>
        <p:spPr>
          <a:xfrm>
            <a:off x="1476882" y="735673"/>
            <a:ext cx="580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position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582F0-9999-4CD6-A01E-627005353349}"/>
              </a:ext>
            </a:extLst>
          </p:cNvPr>
          <p:cNvSpPr txBox="1"/>
          <p:nvPr/>
        </p:nvSpPr>
        <p:spPr>
          <a:xfrm>
            <a:off x="2065421" y="751653"/>
            <a:ext cx="144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918A1-C2C3-48EB-9DEF-0566F334DE16}"/>
              </a:ext>
            </a:extLst>
          </p:cNvPr>
          <p:cNvSpPr txBox="1"/>
          <p:nvPr/>
        </p:nvSpPr>
        <p:spPr>
          <a:xfrm>
            <a:off x="3929310" y="735673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-100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FE9F-F36D-49C9-8192-26A6896C9779}"/>
              </a:ext>
            </a:extLst>
          </p:cNvPr>
          <p:cNvSpPr txBox="1"/>
          <p:nvPr/>
        </p:nvSpPr>
        <p:spPr>
          <a:xfrm>
            <a:off x="5671884" y="758094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-200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13377-E522-474C-A7BF-E86F0D1A0217}"/>
              </a:ext>
            </a:extLst>
          </p:cNvPr>
          <p:cNvSpPr txBox="1"/>
          <p:nvPr/>
        </p:nvSpPr>
        <p:spPr>
          <a:xfrm>
            <a:off x="7592429" y="824807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-300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2827D9-1B22-4AB4-A865-3513025B962D}"/>
              </a:ext>
            </a:extLst>
          </p:cNvPr>
          <p:cNvSpPr txBox="1"/>
          <p:nvPr/>
        </p:nvSpPr>
        <p:spPr>
          <a:xfrm>
            <a:off x="9372600" y="849532"/>
            <a:ext cx="40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-400</a:t>
            </a:r>
            <a:endParaRPr lang="ko-KR" altLang="en-US"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CF3932-5F33-430C-8EBE-21612218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0" y="3444661"/>
            <a:ext cx="6504468" cy="25584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B62C3-1062-46BD-A0E6-71961002D0D8}"/>
              </a:ext>
            </a:extLst>
          </p:cNvPr>
          <p:cNvCxnSpPr>
            <a:cxnSpLocks/>
          </p:cNvCxnSpPr>
          <p:nvPr/>
        </p:nvCxnSpPr>
        <p:spPr>
          <a:xfrm flipH="1">
            <a:off x="3224463" y="2914297"/>
            <a:ext cx="785057" cy="2536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617</Words>
  <Application>Microsoft Office PowerPoint</Application>
  <PresentationFormat>와이드스크린</PresentationFormat>
  <Paragraphs>186</Paragraphs>
  <Slides>10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ami3</dc:creator>
  <cp:lastModifiedBy>ami3</cp:lastModifiedBy>
  <cp:revision>21</cp:revision>
  <dcterms:created xsi:type="dcterms:W3CDTF">2022-04-13T02:43:52Z</dcterms:created>
  <dcterms:modified xsi:type="dcterms:W3CDTF">2022-04-13T04:38:30Z</dcterms:modified>
</cp:coreProperties>
</file>