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2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9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0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6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5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D141-9E31-4F3E-BBB8-C794DCC16AC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DCFF-7274-4650-8B2D-7E196CF4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1610" y="338742"/>
            <a:ext cx="2304256" cy="208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ESP32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23738" y="1382858"/>
            <a:ext cx="1029193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SNIFFS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2131" y="2780928"/>
            <a:ext cx="2376264" cy="12241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 + JS + CSS</a:t>
            </a:r>
            <a:br>
              <a:rPr lang="en-US" altLang="ko-KR" dirty="0" smtClean="0"/>
            </a:b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6" idx="1"/>
            <a:endCxn id="5" idx="2"/>
          </p:cNvCxnSpPr>
          <p:nvPr/>
        </p:nvCxnSpPr>
        <p:spPr>
          <a:xfrm rot="10800000">
            <a:off x="2038335" y="2246954"/>
            <a:ext cx="513796" cy="1146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8788" y="3807118"/>
            <a:ext cx="1392078" cy="10081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서버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9" idx="0"/>
          </p:cNvCxnSpPr>
          <p:nvPr/>
        </p:nvCxnSpPr>
        <p:spPr>
          <a:xfrm rot="5400000" flipH="1" flipV="1">
            <a:off x="404755" y="3117046"/>
            <a:ext cx="138014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28184" y="335996"/>
            <a:ext cx="2592288" cy="4410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스마트폰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2867467" y="727309"/>
            <a:ext cx="3156390" cy="144016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088" y="404664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WIFI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 후 페이지 요청</a:t>
            </a:r>
            <a:endParaRPr lang="ko-KR" altLang="en-US" sz="1400" dirty="0"/>
          </a:p>
        </p:txBody>
      </p:sp>
      <p:sp>
        <p:nvSpPr>
          <p:cNvPr id="15" name="오른쪽 화살표 14"/>
          <p:cNvSpPr/>
          <p:nvPr/>
        </p:nvSpPr>
        <p:spPr>
          <a:xfrm>
            <a:off x="2954667" y="1397444"/>
            <a:ext cx="2918375" cy="1441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1654" y="110499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전송</a:t>
            </a:r>
            <a:endParaRPr lang="ko-KR" altLang="en-US" sz="1400" dirty="0"/>
          </a:p>
        </p:txBody>
      </p:sp>
      <p:sp>
        <p:nvSpPr>
          <p:cNvPr id="17" name="왼쪽 화살표 16"/>
          <p:cNvSpPr/>
          <p:nvPr/>
        </p:nvSpPr>
        <p:spPr>
          <a:xfrm rot="21417878">
            <a:off x="2824239" y="2086856"/>
            <a:ext cx="3087399" cy="15315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82291" y="1783849"/>
            <a:ext cx="295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웹소켓서버</a:t>
            </a:r>
            <a:r>
              <a:rPr lang="ko-KR" altLang="en-US" sz="1200" dirty="0" smtClean="0"/>
              <a:t> 연결 후 데이터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20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9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이원형</dc:creator>
  <cp:lastModifiedBy>이원형</cp:lastModifiedBy>
  <cp:revision>3</cp:revision>
  <dcterms:created xsi:type="dcterms:W3CDTF">2020-04-16T07:15:54Z</dcterms:created>
  <dcterms:modified xsi:type="dcterms:W3CDTF">2020-04-16T08:03:48Z</dcterms:modified>
</cp:coreProperties>
</file>