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450" y="-3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8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2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5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4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5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6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9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57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1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55111"/>
            <a:ext cx="9372600" cy="74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9512" y="68538"/>
            <a:ext cx="8352928" cy="480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332656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HEADER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224354"/>
            <a:ext cx="4968552" cy="32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3414" y="337045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NAV</a:t>
            </a:r>
            <a:endParaRPr lang="ko-KR" altLang="en-US" sz="800" b="1" dirty="0"/>
          </a:p>
        </p:txBody>
      </p:sp>
      <p:sp>
        <p:nvSpPr>
          <p:cNvPr id="10" name="직사각형 9"/>
          <p:cNvSpPr/>
          <p:nvPr/>
        </p:nvSpPr>
        <p:spPr>
          <a:xfrm>
            <a:off x="6660232" y="223918"/>
            <a:ext cx="1224136" cy="296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051720" y="242211"/>
            <a:ext cx="3744416" cy="311464"/>
            <a:chOff x="2051720" y="242211"/>
            <a:chExt cx="3744416" cy="311464"/>
          </a:xfrm>
        </p:grpSpPr>
        <p:sp>
          <p:nvSpPr>
            <p:cNvPr id="9" name="직사각형 8"/>
            <p:cNvSpPr/>
            <p:nvPr/>
          </p:nvSpPr>
          <p:spPr>
            <a:xfrm>
              <a:off x="2123728" y="242211"/>
              <a:ext cx="367240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1720" y="338231"/>
              <a:ext cx="72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err="1"/>
                <a:t>u</a:t>
              </a:r>
              <a:r>
                <a:rPr lang="en-US" altLang="ko-KR" sz="800" b="1" dirty="0" err="1" smtClean="0"/>
                <a:t>l,li</a:t>
              </a:r>
              <a:endParaRPr lang="ko-KR" altLang="en-US" sz="8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636538" y="328567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/>
              <a:t>u</a:t>
            </a:r>
            <a:r>
              <a:rPr lang="en-US" altLang="ko-KR" sz="800" b="1" dirty="0" err="1" smtClean="0"/>
              <a:t>l,li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574656" y="653222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1600" y="652046"/>
            <a:ext cx="190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빨간색 </a:t>
            </a:r>
            <a:r>
              <a:rPr lang="en-US" altLang="ko-KR" dirty="0" smtClean="0"/>
              <a:t>= button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75656" y="312939"/>
            <a:ext cx="504056" cy="127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24570" y="304675"/>
            <a:ext cx="527750" cy="141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9552" y="2060848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28384" y="2060848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38574" y="2420888"/>
            <a:ext cx="104519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436808" y="5085184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339752" y="3501008"/>
            <a:ext cx="4176464" cy="432048"/>
            <a:chOff x="2051720" y="242211"/>
            <a:chExt cx="3744416" cy="311464"/>
          </a:xfrm>
        </p:grpSpPr>
        <p:sp>
          <p:nvSpPr>
            <p:cNvPr id="25" name="직사각형 24"/>
            <p:cNvSpPr/>
            <p:nvPr/>
          </p:nvSpPr>
          <p:spPr>
            <a:xfrm>
              <a:off x="2123728" y="242211"/>
              <a:ext cx="367240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51720" y="338231"/>
              <a:ext cx="72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err="1"/>
                <a:t>u</a:t>
              </a:r>
              <a:r>
                <a:rPr lang="en-US" altLang="ko-KR" sz="800" b="1" dirty="0" err="1" smtClean="0"/>
                <a:t>l,li</a:t>
              </a:r>
              <a:endParaRPr lang="ko-KR" altLang="en-US" sz="800" b="1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203848" y="4009544"/>
            <a:ext cx="2363229" cy="499576"/>
            <a:chOff x="2051720" y="242211"/>
            <a:chExt cx="3744416" cy="311464"/>
          </a:xfrm>
        </p:grpSpPr>
        <p:sp>
          <p:nvSpPr>
            <p:cNvPr id="28" name="직사각형 27"/>
            <p:cNvSpPr/>
            <p:nvPr/>
          </p:nvSpPr>
          <p:spPr>
            <a:xfrm>
              <a:off x="2123728" y="242211"/>
              <a:ext cx="367240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51720" y="338231"/>
              <a:ext cx="72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err="1"/>
                <a:t>u</a:t>
              </a:r>
              <a:r>
                <a:rPr lang="en-US" altLang="ko-KR" sz="800" b="1" dirty="0" err="1" smtClean="0"/>
                <a:t>l,li</a:t>
              </a:r>
              <a:endParaRPr lang="ko-KR" altLang="en-US" sz="800" b="1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79512" y="620688"/>
            <a:ext cx="8352928" cy="67687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7032" y="702010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MAIN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438574" y="4471536"/>
            <a:ext cx="6013746" cy="29179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868506" y="702010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DIV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802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4604"/>
            <a:ext cx="7632848" cy="670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89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6053"/>
            <a:ext cx="4752528" cy="681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19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1412776"/>
            <a:ext cx="11070446" cy="40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93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</Words>
  <Application>Microsoft Office PowerPoint</Application>
  <PresentationFormat>화면 슬라이드 쇼(4:3)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이원형</dc:creator>
  <cp:lastModifiedBy>이원형</cp:lastModifiedBy>
  <cp:revision>6</cp:revision>
  <dcterms:created xsi:type="dcterms:W3CDTF">2022-03-30T08:18:40Z</dcterms:created>
  <dcterms:modified xsi:type="dcterms:W3CDTF">2022-03-30T08:58:33Z</dcterms:modified>
</cp:coreProperties>
</file>