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sldIdLst>
    <p:sldId id="256" r:id="rId15"/>
    <p:sldId id="257" r:id="rId16"/>
    <p:sldId id="258" r:id="rId17"/>
    <p:sldId id="259" r:id="rId18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napVertSplitter="1" vertBarState="minimized" horzBarState="maximized">
    <p:restoredLeft sz="15620"/>
    <p:restoredTop sz="94660"/>
  </p:normalViewPr>
  <p:slideViewPr>
    <p:cSldViewPr snapToGrid="1" snapToObjects="1">
      <p:cViewPr>
        <p:scale>
          <a:sx n="100" d="100"/>
          <a:sy n="100" d="100"/>
        </p:scale>
        <p:origin x="-1450" y="-341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8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2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5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4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5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6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9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7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1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85" y="55245"/>
            <a:ext cx="9372600" cy="74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9705" y="68580"/>
            <a:ext cx="8352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15" y="332740"/>
            <a:ext cx="144018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HEADER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1187450" y="224155"/>
            <a:ext cx="4968240" cy="32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3160" y="337185"/>
            <a:ext cx="72009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NAV</a:t>
            </a:r>
            <a:endParaRPr lang="ko-KR" altLang="en-US" sz="800" b="1" dirty="0"/>
          </a:p>
        </p:txBody>
      </p:sp>
      <p:sp>
        <p:nvSpPr>
          <p:cNvPr id="10" name="직사각형 9"/>
          <p:cNvSpPr/>
          <p:nvPr/>
        </p:nvSpPr>
        <p:spPr>
          <a:xfrm>
            <a:off x="6660515" y="224155"/>
            <a:ext cx="1224280" cy="296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051685" y="241935"/>
            <a:ext cx="3744595" cy="311150"/>
            <a:chOff x="2051685" y="241935"/>
            <a:chExt cx="3744595" cy="311150"/>
          </a:xfrm>
        </p:grpSpPr>
        <p:sp>
          <p:nvSpPr>
            <p:cNvPr id="9" name="직사각형 8"/>
            <p:cNvSpPr/>
            <p:nvPr/>
          </p:nvSpPr>
          <p:spPr>
            <a:xfrm>
              <a:off x="2123440" y="241935"/>
              <a:ext cx="3672205" cy="28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1685" y="338455"/>
              <a:ext cx="720090" cy="215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err="1"/>
                <a:t>u</a:t>
              </a:r>
              <a:r>
                <a:rPr lang="en-US" altLang="ko-KR" sz="800" b="1" dirty="0" err="1" smtClean="0"/>
                <a:t>l,li</a:t>
              </a:r>
              <a:endParaRPr lang="ko-KR" altLang="en-US" sz="8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636385" y="328295"/>
            <a:ext cx="72009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/>
              <a:t>u</a:t>
            </a:r>
            <a:r>
              <a:rPr lang="en-US" altLang="ko-KR" sz="800" b="1" dirty="0" err="1" smtClean="0"/>
              <a:t>l,li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74675" y="653415"/>
            <a:ext cx="431800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1550" y="652145"/>
            <a:ext cx="190246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빨간색 </a:t>
            </a:r>
            <a:r>
              <a:rPr lang="en-US" altLang="ko-KR" dirty="0" smtClean="0"/>
              <a:t>= button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75740" y="313055"/>
            <a:ext cx="504190" cy="127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24675" y="304800"/>
            <a:ext cx="527685" cy="14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 rot="0">
            <a:off x="575310" y="2060575"/>
            <a:ext cx="432435" cy="43243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28305" y="2060575"/>
            <a:ext cx="431800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38275" y="2420620"/>
            <a:ext cx="1045210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436610" y="5085080"/>
            <a:ext cx="431800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339975" y="3500755"/>
            <a:ext cx="4176395" cy="431800"/>
            <a:chOff x="2339975" y="3500755"/>
            <a:chExt cx="4176395" cy="431800"/>
          </a:xfrm>
        </p:grpSpPr>
        <p:sp>
          <p:nvSpPr>
            <p:cNvPr id="25" name="직사각형 24"/>
            <p:cNvSpPr/>
            <p:nvPr/>
          </p:nvSpPr>
          <p:spPr>
            <a:xfrm>
              <a:off x="2419985" y="3500755"/>
              <a:ext cx="4096385" cy="3994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39975" y="3634105"/>
              <a:ext cx="803275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err="1"/>
                <a:t>u</a:t>
              </a:r>
              <a:r>
                <a:rPr lang="en-US" altLang="ko-KR" sz="800" b="1" dirty="0" err="1" smtClean="0"/>
                <a:t>l,li</a:t>
              </a:r>
              <a:endParaRPr lang="ko-KR" altLang="en-US" sz="800" b="1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203575" y="4009390"/>
            <a:ext cx="2363470" cy="499745"/>
            <a:chOff x="3203575" y="4009390"/>
            <a:chExt cx="2363470" cy="499745"/>
          </a:xfrm>
        </p:grpSpPr>
        <p:sp>
          <p:nvSpPr>
            <p:cNvPr id="28" name="직사각형 27"/>
            <p:cNvSpPr/>
            <p:nvPr/>
          </p:nvSpPr>
          <p:spPr>
            <a:xfrm>
              <a:off x="3249295" y="4009390"/>
              <a:ext cx="2317750" cy="462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3575" y="4163695"/>
              <a:ext cx="454660" cy="345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err="1"/>
                <a:t>u</a:t>
              </a:r>
              <a:r>
                <a:rPr lang="en-US" altLang="ko-KR" sz="800" b="1" dirty="0" err="1" smtClean="0"/>
                <a:t>l,li</a:t>
              </a:r>
              <a:endParaRPr lang="ko-KR" altLang="en-US" sz="800" b="1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79705" y="620395"/>
            <a:ext cx="8352790" cy="67684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7175" y="7019925"/>
            <a:ext cx="90741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MAIN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438275" y="4471670"/>
            <a:ext cx="6013450" cy="29178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868795" y="7019925"/>
            <a:ext cx="5835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DIV</a:t>
            </a:r>
            <a:endParaRPr lang="ko-KR" altLang="en-US" b="1" dirty="0"/>
          </a:p>
        </p:txBody>
      </p:sp>
      <p:sp>
        <p:nvSpPr>
          <p:cNvPr id="1027" name="도형 1"/>
          <p:cNvSpPr>
            <a:spLocks/>
          </p:cNvSpPr>
          <p:nvPr/>
        </p:nvSpPr>
        <p:spPr>
          <a:xfrm rot="0">
            <a:off x="4000500" y="6929755"/>
            <a:ext cx="905510" cy="34988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2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/Users/acodd/AppData/Roaming/PolarisOffice/ETemp/33320_14875312/image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971550" y="98425"/>
            <a:ext cx="7633335" cy="6705600"/>
          </a:xfrm>
          <a:prstGeom prst="rect"/>
          <a:noFill/>
          <a:ln w="0">
            <a:noFill/>
            <a:prstDash/>
          </a:ln>
        </p:spPr>
      </p:pic>
      <p:sp>
        <p:nvSpPr>
          <p:cNvPr id="2051" name="도형 2"/>
          <p:cNvSpPr>
            <a:spLocks/>
          </p:cNvSpPr>
          <p:nvPr/>
        </p:nvSpPr>
        <p:spPr>
          <a:xfrm rot="0">
            <a:off x="4206875" y="2083435"/>
            <a:ext cx="580390" cy="19494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052" name="도형 3"/>
          <p:cNvSpPr>
            <a:spLocks/>
          </p:cNvSpPr>
          <p:nvPr/>
        </p:nvSpPr>
        <p:spPr>
          <a:xfrm rot="0">
            <a:off x="4135120" y="4286250"/>
            <a:ext cx="711200" cy="17145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053" name="도형 4"/>
          <p:cNvSpPr>
            <a:spLocks/>
          </p:cNvSpPr>
          <p:nvPr/>
        </p:nvSpPr>
        <p:spPr>
          <a:xfrm rot="0">
            <a:off x="4135120" y="6453505"/>
            <a:ext cx="746760" cy="19494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2054" name="그룹 7"/>
          <p:cNvGrpSpPr/>
          <p:nvPr/>
        </p:nvGrpSpPr>
        <p:grpSpPr>
          <a:xfrm rot="0">
            <a:off x="2571115" y="392430"/>
            <a:ext cx="3821430" cy="171450"/>
            <a:chOff x="2571115" y="392430"/>
            <a:chExt cx="3821430" cy="171450"/>
          </a:xfrm>
        </p:grpSpPr>
        <p:sp>
          <p:nvSpPr>
            <p:cNvPr id="2055" name="도형 5"/>
            <p:cNvSpPr>
              <a:spLocks/>
            </p:cNvSpPr>
            <p:nvPr/>
          </p:nvSpPr>
          <p:spPr>
            <a:xfrm rot="0">
              <a:off x="2624455" y="392430"/>
              <a:ext cx="3768090" cy="171450"/>
            </a:xfrm>
            <a:prstGeom prst="rect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056" name="텍스트 상자 6"/>
            <p:cNvSpPr txBox="1">
              <a:spLocks/>
            </p:cNvSpPr>
            <p:nvPr/>
          </p:nvSpPr>
          <p:spPr>
            <a:xfrm rot="0">
              <a:off x="2571115" y="393065"/>
              <a:ext cx="739140" cy="12827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800" b="1"/>
                <a:t>ul,li</a:t>
              </a:r>
              <a:endParaRPr lang="ko-KR" altLang="en-US" sz="800" b="1"/>
            </a:p>
          </p:txBody>
        </p:sp>
      </p:grpSp>
      <p:grpSp>
        <p:nvGrpSpPr>
          <p:cNvPr id="2057" name="그룹 10"/>
          <p:cNvGrpSpPr/>
          <p:nvPr/>
        </p:nvGrpSpPr>
        <p:grpSpPr>
          <a:xfrm rot="0">
            <a:off x="3697605" y="2555240"/>
            <a:ext cx="1510030" cy="200025"/>
            <a:chOff x="3697605" y="2555240"/>
            <a:chExt cx="1510030" cy="200025"/>
          </a:xfrm>
        </p:grpSpPr>
        <p:sp>
          <p:nvSpPr>
            <p:cNvPr id="2058" name="도형 8"/>
            <p:cNvSpPr>
              <a:spLocks/>
            </p:cNvSpPr>
            <p:nvPr/>
          </p:nvSpPr>
          <p:spPr>
            <a:xfrm rot="0">
              <a:off x="3777615" y="2586990"/>
              <a:ext cx="1430020" cy="142240"/>
            </a:xfrm>
            <a:prstGeom prst="rect"/>
            <a:noFill/>
            <a:ln w="254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059" name="텍스트 상자 9"/>
            <p:cNvSpPr txBox="1">
              <a:spLocks/>
            </p:cNvSpPr>
            <p:nvPr/>
          </p:nvSpPr>
          <p:spPr>
            <a:xfrm rot="0">
              <a:off x="3697605" y="2555240"/>
              <a:ext cx="712470" cy="200025"/>
            </a:xfrm>
            <a:prstGeom prst="rect"/>
            <a:noFill/>
            <a:ln w="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700" b="1">
                  <a:solidFill>
                    <a:schemeClr val="bg1"/>
                  </a:solidFill>
                </a:rPr>
                <a:t>ul, li</a:t>
              </a:r>
              <a:endParaRPr lang="ko-KR" altLang="en-US" sz="7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062" name="그룹 18"/>
          <p:cNvGrpSpPr/>
          <p:nvPr/>
        </p:nvGrpSpPr>
        <p:grpSpPr>
          <a:xfrm rot="0">
            <a:off x="2369185" y="95250"/>
            <a:ext cx="5162550" cy="6668135"/>
            <a:chOff x="2369185" y="95250"/>
            <a:chExt cx="5162550" cy="6668135"/>
          </a:xfrm>
        </p:grpSpPr>
        <p:sp>
          <p:nvSpPr>
            <p:cNvPr id="2060" name="도형 13"/>
            <p:cNvSpPr>
              <a:spLocks/>
            </p:cNvSpPr>
            <p:nvPr/>
          </p:nvSpPr>
          <p:spPr>
            <a:xfrm rot="0">
              <a:off x="2369185" y="131445"/>
              <a:ext cx="4227195" cy="6631940"/>
            </a:xfrm>
            <a:prstGeom prst="rect"/>
            <a:noFill/>
            <a:ln w="25400" cap="flat" cmpd="sng">
              <a:solidFill>
                <a:srgbClr val="FCCC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61" name="텍스트 상자 17"/>
            <p:cNvSpPr txBox="1">
              <a:spLocks/>
            </p:cNvSpPr>
            <p:nvPr/>
          </p:nvSpPr>
          <p:spPr>
            <a:xfrm rot="0">
              <a:off x="6619875" y="95250"/>
              <a:ext cx="911860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section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89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40" y="55880"/>
            <a:ext cx="4752340" cy="681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5" name="그룹 21"/>
          <p:cNvGrpSpPr/>
          <p:nvPr/>
        </p:nvGrpSpPr>
        <p:grpSpPr>
          <a:xfrm rot="0">
            <a:off x="2130425" y="93980"/>
            <a:ext cx="5666105" cy="1965325"/>
            <a:chOff x="2130425" y="93980"/>
            <a:chExt cx="5666105" cy="1965325"/>
          </a:xfrm>
        </p:grpSpPr>
        <p:sp>
          <p:nvSpPr>
            <p:cNvPr id="3076" name="도형 19"/>
            <p:cNvSpPr>
              <a:spLocks/>
            </p:cNvSpPr>
            <p:nvPr/>
          </p:nvSpPr>
          <p:spPr>
            <a:xfrm rot="0">
              <a:off x="2130425" y="103505"/>
              <a:ext cx="4640580" cy="1955800"/>
            </a:xfrm>
            <a:prstGeom prst="rect"/>
            <a:noFill/>
            <a:ln w="25400" cap="flat" cmpd="sng">
              <a:solidFill>
                <a:srgbClr val="FCCC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77" name="텍스트 상자 20"/>
            <p:cNvSpPr txBox="1">
              <a:spLocks/>
            </p:cNvSpPr>
            <p:nvPr/>
          </p:nvSpPr>
          <p:spPr>
            <a:xfrm rot="0">
              <a:off x="6795770" y="93980"/>
              <a:ext cx="1000760" cy="10922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section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78" name="그룹 24"/>
          <p:cNvGrpSpPr/>
          <p:nvPr/>
        </p:nvGrpSpPr>
        <p:grpSpPr>
          <a:xfrm rot="0">
            <a:off x="2117090" y="2200910"/>
            <a:ext cx="5741035" cy="4632960"/>
            <a:chOff x="2117090" y="2200910"/>
            <a:chExt cx="5741035" cy="4632960"/>
          </a:xfrm>
        </p:grpSpPr>
        <p:sp>
          <p:nvSpPr>
            <p:cNvPr id="3079" name="도형 22"/>
            <p:cNvSpPr>
              <a:spLocks/>
            </p:cNvSpPr>
            <p:nvPr/>
          </p:nvSpPr>
          <p:spPr>
            <a:xfrm rot="0">
              <a:off x="2117090" y="2226310"/>
              <a:ext cx="4700270" cy="4607560"/>
            </a:xfrm>
            <a:prstGeom prst="rect"/>
            <a:noFill/>
            <a:ln w="25400" cap="flat" cmpd="sng">
              <a:solidFill>
                <a:srgbClr val="FCCC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80" name="텍스트 상자 23"/>
            <p:cNvSpPr txBox="1">
              <a:spLocks/>
            </p:cNvSpPr>
            <p:nvPr/>
          </p:nvSpPr>
          <p:spPr>
            <a:xfrm rot="0">
              <a:off x="6843395" y="2200910"/>
              <a:ext cx="1014730" cy="25781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section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19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412776"/>
            <a:ext cx="11070446" cy="40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93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9</Paragraphs>
  <Words>11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이원형</dc:creator>
  <cp:lastModifiedBy>kkwon9607</cp:lastModifiedBy>
  <dc:title>PowerPoint 프레젠테이션</dc:title>
  <cp:version>9.102.61.42357</cp:version>
  <dcterms:modified xsi:type="dcterms:W3CDTF">2022-03-30T08:58:33Z</dcterms:modified>
</cp:coreProperties>
</file>