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sldIdLst>
    <p:sldId id="256" r:id="rId15"/>
    <p:sldId id="257" r:id="rId16"/>
    <p:sldId id="258" r:id="rId17"/>
    <p:sldId id="259" r:id="rId18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napVertSplitter="1" vertBarState="minimized" horzBarState="maximized">
    <p:restoredLeft sz="15620"/>
    <p:restoredTop sz="94660"/>
  </p:normalViewPr>
  <p:slideViewPr>
    <p:cSldViewPr snapToGrid="1" snapToObjects="1">
      <p:cViewPr>
        <p:scale>
          <a:sx n="100" d="100"/>
          <a:sy n="100" d="100"/>
        </p:scale>
        <p:origin x="-1450" y="-341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8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2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4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6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894C-647D-403F-B2A1-48DAF2D8D30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04A0-4CAA-4058-8C7C-3830C563E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1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/Users/acodd/AppData/Roaming/PolarisOffice/ETemp/25272_2328349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-108585" y="55245"/>
            <a:ext cx="9373235" cy="7487285"/>
          </a:xfrm>
          <a:prstGeom prst="rect"/>
          <a:noFill/>
          <a:ln w="0">
            <a:noFill/>
            <a:prstDash/>
          </a:ln>
        </p:spPr>
      </p:pic>
      <p:sp>
        <p:nvSpPr>
          <p:cNvPr id="4" name="직사각형 3"/>
          <p:cNvSpPr/>
          <p:nvPr/>
        </p:nvSpPr>
        <p:spPr>
          <a:xfrm>
            <a:off x="179705" y="68580"/>
            <a:ext cx="8352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31445" y="260350"/>
            <a:ext cx="144081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b="1"/>
              <a:t>HEADER</a:t>
            </a:r>
            <a:endParaRPr lang="ko-KR" altLang="en-US" sz="1400" b="1"/>
          </a:p>
        </p:txBody>
      </p:sp>
      <p:sp>
        <p:nvSpPr>
          <p:cNvPr id="7" name="직사각형 6"/>
          <p:cNvSpPr/>
          <p:nvPr/>
        </p:nvSpPr>
        <p:spPr>
          <a:xfrm>
            <a:off x="1187450" y="224155"/>
            <a:ext cx="4968240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3160" y="337185"/>
            <a:ext cx="72009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NAV</a:t>
            </a:r>
            <a:endParaRPr lang="ko-KR" altLang="en-US" sz="800" b="1" dirty="0"/>
          </a:p>
        </p:txBody>
      </p:sp>
      <p:sp>
        <p:nvSpPr>
          <p:cNvPr id="10" name="직사각형 9"/>
          <p:cNvSpPr/>
          <p:nvPr/>
        </p:nvSpPr>
        <p:spPr>
          <a:xfrm>
            <a:off x="6660515" y="224155"/>
            <a:ext cx="1224280" cy="296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051685" y="241935"/>
            <a:ext cx="3744595" cy="311150"/>
            <a:chOff x="2051685" y="241935"/>
            <a:chExt cx="3744595" cy="311150"/>
          </a:xfrm>
        </p:grpSpPr>
        <p:sp>
          <p:nvSpPr>
            <p:cNvPr id="9" name="직사각형 8"/>
            <p:cNvSpPr/>
            <p:nvPr/>
          </p:nvSpPr>
          <p:spPr>
            <a:xfrm>
              <a:off x="2123440" y="241935"/>
              <a:ext cx="3672205" cy="28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1685" y="338455"/>
              <a:ext cx="720090" cy="215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636385" y="328295"/>
            <a:ext cx="72009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u</a:t>
            </a:r>
            <a:r>
              <a:rPr lang="en-US" altLang="ko-KR" sz="800" b="1" dirty="0" err="1" smtClean="0"/>
              <a:t>l,li</a:t>
            </a:r>
            <a:endParaRPr lang="ko-KR" altLang="en-US" sz="8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339975" y="3500755"/>
            <a:ext cx="4176395" cy="431800"/>
            <a:chOff x="2339975" y="3500755"/>
            <a:chExt cx="4176395" cy="431800"/>
          </a:xfrm>
        </p:grpSpPr>
        <p:sp>
          <p:nvSpPr>
            <p:cNvPr id="25" name="직사각형 24"/>
            <p:cNvSpPr/>
            <p:nvPr/>
          </p:nvSpPr>
          <p:spPr>
            <a:xfrm>
              <a:off x="2419985" y="3500755"/>
              <a:ext cx="4096385" cy="3994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39975" y="3634105"/>
              <a:ext cx="803275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03575" y="4009390"/>
            <a:ext cx="2363470" cy="499745"/>
            <a:chOff x="3203575" y="4009390"/>
            <a:chExt cx="2363470" cy="499745"/>
          </a:xfrm>
        </p:grpSpPr>
        <p:sp>
          <p:nvSpPr>
            <p:cNvPr id="28" name="직사각형 27"/>
            <p:cNvSpPr/>
            <p:nvPr/>
          </p:nvSpPr>
          <p:spPr>
            <a:xfrm>
              <a:off x="3249295" y="4009390"/>
              <a:ext cx="2317750" cy="462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3575" y="4163695"/>
              <a:ext cx="454660" cy="345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u</a:t>
              </a:r>
              <a:r>
                <a:rPr lang="en-US" altLang="ko-KR" sz="800" b="1" dirty="0" err="1" smtClean="0"/>
                <a:t>l,li</a:t>
              </a:r>
              <a:endParaRPr lang="ko-KR" altLang="en-US" sz="800" b="1" dirty="0"/>
            </a:p>
          </p:txBody>
        </p:sp>
      </p:grpSp>
      <p:sp>
        <p:nvSpPr>
          <p:cNvPr id="23" name="직사각형 22"/>
          <p:cNvSpPr>
            <a:spLocks/>
          </p:cNvSpPr>
          <p:nvPr/>
        </p:nvSpPr>
        <p:spPr>
          <a:xfrm rot="0">
            <a:off x="179705" y="620395"/>
            <a:ext cx="8353425" cy="6769100"/>
          </a:xfrm>
          <a:prstGeom prst="rect"/>
          <a:noFill/>
          <a:ln w="25400" cap="flat" cmpd="sng">
            <a:solidFill>
              <a:schemeClr val="accent5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7175" y="7019925"/>
            <a:ext cx="269367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/>
              <a:t>MAIN</a:t>
            </a:r>
            <a:r>
              <a:rPr lang="ko-KR" altLang="ko-KR" b="1"/>
              <a:t>(FOOTER 전까지)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38275" y="4471670"/>
            <a:ext cx="6013450" cy="29178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868795" y="7019925"/>
            <a:ext cx="5835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DIV</a:t>
            </a:r>
            <a:endParaRPr lang="ko-KR" altLang="en-US" b="1" dirty="0"/>
          </a:p>
        </p:txBody>
      </p:sp>
      <p:grpSp>
        <p:nvGrpSpPr>
          <p:cNvPr id="3088" name="그룹 36"/>
          <p:cNvGrpSpPr/>
          <p:nvPr/>
        </p:nvGrpSpPr>
        <p:grpSpPr>
          <a:xfrm rot="0">
            <a:off x="3199765" y="6555740"/>
            <a:ext cx="2584450" cy="370205"/>
            <a:chOff x="3199765" y="6555740"/>
            <a:chExt cx="2584450" cy="370205"/>
          </a:xfrm>
        </p:grpSpPr>
        <p:sp>
          <p:nvSpPr>
            <p:cNvPr id="3089" name="도형 34"/>
            <p:cNvSpPr>
              <a:spLocks/>
            </p:cNvSpPr>
            <p:nvPr/>
          </p:nvSpPr>
          <p:spPr>
            <a:xfrm rot="0">
              <a:off x="3287395" y="6619240"/>
              <a:ext cx="2496820" cy="2355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90" name="텍스트 상자 35"/>
            <p:cNvSpPr txBox="1">
              <a:spLocks/>
            </p:cNvSpPr>
            <p:nvPr/>
          </p:nvSpPr>
          <p:spPr>
            <a:xfrm rot="0">
              <a:off x="3199765" y="6555740"/>
              <a:ext cx="651510" cy="3702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H2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02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/Users/acodd/AppData/Roaming/PolarisOffice/ETemp/25272_23283496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71550" y="80645"/>
            <a:ext cx="7633970" cy="6706235"/>
          </a:xfrm>
          <a:prstGeom prst="rect"/>
          <a:noFill/>
          <a:ln w="0">
            <a:noFill/>
            <a:prstDash/>
          </a:ln>
        </p:spPr>
      </p:pic>
      <p:sp>
        <p:nvSpPr>
          <p:cNvPr id="2051" name="도형 2"/>
          <p:cNvSpPr>
            <a:spLocks/>
          </p:cNvSpPr>
          <p:nvPr/>
        </p:nvSpPr>
        <p:spPr>
          <a:xfrm rot="0">
            <a:off x="4206875" y="2083435"/>
            <a:ext cx="580390" cy="19494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052" name="도형 3"/>
          <p:cNvSpPr>
            <a:spLocks/>
          </p:cNvSpPr>
          <p:nvPr/>
        </p:nvSpPr>
        <p:spPr>
          <a:xfrm rot="0">
            <a:off x="4135120" y="4286250"/>
            <a:ext cx="711200" cy="17145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053" name="도형 4"/>
          <p:cNvSpPr>
            <a:spLocks/>
          </p:cNvSpPr>
          <p:nvPr/>
        </p:nvSpPr>
        <p:spPr>
          <a:xfrm rot="0">
            <a:off x="4135120" y="6453505"/>
            <a:ext cx="746760" cy="19494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2054" name="그룹 7"/>
          <p:cNvGrpSpPr/>
          <p:nvPr/>
        </p:nvGrpSpPr>
        <p:grpSpPr>
          <a:xfrm rot="0">
            <a:off x="2571115" y="392430"/>
            <a:ext cx="3821430" cy="171450"/>
            <a:chOff x="2571115" y="392430"/>
            <a:chExt cx="3821430" cy="171450"/>
          </a:xfrm>
        </p:grpSpPr>
        <p:sp>
          <p:nvSpPr>
            <p:cNvPr id="2055" name="도형 5"/>
            <p:cNvSpPr>
              <a:spLocks/>
            </p:cNvSpPr>
            <p:nvPr/>
          </p:nvSpPr>
          <p:spPr>
            <a:xfrm rot="0">
              <a:off x="2624455" y="392430"/>
              <a:ext cx="3768090" cy="17145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056" name="텍스트 상자 6"/>
            <p:cNvSpPr txBox="1">
              <a:spLocks/>
            </p:cNvSpPr>
            <p:nvPr/>
          </p:nvSpPr>
          <p:spPr>
            <a:xfrm rot="0">
              <a:off x="2571115" y="393065"/>
              <a:ext cx="739140" cy="12827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800" b="1"/>
                <a:t>ul,li</a:t>
              </a:r>
              <a:endParaRPr lang="ko-KR" altLang="en-US" sz="800" b="1"/>
            </a:p>
          </p:txBody>
        </p:sp>
      </p:grpSp>
      <p:grpSp>
        <p:nvGrpSpPr>
          <p:cNvPr id="2057" name="그룹 10"/>
          <p:cNvGrpSpPr/>
          <p:nvPr/>
        </p:nvGrpSpPr>
        <p:grpSpPr>
          <a:xfrm rot="0">
            <a:off x="3697605" y="2555240"/>
            <a:ext cx="1510030" cy="200025"/>
            <a:chOff x="3697605" y="2555240"/>
            <a:chExt cx="1510030" cy="200025"/>
          </a:xfrm>
        </p:grpSpPr>
        <p:sp>
          <p:nvSpPr>
            <p:cNvPr id="2058" name="도형 8"/>
            <p:cNvSpPr>
              <a:spLocks/>
            </p:cNvSpPr>
            <p:nvPr/>
          </p:nvSpPr>
          <p:spPr>
            <a:xfrm rot="0">
              <a:off x="3777615" y="2586990"/>
              <a:ext cx="1430020" cy="142240"/>
            </a:xfrm>
            <a:prstGeom prst="rect"/>
            <a:noFill/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059" name="텍스트 상자 9"/>
            <p:cNvSpPr txBox="1">
              <a:spLocks/>
            </p:cNvSpPr>
            <p:nvPr/>
          </p:nvSpPr>
          <p:spPr>
            <a:xfrm rot="0">
              <a:off x="3697605" y="2555240"/>
              <a:ext cx="712470" cy="200025"/>
            </a:xfrm>
            <a:prstGeom prst="rect"/>
            <a:noFill/>
            <a:ln w="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700" b="1">
                  <a:solidFill>
                    <a:schemeClr val="bg1"/>
                  </a:solidFill>
                </a:rPr>
                <a:t>ul, li</a:t>
              </a:r>
              <a:endParaRPr lang="ko-KR" altLang="en-US" sz="7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62" name="그룹 18"/>
          <p:cNvGrpSpPr/>
          <p:nvPr/>
        </p:nvGrpSpPr>
        <p:grpSpPr>
          <a:xfrm>
            <a:off x="2365375" y="123825"/>
            <a:ext cx="5162550" cy="6668135"/>
            <a:chOff x="2365375" y="123825"/>
            <a:chExt cx="5162550" cy="6668135"/>
          </a:xfrm>
        </p:grpSpPr>
        <p:sp>
          <p:nvSpPr>
            <p:cNvPr id="2060" name="도형 13"/>
            <p:cNvSpPr>
              <a:spLocks/>
            </p:cNvSpPr>
            <p:nvPr/>
          </p:nvSpPr>
          <p:spPr>
            <a:xfrm rot="0">
              <a:off x="2365375" y="160020"/>
              <a:ext cx="4227830" cy="6632575"/>
            </a:xfrm>
            <a:prstGeom prst="rect"/>
            <a:noFill/>
            <a:ln w="25400" cap="flat" cmpd="sng">
              <a:solidFill>
                <a:srgbClr val="FCCC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61" name="텍스트 상자 17"/>
            <p:cNvSpPr txBox="1">
              <a:spLocks/>
            </p:cNvSpPr>
            <p:nvPr/>
          </p:nvSpPr>
          <p:spPr>
            <a:xfrm rot="0">
              <a:off x="6616065" y="123825"/>
              <a:ext cx="912495" cy="370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section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85" name="그룹 9"/>
          <p:cNvGrpSpPr/>
          <p:nvPr/>
        </p:nvGrpSpPr>
        <p:grpSpPr>
          <a:xfrm rot="0">
            <a:off x="3347720" y="1619885"/>
            <a:ext cx="1864360" cy="370205"/>
            <a:chOff x="3347720" y="1619885"/>
            <a:chExt cx="1864360" cy="370205"/>
          </a:xfrm>
        </p:grpSpPr>
        <p:sp>
          <p:nvSpPr>
            <p:cNvPr id="3086" name="도형 7"/>
            <p:cNvSpPr>
              <a:spLocks/>
            </p:cNvSpPr>
            <p:nvPr/>
          </p:nvSpPr>
          <p:spPr>
            <a:xfrm rot="0">
              <a:off x="3411220" y="1683385"/>
              <a:ext cx="1800860" cy="2355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87" name="텍스트 상자 8"/>
            <p:cNvSpPr txBox="1">
              <a:spLocks/>
            </p:cNvSpPr>
            <p:nvPr/>
          </p:nvSpPr>
          <p:spPr>
            <a:xfrm rot="0">
              <a:off x="3347720" y="1619885"/>
              <a:ext cx="470535" cy="3702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H2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88" name="그룹 12"/>
          <p:cNvGrpSpPr/>
          <p:nvPr/>
        </p:nvGrpSpPr>
        <p:grpSpPr>
          <a:xfrm rot="0">
            <a:off x="3447415" y="3872865"/>
            <a:ext cx="1864360" cy="370205"/>
            <a:chOff x="3447415" y="3872865"/>
            <a:chExt cx="1864360" cy="370205"/>
          </a:xfrm>
        </p:grpSpPr>
        <p:sp>
          <p:nvSpPr>
            <p:cNvPr id="3089" name="도형 10"/>
            <p:cNvSpPr>
              <a:spLocks/>
            </p:cNvSpPr>
            <p:nvPr/>
          </p:nvSpPr>
          <p:spPr>
            <a:xfrm rot="0">
              <a:off x="3510915" y="3936365"/>
              <a:ext cx="1800860" cy="2355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90" name="텍스트 상자 11"/>
            <p:cNvSpPr txBox="1">
              <a:spLocks/>
            </p:cNvSpPr>
            <p:nvPr/>
          </p:nvSpPr>
          <p:spPr>
            <a:xfrm rot="0">
              <a:off x="3447415" y="3872865"/>
              <a:ext cx="470535" cy="3702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H2</a:t>
              </a:r>
              <a:endParaRPr lang="ko-KR" altLang="en-US" sz="180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91" name="그룹 15"/>
          <p:cNvGrpSpPr/>
          <p:nvPr/>
        </p:nvGrpSpPr>
        <p:grpSpPr>
          <a:xfrm rot="0">
            <a:off x="3492500" y="6080760"/>
            <a:ext cx="1864360" cy="370205"/>
            <a:chOff x="3492500" y="6080760"/>
            <a:chExt cx="1864360" cy="370205"/>
          </a:xfrm>
        </p:grpSpPr>
        <p:sp>
          <p:nvSpPr>
            <p:cNvPr id="3092" name="도형 13"/>
            <p:cNvSpPr>
              <a:spLocks/>
            </p:cNvSpPr>
            <p:nvPr/>
          </p:nvSpPr>
          <p:spPr>
            <a:xfrm rot="0">
              <a:off x="3556000" y="6144260"/>
              <a:ext cx="1800860" cy="2355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93" name="텍스트 상자 14"/>
            <p:cNvSpPr txBox="1">
              <a:spLocks/>
            </p:cNvSpPr>
            <p:nvPr/>
          </p:nvSpPr>
          <p:spPr>
            <a:xfrm rot="0">
              <a:off x="3492500" y="6080760"/>
              <a:ext cx="470535" cy="3702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H2</a:t>
              </a:r>
              <a:endParaRPr lang="ko-KR" altLang="en-US" sz="180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89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55880"/>
            <a:ext cx="4752340" cy="681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그룹 21"/>
          <p:cNvGrpSpPr/>
          <p:nvPr/>
        </p:nvGrpSpPr>
        <p:grpSpPr>
          <a:xfrm rot="0">
            <a:off x="2130425" y="93980"/>
            <a:ext cx="5666105" cy="1965325"/>
            <a:chOff x="2130425" y="93980"/>
            <a:chExt cx="5666105" cy="1965325"/>
          </a:xfrm>
        </p:grpSpPr>
        <p:sp>
          <p:nvSpPr>
            <p:cNvPr id="3076" name="도형 19"/>
            <p:cNvSpPr>
              <a:spLocks/>
            </p:cNvSpPr>
            <p:nvPr/>
          </p:nvSpPr>
          <p:spPr>
            <a:xfrm rot="0">
              <a:off x="2130425" y="103505"/>
              <a:ext cx="4640580" cy="1955800"/>
            </a:xfrm>
            <a:prstGeom prst="rect"/>
            <a:noFill/>
            <a:ln w="25400" cap="flat" cmpd="sng">
              <a:solidFill>
                <a:srgbClr val="FCCC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77" name="텍스트 상자 20"/>
            <p:cNvSpPr txBox="1">
              <a:spLocks/>
            </p:cNvSpPr>
            <p:nvPr/>
          </p:nvSpPr>
          <p:spPr>
            <a:xfrm rot="0">
              <a:off x="6795770" y="93980"/>
              <a:ext cx="1000760" cy="10922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section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78" name="그룹 24"/>
          <p:cNvGrpSpPr/>
          <p:nvPr/>
        </p:nvGrpSpPr>
        <p:grpSpPr>
          <a:xfrm>
            <a:off x="2117090" y="2200910"/>
            <a:ext cx="5741035" cy="4632960"/>
            <a:chOff x="2117090" y="2200910"/>
            <a:chExt cx="5741035" cy="4632960"/>
          </a:xfrm>
        </p:grpSpPr>
        <p:sp>
          <p:nvSpPr>
            <p:cNvPr id="3079" name="도형 22"/>
            <p:cNvSpPr>
              <a:spLocks/>
            </p:cNvSpPr>
            <p:nvPr/>
          </p:nvSpPr>
          <p:spPr>
            <a:xfrm rot="0">
              <a:off x="2117090" y="2226310"/>
              <a:ext cx="4700905" cy="4608195"/>
            </a:xfrm>
            <a:prstGeom prst="rect"/>
            <a:noFill/>
            <a:ln w="25400" cap="flat" cmpd="sng">
              <a:solidFill>
                <a:srgbClr val="FCCC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80" name="텍스트 상자 23"/>
            <p:cNvSpPr txBox="1">
              <a:spLocks/>
            </p:cNvSpPr>
            <p:nvPr/>
          </p:nvSpPr>
          <p:spPr>
            <a:xfrm rot="0">
              <a:off x="6843395" y="2200910"/>
              <a:ext cx="1015365" cy="25844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section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81" name="도형 1"/>
          <p:cNvSpPr>
            <a:spLocks/>
          </p:cNvSpPr>
          <p:nvPr/>
        </p:nvSpPr>
        <p:spPr>
          <a:xfrm rot="0">
            <a:off x="3601085" y="2388870"/>
            <a:ext cx="1800860" cy="23558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82" name="텍스트 상자 3"/>
          <p:cNvSpPr txBox="1">
            <a:spLocks/>
          </p:cNvSpPr>
          <p:nvPr/>
        </p:nvSpPr>
        <p:spPr>
          <a:xfrm rot="0">
            <a:off x="3537585" y="2325370"/>
            <a:ext cx="4705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085" name="그룹 18"/>
          <p:cNvGrpSpPr/>
          <p:nvPr/>
        </p:nvGrpSpPr>
        <p:grpSpPr>
          <a:xfrm rot="0">
            <a:off x="3841115" y="3714115"/>
            <a:ext cx="1120140" cy="231775"/>
            <a:chOff x="3841115" y="3714115"/>
            <a:chExt cx="1120140" cy="231775"/>
          </a:xfrm>
        </p:grpSpPr>
        <p:sp>
          <p:nvSpPr>
            <p:cNvPr id="3083" name="도형 16"/>
            <p:cNvSpPr>
              <a:spLocks/>
            </p:cNvSpPr>
            <p:nvPr/>
          </p:nvSpPr>
          <p:spPr>
            <a:xfrm rot="0">
              <a:off x="3841115" y="3771900"/>
              <a:ext cx="1120140" cy="1339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84" name="텍스트 상자 17"/>
            <p:cNvSpPr txBox="1">
              <a:spLocks/>
            </p:cNvSpPr>
            <p:nvPr/>
          </p:nvSpPr>
          <p:spPr>
            <a:xfrm rot="0">
              <a:off x="4425950" y="3714115"/>
              <a:ext cx="53530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900">
                  <a:latin typeface="맑은 고딕" charset="0"/>
                  <a:ea typeface="맑은 고딕" charset="0"/>
                </a:rPr>
                <a:t>H3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86" name="그룹 21"/>
          <p:cNvGrpSpPr/>
          <p:nvPr/>
        </p:nvGrpSpPr>
        <p:grpSpPr>
          <a:xfrm rot="0">
            <a:off x="5283200" y="4225290"/>
            <a:ext cx="1120140" cy="231775"/>
            <a:chOff x="5283200" y="4225290"/>
            <a:chExt cx="1120140" cy="231775"/>
          </a:xfrm>
        </p:grpSpPr>
        <p:sp>
          <p:nvSpPr>
            <p:cNvPr id="3087" name="도형 19"/>
            <p:cNvSpPr>
              <a:spLocks/>
            </p:cNvSpPr>
            <p:nvPr/>
          </p:nvSpPr>
          <p:spPr>
            <a:xfrm rot="0">
              <a:off x="5283200" y="4283075"/>
              <a:ext cx="1120140" cy="1339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88" name="텍스트 상자 20"/>
            <p:cNvSpPr txBox="1">
              <a:spLocks/>
            </p:cNvSpPr>
            <p:nvPr/>
          </p:nvSpPr>
          <p:spPr>
            <a:xfrm rot="0">
              <a:off x="5868035" y="4225290"/>
              <a:ext cx="535305" cy="2317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900">
                  <a:latin typeface="맑은 고딕" charset="0"/>
                  <a:ea typeface="맑은 고딕" charset="0"/>
                </a:rPr>
                <a:t>H3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89" name="그룹 24"/>
          <p:cNvGrpSpPr/>
          <p:nvPr/>
        </p:nvGrpSpPr>
        <p:grpSpPr>
          <a:xfrm rot="0">
            <a:off x="2286000" y="4709160"/>
            <a:ext cx="1120140" cy="231775"/>
            <a:chOff x="2286000" y="4709160"/>
            <a:chExt cx="1120140" cy="231775"/>
          </a:xfrm>
        </p:grpSpPr>
        <p:sp>
          <p:nvSpPr>
            <p:cNvPr id="3090" name="도형 22"/>
            <p:cNvSpPr>
              <a:spLocks/>
            </p:cNvSpPr>
            <p:nvPr/>
          </p:nvSpPr>
          <p:spPr>
            <a:xfrm rot="0">
              <a:off x="2286000" y="4766945"/>
              <a:ext cx="1120140" cy="1339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91" name="텍스트 상자 23"/>
            <p:cNvSpPr txBox="1">
              <a:spLocks/>
            </p:cNvSpPr>
            <p:nvPr/>
          </p:nvSpPr>
          <p:spPr>
            <a:xfrm rot="0">
              <a:off x="2870835" y="4709160"/>
              <a:ext cx="535305" cy="2317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900">
                  <a:latin typeface="맑은 고딕" charset="0"/>
                  <a:ea typeface="맑은 고딕" charset="0"/>
                </a:rPr>
                <a:t>H3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92" name="그룹 27"/>
          <p:cNvGrpSpPr/>
          <p:nvPr/>
        </p:nvGrpSpPr>
        <p:grpSpPr>
          <a:xfrm rot="0">
            <a:off x="2284730" y="6247765"/>
            <a:ext cx="1473835" cy="231775"/>
            <a:chOff x="2284730" y="6247765"/>
            <a:chExt cx="1473835" cy="231775"/>
          </a:xfrm>
        </p:grpSpPr>
        <p:sp>
          <p:nvSpPr>
            <p:cNvPr id="3093" name="도형 25"/>
            <p:cNvSpPr>
              <a:spLocks/>
            </p:cNvSpPr>
            <p:nvPr/>
          </p:nvSpPr>
          <p:spPr>
            <a:xfrm rot="0">
              <a:off x="2284730" y="6305550"/>
              <a:ext cx="1473200" cy="1339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94" name="텍스트 상자 26"/>
            <p:cNvSpPr txBox="1">
              <a:spLocks/>
            </p:cNvSpPr>
            <p:nvPr/>
          </p:nvSpPr>
          <p:spPr>
            <a:xfrm rot="0">
              <a:off x="3054985" y="6247765"/>
              <a:ext cx="703580" cy="2317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900">
                  <a:latin typeface="맑은 고딕" charset="0"/>
                  <a:ea typeface="맑은 고딕" charset="0"/>
                </a:rPr>
                <a:t>H3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95" name="그룹 30"/>
          <p:cNvGrpSpPr/>
          <p:nvPr/>
        </p:nvGrpSpPr>
        <p:grpSpPr>
          <a:xfrm rot="0">
            <a:off x="3838575" y="6320790"/>
            <a:ext cx="1422400" cy="273685"/>
            <a:chOff x="3838575" y="6320790"/>
            <a:chExt cx="1422400" cy="273685"/>
          </a:xfrm>
        </p:grpSpPr>
        <p:sp>
          <p:nvSpPr>
            <p:cNvPr id="3096" name="도형 28"/>
            <p:cNvSpPr>
              <a:spLocks/>
            </p:cNvSpPr>
            <p:nvPr/>
          </p:nvSpPr>
          <p:spPr>
            <a:xfrm rot="0">
              <a:off x="3838575" y="6387465"/>
              <a:ext cx="1422400" cy="15875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97" name="텍스트 상자 29"/>
            <p:cNvSpPr txBox="1">
              <a:spLocks/>
            </p:cNvSpPr>
            <p:nvPr/>
          </p:nvSpPr>
          <p:spPr>
            <a:xfrm rot="0">
              <a:off x="4580890" y="6320790"/>
              <a:ext cx="679450" cy="27368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900">
                  <a:latin typeface="맑은 고딕" charset="0"/>
                  <a:ea typeface="맑은 고딕" charset="0"/>
                </a:rPr>
                <a:t>H3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98" name="그룹 33"/>
          <p:cNvGrpSpPr/>
          <p:nvPr/>
        </p:nvGrpSpPr>
        <p:grpSpPr>
          <a:xfrm rot="0">
            <a:off x="5319395" y="6210935"/>
            <a:ext cx="1120140" cy="231775"/>
            <a:chOff x="5319395" y="6210935"/>
            <a:chExt cx="1120140" cy="231775"/>
          </a:xfrm>
        </p:grpSpPr>
        <p:sp>
          <p:nvSpPr>
            <p:cNvPr id="3099" name="도형 31"/>
            <p:cNvSpPr>
              <a:spLocks/>
            </p:cNvSpPr>
            <p:nvPr/>
          </p:nvSpPr>
          <p:spPr>
            <a:xfrm rot="0">
              <a:off x="5319395" y="6268720"/>
              <a:ext cx="1120140" cy="13398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00" name="텍스트 상자 32"/>
            <p:cNvSpPr txBox="1">
              <a:spLocks/>
            </p:cNvSpPr>
            <p:nvPr/>
          </p:nvSpPr>
          <p:spPr>
            <a:xfrm rot="0">
              <a:off x="5904230" y="6210935"/>
              <a:ext cx="535305" cy="2317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900">
                  <a:latin typeface="맑은 고딕" charset="0"/>
                  <a:ea typeface="맑은 고딕" charset="0"/>
                </a:rPr>
                <a:t>H3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19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/Users/acodd/AppData/Roaming/PolarisOffice/ETemp/25272_23283496/image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-1196975" y="809625"/>
            <a:ext cx="11071225" cy="5024755"/>
          </a:xfrm>
          <a:prstGeom prst="rect"/>
          <a:noFill/>
          <a:ln w="0">
            <a:noFill/>
            <a:prstDash/>
          </a:ln>
        </p:spPr>
      </p:pic>
      <p:grpSp>
        <p:nvGrpSpPr>
          <p:cNvPr id="4099" name="그룹 39"/>
          <p:cNvGrpSpPr/>
          <p:nvPr/>
        </p:nvGrpSpPr>
        <p:grpSpPr>
          <a:xfrm rot="0">
            <a:off x="121285" y="-327660"/>
            <a:ext cx="8477250" cy="6649720"/>
            <a:chOff x="121285" y="-327660"/>
            <a:chExt cx="8477250" cy="6649720"/>
          </a:xfrm>
        </p:grpSpPr>
        <p:sp>
          <p:nvSpPr>
            <p:cNvPr id="4100" name="도형 37"/>
            <p:cNvSpPr>
              <a:spLocks/>
            </p:cNvSpPr>
            <p:nvPr/>
          </p:nvSpPr>
          <p:spPr>
            <a:xfrm rot="0">
              <a:off x="409575" y="1088390"/>
              <a:ext cx="8188960" cy="523367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01" name="텍스트 상자 38"/>
            <p:cNvSpPr txBox="1">
              <a:spLocks/>
            </p:cNvSpPr>
            <p:nvPr/>
          </p:nvSpPr>
          <p:spPr>
            <a:xfrm rot="0">
              <a:off x="121285" y="-327660"/>
              <a:ext cx="1014730" cy="3702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FOOTER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93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9</Paragraphs>
  <Words>11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이원형</dc:creator>
  <cp:lastModifiedBy>kkwon9607</cp:lastModifiedBy>
  <dc:title>PowerPoint 프레젠테이션</dc:title>
  <cp:version>9.102.61.42357</cp:version>
  <dcterms:modified xsi:type="dcterms:W3CDTF">2022-03-30T08:58:33Z</dcterms:modified>
</cp:coreProperties>
</file>