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00" d="100"/>
          <a:sy n="100" d="100"/>
        </p:scale>
        <p:origin x="89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76CC-48BF-497F-A83A-6FF4B1BC066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D330-B336-4548-883D-AC714C324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76000" y="572923"/>
            <a:ext cx="1440000" cy="597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97897" y="2623336"/>
            <a:ext cx="1002888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Recommend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05" y="2623336"/>
            <a:ext cx="983540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Cinema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00255" y="2623336"/>
            <a:ext cx="983540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</a:rPr>
              <a:t>CommunityView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76000" y="1475704"/>
            <a:ext cx="1440000" cy="597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router-view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18560" y="1482984"/>
            <a:ext cx="1440000" cy="597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router-link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66297" y="2623336"/>
            <a:ext cx="983540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</a:rPr>
              <a:t>ProfileView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357724" y="2623336"/>
            <a:ext cx="1073110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Accounts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980" y="4763958"/>
            <a:ext cx="983540" cy="543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MovieDetail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6892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MoviesByMood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9667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MoviesByGame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0785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MoviesByRecommend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81810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InfluencerRank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42025" y="3408408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Reviews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99791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Detail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04996" y="3423648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Reviews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967966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Login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935095" y="3418704"/>
            <a:ext cx="900000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Signup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799836" y="3418704"/>
            <a:ext cx="914343" cy="543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Collections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4" idx="2"/>
            <a:endCxn id="8" idx="0"/>
          </p:cNvCxnSpPr>
          <p:nvPr/>
        </p:nvCxnSpPr>
        <p:spPr>
          <a:xfrm>
            <a:off x="6096000" y="1170523"/>
            <a:ext cx="0" cy="30518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3"/>
            <a:endCxn id="9" idx="1"/>
          </p:cNvCxnSpPr>
          <p:nvPr/>
        </p:nvCxnSpPr>
        <p:spPr>
          <a:xfrm>
            <a:off x="6816000" y="1774504"/>
            <a:ext cx="402560" cy="728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7" idx="0"/>
          </p:cNvCxnSpPr>
          <p:nvPr/>
        </p:nvCxnSpPr>
        <p:spPr>
          <a:xfrm flipH="1">
            <a:off x="6092025" y="2073304"/>
            <a:ext cx="3975" cy="55003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1" idx="0"/>
            <a:endCxn id="6" idx="0"/>
          </p:cNvCxnSpPr>
          <p:nvPr/>
        </p:nvCxnSpPr>
        <p:spPr>
          <a:xfrm rot="16200000" flipV="1">
            <a:off x="5782777" y="-2488166"/>
            <a:ext cx="12700" cy="10223004"/>
          </a:xfrm>
          <a:prstGeom prst="bentConnector3">
            <a:avLst>
              <a:gd name="adj1" fmla="val 2585457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5" idx="0"/>
          </p:cNvCxnSpPr>
          <p:nvPr/>
        </p:nvCxnSpPr>
        <p:spPr>
          <a:xfrm>
            <a:off x="3089667" y="2305050"/>
            <a:ext cx="9674" cy="318286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0" idx="0"/>
          </p:cNvCxnSpPr>
          <p:nvPr/>
        </p:nvCxnSpPr>
        <p:spPr>
          <a:xfrm>
            <a:off x="8758067" y="2311400"/>
            <a:ext cx="0" cy="311936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89667" y="3176905"/>
            <a:ext cx="0" cy="24179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092025" y="3176905"/>
            <a:ext cx="0" cy="24179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0" idx="2"/>
            <a:endCxn id="20" idx="0"/>
          </p:cNvCxnSpPr>
          <p:nvPr/>
        </p:nvCxnSpPr>
        <p:spPr>
          <a:xfrm flipH="1">
            <a:off x="8254996" y="3166609"/>
            <a:ext cx="503071" cy="25703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1" idx="2"/>
            <a:endCxn id="21" idx="0"/>
          </p:cNvCxnSpPr>
          <p:nvPr/>
        </p:nvCxnSpPr>
        <p:spPr>
          <a:xfrm flipH="1">
            <a:off x="10417966" y="3166609"/>
            <a:ext cx="476313" cy="25209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1" idx="2"/>
            <a:endCxn id="22" idx="0"/>
          </p:cNvCxnSpPr>
          <p:nvPr/>
        </p:nvCxnSpPr>
        <p:spPr>
          <a:xfrm>
            <a:off x="10894279" y="3166609"/>
            <a:ext cx="490816" cy="25209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0" idx="2"/>
            <a:endCxn id="23" idx="0"/>
          </p:cNvCxnSpPr>
          <p:nvPr/>
        </p:nvCxnSpPr>
        <p:spPr>
          <a:xfrm>
            <a:off x="8758067" y="3166609"/>
            <a:ext cx="498941" cy="25209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89667" y="3962304"/>
            <a:ext cx="0" cy="107329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2126892" y="3962304"/>
            <a:ext cx="3567" cy="107329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050785" y="3962304"/>
            <a:ext cx="0" cy="107329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12" idx="3"/>
          </p:cNvCxnSpPr>
          <p:nvPr/>
        </p:nvCxnSpPr>
        <p:spPr>
          <a:xfrm flipH="1">
            <a:off x="1153520" y="5035594"/>
            <a:ext cx="2887740" cy="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6" idx="2"/>
            <a:endCxn id="12" idx="0"/>
          </p:cNvCxnSpPr>
          <p:nvPr/>
        </p:nvCxnSpPr>
        <p:spPr>
          <a:xfrm flipH="1">
            <a:off x="661750" y="3166609"/>
            <a:ext cx="9525" cy="1597349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2022-11-16T02:40:54Z</dcterms:created>
  <dcterms:modified xsi:type="dcterms:W3CDTF">2022-11-16T03:24:50Z</dcterms:modified>
</cp:coreProperties>
</file>