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9" r:id="rId3"/>
    <p:sldId id="294" r:id="rId4"/>
    <p:sldId id="295" r:id="rId5"/>
    <p:sldId id="297" r:id="rId6"/>
    <p:sldId id="296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398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5383A-141F-4700-A643-CC554B924DF2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066C7-8369-4D96-9807-E6367040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8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093-8506-42E9-85E4-BABCDA6FD785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C1-3BFE-4B76-A0E4-291C1E2F63F5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B53-50CA-46FE-9563-11B06F935227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A14-0D90-4ED1-8840-7FD26CFCFCAD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C162-EEA5-47E0-B3A0-52922476F346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D10-4338-4730-A976-3924A27D6EDD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A22A-8263-4E82-ADAB-F6C01A678CEC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065B-18C3-4BAD-80C3-5F5B38121F28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7ED5-D757-4AC2-98C5-9209683354DD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201D-5ED5-4232-96B3-F78FFD5DB184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10E5-978D-457E-BA7F-2641BA28257A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6A6C-5E63-4399-A25D-1E1FEAD661F9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50EF-3AF0-432B-B5AD-212995952C7A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xmlns="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3B854AB-52FC-5D22-6537-2E3C7DBEACCA}"/>
              </a:ext>
            </a:extLst>
          </p:cNvPr>
          <p:cNvCxnSpPr/>
          <p:nvPr/>
        </p:nvCxnSpPr>
        <p:spPr>
          <a:xfrm>
            <a:off x="524107" y="546410"/>
            <a:ext cx="10147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AA2631-352C-65FE-0219-3B4174D002DE}"/>
              </a:ext>
            </a:extLst>
          </p:cNvPr>
          <p:cNvSpPr txBox="1"/>
          <p:nvPr/>
        </p:nvSpPr>
        <p:spPr>
          <a:xfrm>
            <a:off x="3037311" y="2382560"/>
            <a:ext cx="6117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bg1"/>
                </a:solidFill>
              </a:rPr>
              <a:t>타자 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게임</a:t>
            </a:r>
            <a:r>
              <a:rPr lang="en-US" altLang="ko-KR" sz="9600" b="1" smtClean="0">
                <a:solidFill>
                  <a:schemeClr val="bg1"/>
                </a:solidFill>
              </a:rPr>
              <a:t>1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7D2C56-A996-079F-DC07-1D70670DCFA5}"/>
              </a:ext>
            </a:extLst>
          </p:cNvPr>
          <p:cNvSpPr txBox="1"/>
          <p:nvPr/>
        </p:nvSpPr>
        <p:spPr>
          <a:xfrm>
            <a:off x="10702107" y="599935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2024.08.22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작성자 </a:t>
            </a:r>
            <a:r>
              <a:rPr lang="ko-KR" altLang="en-US" sz="1200" dirty="0" smtClean="0">
                <a:solidFill>
                  <a:schemeClr val="bg1"/>
                </a:solidFill>
              </a:rPr>
              <a:t>이원재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6130" y="759625"/>
            <a:ext cx="57479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rbel" panose="020B0503020204020204" pitchFamily="34" charset="0"/>
              </a:rPr>
              <a:t>1.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최고레벨인</a:t>
            </a:r>
            <a:r>
              <a:rPr lang="ko-KR" altLang="en-US" sz="2000" dirty="0" smtClean="0">
                <a:latin typeface="Corbel" panose="020B0503020204020204" pitchFamily="34" charset="0"/>
              </a:rPr>
              <a:t> </a:t>
            </a:r>
            <a:r>
              <a:rPr lang="en-US" altLang="ko-KR" sz="2000" dirty="0" smtClean="0">
                <a:latin typeface="Corbel" panose="020B0503020204020204" pitchFamily="34" charset="0"/>
              </a:rPr>
              <a:t>6</a:t>
            </a:r>
            <a:r>
              <a:rPr lang="ko-KR" altLang="en-US" sz="2000" dirty="0" smtClean="0">
                <a:latin typeface="Corbel" panose="020B0503020204020204" pitchFamily="34" charset="0"/>
              </a:rPr>
              <a:t>단계를 클리어하면</a:t>
            </a:r>
            <a:r>
              <a:rPr lang="en-US" altLang="ko-KR" sz="2000" dirty="0" smtClean="0">
                <a:latin typeface="Corbel" panose="020B0503020204020204" pitchFamily="34" charset="0"/>
              </a:rPr>
              <a:t>(location==6)</a:t>
            </a: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(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클리어조건</a:t>
            </a:r>
            <a:r>
              <a:rPr lang="en-US" altLang="ko-KR" sz="2000" dirty="0" smtClean="0">
                <a:latin typeface="Corbel" panose="020B0503020204020204" pitchFamily="34" charset="0"/>
              </a:rPr>
              <a:t>: </a:t>
            </a:r>
            <a:r>
              <a:rPr lang="ko-KR" altLang="en-US" sz="2000" dirty="0" smtClean="0">
                <a:latin typeface="Corbel" panose="020B0503020204020204" pitchFamily="34" charset="0"/>
              </a:rPr>
              <a:t>점수</a:t>
            </a:r>
            <a:r>
              <a:rPr lang="en-US" altLang="ko-KR" sz="2000" dirty="0" smtClean="0">
                <a:latin typeface="Corbel" panose="020B0503020204020204" pitchFamily="34" charset="0"/>
              </a:rPr>
              <a:t>,</a:t>
            </a:r>
            <a:r>
              <a:rPr lang="ko-KR" altLang="en-US" sz="2000" dirty="0" smtClean="0">
                <a:latin typeface="Corbel" panose="020B0503020204020204" pitchFamily="34" charset="0"/>
              </a:rPr>
              <a:t>정확도</a:t>
            </a:r>
            <a:r>
              <a:rPr lang="en-US" altLang="ko-KR" sz="2000" dirty="0" smtClean="0">
                <a:latin typeface="Corbel" panose="020B0503020204020204" pitchFamily="34" charset="0"/>
              </a:rPr>
              <a:t>100)</a:t>
            </a:r>
          </a:p>
          <a:p>
            <a:r>
              <a:rPr lang="ko-KR" altLang="en-US" sz="2000" dirty="0" err="1" smtClean="0">
                <a:latin typeface="Corbel" panose="020B0503020204020204" pitchFamily="34" charset="0"/>
              </a:rPr>
              <a:t>게임종료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3.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Beforescore</a:t>
            </a:r>
            <a:r>
              <a:rPr lang="ko-KR" altLang="en-US" sz="2000" dirty="0" smtClean="0">
                <a:latin typeface="Corbel" panose="020B0503020204020204" pitchFamily="34" charset="0"/>
              </a:rPr>
              <a:t>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이고 정확도가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이면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ko-KR" altLang="en-US" sz="2000" dirty="0" err="1" smtClean="0">
                <a:latin typeface="Corbel" panose="020B0503020204020204" pitchFamily="34" charset="0"/>
              </a:rPr>
              <a:t>숙련자로</a:t>
            </a:r>
            <a:r>
              <a:rPr lang="ko-KR" altLang="en-US" sz="2000" dirty="0" smtClean="0">
                <a:latin typeface="Corbel" panose="020B0503020204020204" pitchFamily="34" charset="0"/>
              </a:rPr>
              <a:t> 판단하여 최고 난이도로 이동하도록 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Location=6</a:t>
            </a:r>
            <a:r>
              <a:rPr lang="ko-KR" altLang="en-US" sz="2000" dirty="0" smtClean="0">
                <a:latin typeface="Corbel" panose="020B0503020204020204" pitchFamily="34" charset="0"/>
              </a:rPr>
              <a:t>으로 지정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2. 100</a:t>
            </a:r>
            <a:r>
              <a:rPr lang="ko-KR" altLang="en-US" sz="2000" dirty="0" smtClean="0">
                <a:latin typeface="Corbel" panose="020B0503020204020204" pitchFamily="34" charset="0"/>
              </a:rPr>
              <a:t>점을 받으면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beforescore</a:t>
            </a:r>
            <a:r>
              <a:rPr lang="en-US" altLang="ko-KR" sz="2000" dirty="0" smtClean="0">
                <a:latin typeface="Corbel" panose="020B0503020204020204" pitchFamily="34" charset="0"/>
              </a:rPr>
              <a:t> </a:t>
            </a:r>
            <a:r>
              <a:rPr lang="ko-KR" altLang="en-US" sz="2000" dirty="0" smtClean="0">
                <a:latin typeface="Corbel" panose="020B0503020204020204" pitchFamily="34" charset="0"/>
              </a:rPr>
              <a:t>변수에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을 저장하고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다음 게임을 돌린다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location++</a:t>
            </a:r>
            <a:r>
              <a:rPr lang="ko-KR" altLang="en-US" sz="2000" dirty="0" smtClean="0">
                <a:latin typeface="Corbel" panose="020B0503020204020204" pitchFamily="34" charset="0"/>
              </a:rPr>
              <a:t>을 하여 다음 게임을 시작한다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632"/>
            <a:ext cx="6076210" cy="49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9048B0A-3890-ED38-C9F4-F6EF9B447F3D}"/>
              </a:ext>
            </a:extLst>
          </p:cNvPr>
          <p:cNvSpPr txBox="1"/>
          <p:nvPr/>
        </p:nvSpPr>
        <p:spPr>
          <a:xfrm>
            <a:off x="1738918" y="72237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CF543F-9FD1-1267-8C8C-BDBA915270E5}"/>
              </a:ext>
            </a:extLst>
          </p:cNvPr>
          <p:cNvSpPr txBox="1"/>
          <p:nvPr/>
        </p:nvSpPr>
        <p:spPr>
          <a:xfrm>
            <a:off x="1405053" y="18511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873FF2D-9766-BDB2-C8F6-75A8D7FDBCAA}"/>
              </a:ext>
            </a:extLst>
          </p:cNvPr>
          <p:cNvSpPr txBox="1"/>
          <p:nvPr/>
        </p:nvSpPr>
        <p:spPr>
          <a:xfrm>
            <a:off x="2740333" y="1897268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타자 게임이란</a:t>
            </a:r>
            <a:r>
              <a:rPr lang="en-US" altLang="ko-KR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4E43283-2121-4A86-1A61-65FB81456B97}"/>
              </a:ext>
            </a:extLst>
          </p:cNvPr>
          <p:cNvSpPr txBox="1"/>
          <p:nvPr/>
        </p:nvSpPr>
        <p:spPr>
          <a:xfrm>
            <a:off x="1405053" y="29862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CB0A293-337D-3A25-5995-1EEFDE05CBA6}"/>
              </a:ext>
            </a:extLst>
          </p:cNvPr>
          <p:cNvSpPr txBox="1"/>
          <p:nvPr/>
        </p:nvSpPr>
        <p:spPr>
          <a:xfrm>
            <a:off x="2740333" y="3032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규칙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FCD578-DE6D-7383-325C-08BF2EC0BF2B}"/>
              </a:ext>
            </a:extLst>
          </p:cNvPr>
          <p:cNvSpPr txBox="1"/>
          <p:nvPr/>
        </p:nvSpPr>
        <p:spPr>
          <a:xfrm>
            <a:off x="1405053" y="412148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FD1E673-907A-A2DE-A558-ED65B0F00F35}"/>
              </a:ext>
            </a:extLst>
          </p:cNvPr>
          <p:cNvSpPr txBox="1"/>
          <p:nvPr/>
        </p:nvSpPr>
        <p:spPr>
          <a:xfrm>
            <a:off x="2740333" y="41676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분석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6A18E74-CD70-3687-6618-24F77FD9A450}"/>
              </a:ext>
            </a:extLst>
          </p:cNvPr>
          <p:cNvSpPr txBox="1"/>
          <p:nvPr/>
        </p:nvSpPr>
        <p:spPr>
          <a:xfrm>
            <a:off x="1405053" y="525667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79EF877-55E1-193D-A558-E0C805A954CE}"/>
              </a:ext>
            </a:extLst>
          </p:cNvPr>
          <p:cNvSpPr txBox="1"/>
          <p:nvPr/>
        </p:nvSpPr>
        <p:spPr>
          <a:xfrm>
            <a:off x="2740333" y="530284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30" name="바닥글 개체 틀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8712" y="1377537"/>
            <a:ext cx="11472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ko-KR" altLang="en-US" sz="2000" dirty="0" smtClean="0"/>
              <a:t>단어 타자 게임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배열에 미리 저장된 문자를 랜덤으로 출력</a:t>
            </a:r>
            <a:endParaRPr lang="en-US" altLang="ko-KR" sz="2000" dirty="0" smtClean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출력된 문자를 입력하여 정답을 맞추면 점수가 증가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틀리면 점수가 감소하는 게임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타자 게임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4831945" y="3267850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29" y="4296881"/>
            <a:ext cx="11472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정답</a:t>
            </a:r>
            <a:r>
              <a:rPr lang="en-US" altLang="ko-KR" sz="2000" dirty="0" smtClean="0"/>
              <a:t>: +20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오답</a:t>
            </a:r>
            <a:r>
              <a:rPr lang="en-US" altLang="ko-KR" sz="2000" dirty="0" smtClean="0"/>
              <a:t>: -10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14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게임 난이도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레벨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1~6</a:t>
            </a:r>
            <a:r>
              <a:rPr lang="ko-KR" altLang="en-US" sz="2000" dirty="0" smtClean="0"/>
              <a:t>단계로 설정</a:t>
            </a:r>
            <a:endParaRPr lang="en-US" altLang="ko-KR" sz="2000" dirty="0" smtClean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현재 게임에서 답변 횟수가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 될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점수가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점 이상일 경우 정확도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표기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동시에 조건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 따라 난이도 변경 및 게임 종료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95F627-55D1-E011-B02F-83023BB3539B}"/>
              </a:ext>
            </a:extLst>
          </p:cNvPr>
          <p:cNvSpPr txBox="1"/>
          <p:nvPr/>
        </p:nvSpPr>
        <p:spPr>
          <a:xfrm>
            <a:off x="9021946" y="3556415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규칙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6834" y="3645721"/>
            <a:ext cx="6152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난이도에 따른 문자열을 배열에 저장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2</a:t>
            </a:r>
            <a:r>
              <a:rPr lang="ko-KR" altLang="en-US" sz="2000" dirty="0" smtClean="0">
                <a:latin typeface="Corbel" panose="020B0503020204020204" pitchFamily="34" charset="0"/>
              </a:rPr>
              <a:t>차원 배열을 이용하여 배열 저장</a:t>
            </a:r>
            <a:r>
              <a:rPr lang="en-US" altLang="ko-KR" sz="2000" dirty="0" smtClean="0">
                <a:latin typeface="Corbel" panose="020B0503020204020204" pitchFamily="34" charset="0"/>
              </a:rPr>
              <a:t>(2</a:t>
            </a:r>
            <a:r>
              <a:rPr lang="ko-KR" altLang="en-US" sz="2000" dirty="0" smtClean="0">
                <a:latin typeface="Corbel" panose="020B0503020204020204" pitchFamily="34" charset="0"/>
              </a:rPr>
              <a:t>차원 배열 활용</a:t>
            </a:r>
            <a:r>
              <a:rPr lang="en-US" altLang="ko-KR" sz="2000" dirty="0" smtClean="0">
                <a:latin typeface="Corbel" panose="020B0503020204020204" pitchFamily="34" charset="0"/>
              </a:rPr>
              <a:t>x)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3" y="698729"/>
            <a:ext cx="7362825" cy="2847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9553" y="6303661"/>
            <a:ext cx="532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 랜덤 단어 출력과 키보드 입력을 위한 코드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40" y="4955297"/>
            <a:ext cx="5261147" cy="107736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4771374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5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1081" y="1219991"/>
            <a:ext cx="615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점수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평균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게임 내 문제 횟수 저장을 위한 변수 선언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endParaRPr lang="en-US" altLang="ko-KR" sz="1400" dirty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정답과 오답 판별 </a:t>
            </a:r>
            <a:r>
              <a:rPr lang="en-US" altLang="ko-KR" sz="2000" dirty="0" smtClean="0">
                <a:latin typeface="Corbel" panose="020B0503020204020204" pitchFamily="34" charset="0"/>
              </a:rPr>
              <a:t>-&gt; </a:t>
            </a:r>
            <a:r>
              <a:rPr lang="ko-KR" altLang="en-US" sz="2000" dirty="0" smtClean="0">
                <a:latin typeface="Corbel" panose="020B0503020204020204" pitchFamily="34" charset="0"/>
              </a:rPr>
              <a:t>변수에 저장하여 비교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4" y="993332"/>
            <a:ext cx="4213728" cy="4576199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3212" y="4266696"/>
            <a:ext cx="6152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값에 따라 레벨 이동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숙련자</a:t>
            </a:r>
            <a:r>
              <a:rPr lang="ko-KR" altLang="en-US" sz="2000" dirty="0" smtClean="0">
                <a:latin typeface="Corbel" panose="020B0503020204020204" pitchFamily="34" charset="0"/>
              </a:rPr>
              <a:t> 판별을 위한 변수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105717" y="1246080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103733" y="2450998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101349" y="4571364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6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61" y="1533663"/>
            <a:ext cx="51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시작 </a:t>
            </a:r>
            <a:r>
              <a:rPr lang="en-US" altLang="ko-KR" sz="2000" dirty="0" smtClean="0">
                <a:latin typeface="Corbel" panose="020B0503020204020204" pitchFamily="34" charset="0"/>
              </a:rPr>
              <a:t>or </a:t>
            </a:r>
            <a:r>
              <a:rPr lang="ko-KR" altLang="en-US" sz="2000" dirty="0" smtClean="0">
                <a:latin typeface="Corbel" panose="020B0503020204020204" pitchFamily="34" charset="0"/>
              </a:rPr>
              <a:t>종료를 입력 받아 게임 진행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809" y="4708437"/>
            <a:ext cx="532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 랜덤 단어 출력과 키보드 입력을 위한 코드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5" y="473651"/>
            <a:ext cx="5063839" cy="951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09" y="2886753"/>
            <a:ext cx="5482940" cy="81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54" y="2732374"/>
            <a:ext cx="4735191" cy="39059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811" y="1259649"/>
            <a:ext cx="4202716" cy="1127291"/>
          </a:xfrm>
          <a:prstGeom prst="rect">
            <a:avLst/>
          </a:prstGeom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2872309" y="2856687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733410" y="1534100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976553" y="2769201"/>
            <a:ext cx="1447252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9401" y="3346426"/>
            <a:ext cx="12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FF0000"/>
                  </a:solidFill>
                </a:ln>
                <a:latin typeface="Corbel" panose="020B0503020204020204" pitchFamily="34" charset="0"/>
              </a:rPr>
              <a:t>새로 시작</a:t>
            </a:r>
            <a:endParaRPr lang="en-US" altLang="ko-KR" sz="2000" dirty="0">
              <a:ln>
                <a:solidFill>
                  <a:srgbClr val="FF0000"/>
                </a:solidFill>
              </a:ln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749" y="2460823"/>
            <a:ext cx="251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F0000"/>
                  </a:solidFill>
                </a:ln>
                <a:latin typeface="Corbel" panose="020B0503020204020204" pitchFamily="34" charset="0"/>
              </a:rPr>
              <a:t>게임 중 다시 시작</a:t>
            </a:r>
            <a:endParaRPr lang="en-US" altLang="ko-KR" sz="2000" dirty="0">
              <a:ln>
                <a:solidFill>
                  <a:srgbClr val="FF0000"/>
                </a:solidFill>
              </a:ln>
              <a:latin typeface="Corbel" panose="020B0503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7723" y="1275362"/>
            <a:ext cx="251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lumMod val="90000"/>
                      <a:lumOff val="10000"/>
                    </a:schemeClr>
                  </a:solidFill>
                </a:ln>
                <a:latin typeface="Corbel" panose="020B0503020204020204" pitchFamily="34" charset="0"/>
              </a:rPr>
              <a:t>종료</a:t>
            </a:r>
            <a:endParaRPr lang="en-US" altLang="ko-KR" sz="2000" dirty="0">
              <a:ln>
                <a:solidFill>
                  <a:schemeClr val="accent1">
                    <a:lumMod val="90000"/>
                    <a:lumOff val="10000"/>
                  </a:schemeClr>
                </a:solidFill>
              </a:ln>
              <a:latin typeface="Corbel" panose="020B0503020204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339065" y="4152792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1900" y="589123"/>
            <a:ext cx="7512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if</a:t>
            </a:r>
            <a:r>
              <a:rPr lang="ko-KR" altLang="en-US" sz="2000" dirty="0" smtClean="0">
                <a:latin typeface="Corbel" panose="020B0503020204020204" pitchFamily="34" charset="0"/>
              </a:rPr>
              <a:t>문을 이용하여 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변수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 </a:t>
            </a:r>
            <a:r>
              <a:rPr lang="ko-KR" altLang="en-US" sz="2000" dirty="0" smtClean="0">
                <a:latin typeface="Corbel" panose="020B0503020204020204" pitchFamily="34" charset="0"/>
              </a:rPr>
              <a:t>값에 따라</a:t>
            </a:r>
            <a:r>
              <a:rPr lang="en-US" altLang="ko-KR" sz="2000" dirty="0">
                <a:latin typeface="Corbel" panose="020B0503020204020204" pitchFamily="34" charset="0"/>
              </a:rPr>
              <a:t> </a:t>
            </a:r>
            <a:r>
              <a:rPr lang="ko-KR" altLang="en-US" sz="2000" dirty="0" smtClean="0">
                <a:latin typeface="Corbel" panose="020B0503020204020204" pitchFamily="34" charset="0"/>
              </a:rPr>
              <a:t>다른 변수를 지정하도록 코드 작성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 -&gt; </a:t>
            </a:r>
            <a:r>
              <a:rPr lang="ko-KR" altLang="en-US" sz="2000" dirty="0" smtClean="0">
                <a:latin typeface="Corbel" panose="020B0503020204020204" pitchFamily="34" charset="0"/>
              </a:rPr>
              <a:t>예</a:t>
            </a:r>
            <a:r>
              <a:rPr lang="en-US" altLang="ko-KR" sz="2000" dirty="0" smtClean="0">
                <a:latin typeface="Corbel" panose="020B0503020204020204" pitchFamily="34" charset="0"/>
              </a:rPr>
              <a:t>)location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이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일 경우 </a:t>
            </a:r>
            <a:r>
              <a:rPr lang="en-US" altLang="ko-KR" sz="2000" dirty="0" smtClean="0">
                <a:latin typeface="Corbel" panose="020B0503020204020204" pitchFamily="34" charset="0"/>
              </a:rPr>
              <a:t>arrLevel1</a:t>
            </a:r>
            <a:r>
              <a:rPr lang="ko-KR" altLang="en-US" sz="2000" dirty="0" smtClean="0">
                <a:latin typeface="Corbel" panose="020B0503020204020204" pitchFamily="34" charset="0"/>
              </a:rPr>
              <a:t>에서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랜덤한</a:t>
            </a:r>
            <a:r>
              <a:rPr lang="ko-KR" altLang="en-US" sz="2000" dirty="0" smtClean="0">
                <a:latin typeface="Corbel" panose="020B0503020204020204" pitchFamily="34" charset="0"/>
              </a:rPr>
              <a:t> 문자를 받도록 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>
                <a:latin typeface="Corbel" panose="020B0503020204020204" pitchFamily="34" charset="0"/>
              </a:rPr>
              <a:t>location</a:t>
            </a:r>
            <a:r>
              <a:rPr lang="ko-KR" altLang="en-US" sz="2000" dirty="0">
                <a:latin typeface="Corbel" panose="020B0503020204020204" pitchFamily="34" charset="0"/>
              </a:rPr>
              <a:t>이 </a:t>
            </a:r>
            <a:r>
              <a:rPr lang="en-US" altLang="ko-KR" sz="2000" dirty="0" smtClean="0">
                <a:latin typeface="Corbel" panose="020B0503020204020204" pitchFamily="34" charset="0"/>
              </a:rPr>
              <a:t>2</a:t>
            </a:r>
            <a:r>
              <a:rPr lang="ko-KR" altLang="en-US" sz="2000" dirty="0" smtClean="0">
                <a:latin typeface="Corbel" panose="020B0503020204020204" pitchFamily="34" charset="0"/>
              </a:rPr>
              <a:t>일 </a:t>
            </a:r>
            <a:r>
              <a:rPr lang="ko-KR" altLang="en-US" sz="2000" dirty="0">
                <a:latin typeface="Corbel" panose="020B0503020204020204" pitchFamily="34" charset="0"/>
              </a:rPr>
              <a:t>경우 </a:t>
            </a:r>
            <a:r>
              <a:rPr lang="en-US" altLang="ko-KR" sz="2000" dirty="0" smtClean="0">
                <a:latin typeface="Corbel" panose="020B0503020204020204" pitchFamily="34" charset="0"/>
              </a:rPr>
              <a:t>arrLevel2</a:t>
            </a:r>
            <a:r>
              <a:rPr lang="ko-KR" altLang="en-US" sz="2000" dirty="0" smtClean="0">
                <a:latin typeface="Corbel" panose="020B0503020204020204" pitchFamily="34" charset="0"/>
              </a:rPr>
              <a:t>에서 </a:t>
            </a:r>
            <a:r>
              <a:rPr lang="ko-KR" altLang="en-US" sz="2000" dirty="0" err="1">
                <a:latin typeface="Corbel" panose="020B0503020204020204" pitchFamily="34" charset="0"/>
              </a:rPr>
              <a:t>랜덤한</a:t>
            </a:r>
            <a:r>
              <a:rPr lang="ko-KR" altLang="en-US" sz="2000" dirty="0">
                <a:latin typeface="Corbel" panose="020B0503020204020204" pitchFamily="34" charset="0"/>
              </a:rPr>
              <a:t> 문자를 받도록 </a:t>
            </a:r>
            <a:r>
              <a:rPr lang="ko-KR" altLang="en-US" sz="2000" dirty="0" smtClean="0">
                <a:latin typeface="Corbel" panose="020B0503020204020204" pitchFamily="34" charset="0"/>
              </a:rPr>
              <a:t>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2. </a:t>
            </a:r>
            <a:r>
              <a:rPr lang="ko-KR" altLang="en-US" sz="2000" dirty="0" smtClean="0">
                <a:latin typeface="Corbel" panose="020B0503020204020204" pitchFamily="34" charset="0"/>
              </a:rPr>
              <a:t>키보드로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입력받은</a:t>
            </a:r>
            <a:r>
              <a:rPr lang="ko-KR" altLang="en-US" sz="2000" dirty="0" smtClean="0">
                <a:latin typeface="Corbel" panose="020B0503020204020204" pitchFamily="34" charset="0"/>
              </a:rPr>
              <a:t> 문자도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에 따라 각기 다른 변수에 저장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4" y="283417"/>
            <a:ext cx="3986756" cy="63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663" y="3929883"/>
            <a:ext cx="7512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각 레벨에서 출력된 단어와 입력된 단어가 같은지 판단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정답일 경우에는 입력한 변수인 </a:t>
            </a:r>
            <a:r>
              <a:rPr lang="en-US" altLang="ko-KR" sz="2000" dirty="0" smtClean="0">
                <a:latin typeface="Corbel" panose="020B0503020204020204" pitchFamily="34" charset="0"/>
              </a:rPr>
              <a:t>t1~t6</a:t>
            </a:r>
            <a:r>
              <a:rPr lang="ko-KR" altLang="en-US" sz="2000" dirty="0" smtClean="0">
                <a:latin typeface="Corbel" panose="020B0503020204020204" pitchFamily="34" charset="0"/>
              </a:rPr>
              <a:t>를 초기화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(</a:t>
            </a:r>
            <a:r>
              <a:rPr lang="ko-KR" altLang="en-US" sz="2000" dirty="0" smtClean="0">
                <a:latin typeface="Corbel" panose="020B0503020204020204" pitchFamily="34" charset="0"/>
              </a:rPr>
              <a:t>정답이 저장되어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다음 레벨에서 오답인 경우에도 정답으로 처리됨을 방지</a:t>
            </a:r>
            <a:r>
              <a:rPr lang="en-US" altLang="ko-KR" sz="2000" dirty="0" smtClean="0">
                <a:latin typeface="Corbel" panose="020B0503020204020204" pitchFamily="34" charset="0"/>
              </a:rPr>
              <a:t>)</a:t>
            </a: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3" y="492516"/>
            <a:ext cx="7425418" cy="33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0260" y="5093665"/>
            <a:ext cx="751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한 레벨당 게임 횟수가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</a:t>
            </a:r>
            <a:r>
              <a:rPr lang="ko-KR" altLang="en-US" sz="2000" dirty="0" smtClean="0">
                <a:latin typeface="Corbel" panose="020B0503020204020204" pitchFamily="34" charset="0"/>
              </a:rPr>
              <a:t>이 되면 점수를 판단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점수가 </a:t>
            </a:r>
            <a:r>
              <a:rPr lang="en-US" altLang="ko-KR" sz="2000" dirty="0" smtClean="0">
                <a:latin typeface="Corbel" panose="020B0503020204020204" pitchFamily="34" charset="0"/>
              </a:rPr>
              <a:t>0</a:t>
            </a:r>
            <a:r>
              <a:rPr lang="ko-KR" altLang="en-US" sz="2000" dirty="0" smtClean="0">
                <a:latin typeface="Corbel" panose="020B0503020204020204" pitchFamily="34" charset="0"/>
              </a:rPr>
              <a:t>보다 작으면 게임을 종료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rbel" panose="020B0503020204020204" pitchFamily="34" charset="0"/>
              </a:rPr>
              <a:t>30</a:t>
            </a:r>
            <a:r>
              <a:rPr lang="ko-KR" altLang="en-US" sz="2000" dirty="0" smtClean="0">
                <a:latin typeface="Corbel" panose="020B0503020204020204" pitchFamily="34" charset="0"/>
              </a:rPr>
              <a:t>이하에는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단계부터 다시 시작하도록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locatio</a:t>
            </a:r>
            <a:r>
              <a:rPr lang="ko-KR" altLang="en-US" sz="2000" dirty="0" smtClean="0">
                <a:latin typeface="Corbel" panose="020B0503020204020204" pitchFamily="34" charset="0"/>
              </a:rPr>
              <a:t>을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로 지정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rbel" panose="020B0503020204020204" pitchFamily="34" charset="0"/>
              </a:rPr>
              <a:t>31~99</a:t>
            </a:r>
            <a:r>
              <a:rPr lang="ko-KR" altLang="en-US" sz="2000" dirty="0" smtClean="0">
                <a:latin typeface="Corbel" panose="020B0503020204020204" pitchFamily="34" charset="0"/>
              </a:rPr>
              <a:t>까지는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i</a:t>
            </a:r>
            <a:r>
              <a:rPr lang="ko-KR" altLang="en-US" sz="2000" dirty="0" smtClean="0">
                <a:latin typeface="Corbel" panose="020B0503020204020204" pitchFamily="34" charset="0"/>
              </a:rPr>
              <a:t>를 </a:t>
            </a:r>
            <a:r>
              <a:rPr lang="en-US" altLang="ko-KR" sz="2000" dirty="0" smtClean="0">
                <a:latin typeface="Corbel" panose="020B0503020204020204" pitchFamily="34" charset="0"/>
              </a:rPr>
              <a:t>-1</a:t>
            </a:r>
            <a:r>
              <a:rPr lang="ko-KR" altLang="en-US" sz="2000" dirty="0" smtClean="0">
                <a:latin typeface="Corbel" panose="020B0503020204020204" pitchFamily="34" charset="0"/>
              </a:rPr>
              <a:t>로 설정하여 현재 난이도를 다시 하도록 함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6" y="473420"/>
            <a:ext cx="6487710" cy="43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520</Words>
  <Application>Microsoft Office PowerPoint</Application>
  <PresentationFormat>사용자 지정</PresentationFormat>
  <Paragraphs>99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이원재</cp:lastModifiedBy>
  <cp:revision>37</cp:revision>
  <dcterms:created xsi:type="dcterms:W3CDTF">2023-04-24T02:25:46Z</dcterms:created>
  <dcterms:modified xsi:type="dcterms:W3CDTF">2024-08-22T15:49:31Z</dcterms:modified>
</cp:coreProperties>
</file>