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9" r:id="rId3"/>
    <p:sldId id="294" r:id="rId4"/>
    <p:sldId id="295" r:id="rId5"/>
    <p:sldId id="297" r:id="rId6"/>
    <p:sldId id="296" r:id="rId7"/>
    <p:sldId id="298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F9"/>
    <a:srgbClr val="E5E6E8"/>
    <a:srgbClr val="B28659"/>
    <a:srgbClr val="E5D8C9"/>
    <a:srgbClr val="FDC467"/>
    <a:srgbClr val="05264E"/>
    <a:srgbClr val="3F668F"/>
    <a:srgbClr val="4A7ECA"/>
    <a:srgbClr val="E8CFBF"/>
    <a:srgbClr val="FDCC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5383A-141F-4700-A643-CC554B924DF2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066C7-8369-4D96-9807-E6367040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8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DCAE-50AD-4355-BF40-CFBFD993C557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이원재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5EE9-D71D-47BB-921C-AFCD06535DF6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이원재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71FB-1672-4455-A98F-FCE303DF002B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이원재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AA6D-91B8-495D-98C3-AE1A3C5E42BE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이원재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B623-2FED-4E24-9254-24CB9455CDAD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이원재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8079-1DFE-461A-A411-E95DB545EFD8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이원재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A4E4-4CA2-4AE0-A393-0FE7134D4139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이원재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21DC-B9CC-43C4-8370-F1E8C7B5B014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이원재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384-A2B5-4C70-AB88-220247E73F9D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이원재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422-C8F6-4E10-BBCC-14CE75DEE22E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이원재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CCB0-ADBA-4268-B1FB-EA45B1B1E4C4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이원재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8457-1FD4-4BC5-BC4B-1F3CCAA5382A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이원재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97ACF-57D4-4C5C-8A08-BBFE067CF659}" type="datetime1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이원재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xmlns="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3B854AB-52FC-5D22-6537-2E3C7DBEACCA}"/>
              </a:ext>
            </a:extLst>
          </p:cNvPr>
          <p:cNvCxnSpPr/>
          <p:nvPr/>
        </p:nvCxnSpPr>
        <p:spPr>
          <a:xfrm>
            <a:off x="524107" y="546410"/>
            <a:ext cx="101476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AA2631-352C-65FE-0219-3B4174D002DE}"/>
              </a:ext>
            </a:extLst>
          </p:cNvPr>
          <p:cNvSpPr txBox="1"/>
          <p:nvPr/>
        </p:nvSpPr>
        <p:spPr>
          <a:xfrm>
            <a:off x="3037311" y="2382560"/>
            <a:ext cx="61173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 smtClean="0">
                <a:solidFill>
                  <a:schemeClr val="bg1"/>
                </a:solidFill>
              </a:rPr>
              <a:t>타자 게임</a:t>
            </a:r>
            <a:r>
              <a:rPr lang="en-US" altLang="ko-KR" sz="9600" b="1" smtClean="0">
                <a:solidFill>
                  <a:schemeClr val="bg1"/>
                </a:solidFill>
              </a:rPr>
              <a:t>1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7D2C56-A996-079F-DC07-1D70670DCFA5}"/>
              </a:ext>
            </a:extLst>
          </p:cNvPr>
          <p:cNvSpPr txBox="1"/>
          <p:nvPr/>
        </p:nvSpPr>
        <p:spPr>
          <a:xfrm>
            <a:off x="10702107" y="5999355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2024.08.22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작성자 </a:t>
            </a:r>
            <a:r>
              <a:rPr lang="ko-KR" altLang="en-US" sz="1200" dirty="0" smtClean="0">
                <a:solidFill>
                  <a:schemeClr val="bg1"/>
                </a:solidFill>
              </a:rPr>
              <a:t>이원재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26130" y="759625"/>
            <a:ext cx="574791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Corbel" panose="020B0503020204020204" pitchFamily="34" charset="0"/>
              </a:rPr>
              <a:t>1. 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최고레벨인</a:t>
            </a:r>
            <a:r>
              <a:rPr lang="ko-KR" altLang="en-US" sz="2000" dirty="0" smtClean="0">
                <a:latin typeface="Corbel" panose="020B0503020204020204" pitchFamily="34" charset="0"/>
              </a:rPr>
              <a:t> </a:t>
            </a:r>
            <a:r>
              <a:rPr lang="en-US" altLang="ko-KR" sz="2000" dirty="0" smtClean="0">
                <a:latin typeface="Corbel" panose="020B0503020204020204" pitchFamily="34" charset="0"/>
              </a:rPr>
              <a:t>6</a:t>
            </a:r>
            <a:r>
              <a:rPr lang="ko-KR" altLang="en-US" sz="2000" dirty="0" smtClean="0">
                <a:latin typeface="Corbel" panose="020B0503020204020204" pitchFamily="34" charset="0"/>
              </a:rPr>
              <a:t>단계를 클리어하면</a:t>
            </a:r>
            <a:r>
              <a:rPr lang="en-US" altLang="ko-KR" sz="2000" dirty="0" smtClean="0">
                <a:latin typeface="Corbel" panose="020B0503020204020204" pitchFamily="34" charset="0"/>
              </a:rPr>
              <a:t>(location==6)</a:t>
            </a: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(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클리어조건</a:t>
            </a:r>
            <a:r>
              <a:rPr lang="en-US" altLang="ko-KR" sz="2000" dirty="0" smtClean="0">
                <a:latin typeface="Corbel" panose="020B0503020204020204" pitchFamily="34" charset="0"/>
              </a:rPr>
              <a:t>: </a:t>
            </a:r>
            <a:r>
              <a:rPr lang="ko-KR" altLang="en-US" sz="2000" dirty="0" smtClean="0">
                <a:latin typeface="Corbel" panose="020B0503020204020204" pitchFamily="34" charset="0"/>
              </a:rPr>
              <a:t>점수</a:t>
            </a:r>
            <a:r>
              <a:rPr lang="en-US" altLang="ko-KR" sz="2000" dirty="0" smtClean="0">
                <a:latin typeface="Corbel" panose="020B0503020204020204" pitchFamily="34" charset="0"/>
              </a:rPr>
              <a:t>,</a:t>
            </a:r>
            <a:r>
              <a:rPr lang="ko-KR" altLang="en-US" sz="2000" dirty="0" smtClean="0">
                <a:latin typeface="Corbel" panose="020B0503020204020204" pitchFamily="34" charset="0"/>
              </a:rPr>
              <a:t>정확도</a:t>
            </a:r>
            <a:r>
              <a:rPr lang="en-US" altLang="ko-KR" sz="2000" dirty="0" smtClean="0">
                <a:latin typeface="Corbel" panose="020B0503020204020204" pitchFamily="34" charset="0"/>
              </a:rPr>
              <a:t>100)</a:t>
            </a:r>
          </a:p>
          <a:p>
            <a:r>
              <a:rPr lang="ko-KR" altLang="en-US" sz="2000" dirty="0" err="1" smtClean="0">
                <a:latin typeface="Corbel" panose="020B0503020204020204" pitchFamily="34" charset="0"/>
              </a:rPr>
              <a:t>게임종료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3. </a:t>
            </a:r>
            <a:r>
              <a:rPr lang="en-US" altLang="ko-KR" sz="2000" dirty="0" err="1" smtClean="0">
                <a:latin typeface="Corbel" panose="020B0503020204020204" pitchFamily="34" charset="0"/>
              </a:rPr>
              <a:t>Beforescore</a:t>
            </a:r>
            <a:r>
              <a:rPr lang="ko-KR" altLang="en-US" sz="2000" dirty="0" smtClean="0">
                <a:latin typeface="Corbel" panose="020B0503020204020204" pitchFamily="34" charset="0"/>
              </a:rPr>
              <a:t>가 </a:t>
            </a:r>
            <a:r>
              <a:rPr lang="en-US" altLang="ko-KR" sz="2000" dirty="0" smtClean="0">
                <a:latin typeface="Corbel" panose="020B0503020204020204" pitchFamily="34" charset="0"/>
              </a:rPr>
              <a:t>100</a:t>
            </a:r>
            <a:r>
              <a:rPr lang="ko-KR" altLang="en-US" sz="2000" dirty="0" smtClean="0">
                <a:latin typeface="Corbel" panose="020B0503020204020204" pitchFamily="34" charset="0"/>
              </a:rPr>
              <a:t>이고 정확도가 </a:t>
            </a:r>
            <a:r>
              <a:rPr lang="en-US" altLang="ko-KR" sz="2000" dirty="0" smtClean="0">
                <a:latin typeface="Corbel" panose="020B0503020204020204" pitchFamily="34" charset="0"/>
              </a:rPr>
              <a:t>100</a:t>
            </a:r>
            <a:r>
              <a:rPr lang="ko-KR" altLang="en-US" sz="2000" dirty="0" smtClean="0">
                <a:latin typeface="Corbel" panose="020B0503020204020204" pitchFamily="34" charset="0"/>
              </a:rPr>
              <a:t>이면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ko-KR" altLang="en-US" sz="2000" dirty="0" err="1" smtClean="0">
                <a:latin typeface="Corbel" panose="020B0503020204020204" pitchFamily="34" charset="0"/>
              </a:rPr>
              <a:t>숙련자로</a:t>
            </a:r>
            <a:r>
              <a:rPr lang="ko-KR" altLang="en-US" sz="2000" dirty="0" smtClean="0">
                <a:latin typeface="Corbel" panose="020B0503020204020204" pitchFamily="34" charset="0"/>
              </a:rPr>
              <a:t> 판단하여 최고 난이도로 이동하도록 함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Location=6</a:t>
            </a:r>
            <a:r>
              <a:rPr lang="ko-KR" altLang="en-US" sz="2000" dirty="0" smtClean="0">
                <a:latin typeface="Corbel" panose="020B0503020204020204" pitchFamily="34" charset="0"/>
              </a:rPr>
              <a:t>으로 지정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2. 100</a:t>
            </a:r>
            <a:r>
              <a:rPr lang="ko-KR" altLang="en-US" sz="2000" dirty="0" smtClean="0">
                <a:latin typeface="Corbel" panose="020B0503020204020204" pitchFamily="34" charset="0"/>
              </a:rPr>
              <a:t>점을 받으면 </a:t>
            </a:r>
            <a:r>
              <a:rPr lang="en-US" altLang="ko-KR" sz="2000" dirty="0" err="1" smtClean="0">
                <a:latin typeface="Corbel" panose="020B0503020204020204" pitchFamily="34" charset="0"/>
              </a:rPr>
              <a:t>beforescore</a:t>
            </a:r>
            <a:r>
              <a:rPr lang="en-US" altLang="ko-KR" sz="2000" dirty="0" smtClean="0">
                <a:latin typeface="Corbel" panose="020B0503020204020204" pitchFamily="34" charset="0"/>
              </a:rPr>
              <a:t> </a:t>
            </a:r>
            <a:r>
              <a:rPr lang="ko-KR" altLang="en-US" sz="2000" dirty="0" smtClean="0">
                <a:latin typeface="Corbel" panose="020B0503020204020204" pitchFamily="34" charset="0"/>
              </a:rPr>
              <a:t>변수에 </a:t>
            </a:r>
            <a:r>
              <a:rPr lang="en-US" altLang="ko-KR" sz="2000" dirty="0" smtClean="0">
                <a:latin typeface="Corbel" panose="020B0503020204020204" pitchFamily="34" charset="0"/>
              </a:rPr>
              <a:t>100</a:t>
            </a:r>
            <a:r>
              <a:rPr lang="ko-KR" altLang="en-US" sz="2000" dirty="0" smtClean="0">
                <a:latin typeface="Corbel" panose="020B0503020204020204" pitchFamily="34" charset="0"/>
              </a:rPr>
              <a:t>을 저장하고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ko-KR" altLang="en-US" sz="2000" dirty="0" smtClean="0">
                <a:latin typeface="Corbel" panose="020B0503020204020204" pitchFamily="34" charset="0"/>
              </a:rPr>
              <a:t>다음 게임을 돌린다</a:t>
            </a:r>
            <a:r>
              <a:rPr lang="en-US" altLang="ko-KR" sz="2000" dirty="0" smtClean="0">
                <a:latin typeface="Corbel" panose="020B0503020204020204" pitchFamily="34" charset="0"/>
              </a:rPr>
              <a:t>.</a:t>
            </a: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location++</a:t>
            </a:r>
            <a:r>
              <a:rPr lang="ko-KR" altLang="en-US" sz="2000" dirty="0" smtClean="0">
                <a:latin typeface="Corbel" panose="020B0503020204020204" pitchFamily="34" charset="0"/>
              </a:rPr>
              <a:t>을 하여 다음 게임을 시작한다</a:t>
            </a:r>
            <a:r>
              <a:rPr lang="en-US" altLang="ko-KR" sz="2000" dirty="0" smtClean="0">
                <a:latin typeface="Corbel" panose="020B0503020204020204" pitchFamily="34" charset="0"/>
              </a:rPr>
              <a:t>.</a:t>
            </a:r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632"/>
            <a:ext cx="6076210" cy="49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9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E95F627-55D1-E011-B02F-83023BB3539B}"/>
              </a:ext>
            </a:extLst>
          </p:cNvPr>
          <p:cNvSpPr txBox="1"/>
          <p:nvPr/>
        </p:nvSpPr>
        <p:spPr>
          <a:xfrm>
            <a:off x="568712" y="613318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9048B0A-3890-ED38-C9F4-F6EF9B447F3D}"/>
              </a:ext>
            </a:extLst>
          </p:cNvPr>
          <p:cNvSpPr txBox="1"/>
          <p:nvPr/>
        </p:nvSpPr>
        <p:spPr>
          <a:xfrm>
            <a:off x="1738918" y="722376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0CF543F-9FD1-1267-8C8C-BDBA915270E5}"/>
              </a:ext>
            </a:extLst>
          </p:cNvPr>
          <p:cNvSpPr txBox="1"/>
          <p:nvPr/>
        </p:nvSpPr>
        <p:spPr>
          <a:xfrm>
            <a:off x="1405053" y="185110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873FF2D-9766-BDB2-C8F6-75A8D7FDBCAA}"/>
              </a:ext>
            </a:extLst>
          </p:cNvPr>
          <p:cNvSpPr txBox="1"/>
          <p:nvPr/>
        </p:nvSpPr>
        <p:spPr>
          <a:xfrm>
            <a:off x="2740333" y="1897268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타자 게임이란</a:t>
            </a:r>
            <a:r>
              <a:rPr lang="en-US" altLang="ko-KR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4E43283-2121-4A86-1A61-65FB81456B97}"/>
              </a:ext>
            </a:extLst>
          </p:cNvPr>
          <p:cNvSpPr txBox="1"/>
          <p:nvPr/>
        </p:nvSpPr>
        <p:spPr>
          <a:xfrm>
            <a:off x="1405053" y="298629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CB0A293-337D-3A25-5995-1EEFDE05CBA6}"/>
              </a:ext>
            </a:extLst>
          </p:cNvPr>
          <p:cNvSpPr txBox="1"/>
          <p:nvPr/>
        </p:nvSpPr>
        <p:spPr>
          <a:xfrm>
            <a:off x="2740333" y="30324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규칙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BFCD578-DE6D-7383-325C-08BF2EC0BF2B}"/>
              </a:ext>
            </a:extLst>
          </p:cNvPr>
          <p:cNvSpPr txBox="1"/>
          <p:nvPr/>
        </p:nvSpPr>
        <p:spPr>
          <a:xfrm>
            <a:off x="1405053" y="4121484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FD1E673-907A-A2DE-A558-ED65B0F00F35}"/>
              </a:ext>
            </a:extLst>
          </p:cNvPr>
          <p:cNvSpPr txBox="1"/>
          <p:nvPr/>
        </p:nvSpPr>
        <p:spPr>
          <a:xfrm>
            <a:off x="2740333" y="41676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코드 분석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6A18E74-CD70-3687-6618-24F77FD9A450}"/>
              </a:ext>
            </a:extLst>
          </p:cNvPr>
          <p:cNvSpPr txBox="1"/>
          <p:nvPr/>
        </p:nvSpPr>
        <p:spPr>
          <a:xfrm>
            <a:off x="1405053" y="525667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79EF877-55E1-193D-A558-E0C805A954CE}"/>
              </a:ext>
            </a:extLst>
          </p:cNvPr>
          <p:cNvSpPr txBox="1"/>
          <p:nvPr/>
        </p:nvSpPr>
        <p:spPr>
          <a:xfrm>
            <a:off x="2740333" y="5302841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8712" y="1377537"/>
            <a:ext cx="114728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ko-KR" altLang="en-US" sz="2000" dirty="0" smtClean="0"/>
              <a:t>단어 타자 게임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배열에 미리 저장된 문자를 랜덤으로 출력</a:t>
            </a:r>
            <a:endParaRPr lang="en-US" altLang="ko-KR" sz="2000" dirty="0" smtClean="0"/>
          </a:p>
          <a:p>
            <a:endParaRPr lang="en-US" altLang="ko-KR" sz="14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출력된 문자를 입력하여 정답을 맞추면 점수가 증가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틀리면 점수가 감소하는 게임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95F627-55D1-E011-B02F-83023BB3539B}"/>
              </a:ext>
            </a:extLst>
          </p:cNvPr>
          <p:cNvSpPr txBox="1"/>
          <p:nvPr/>
        </p:nvSpPr>
        <p:spPr>
          <a:xfrm>
            <a:off x="568712" y="61331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타자 게임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4831945" y="3267850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729" y="4296881"/>
            <a:ext cx="11472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정답</a:t>
            </a:r>
            <a:r>
              <a:rPr lang="en-US" altLang="ko-KR" sz="2000" dirty="0" smtClean="0"/>
              <a:t>: +20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오답</a:t>
            </a:r>
            <a:r>
              <a:rPr lang="en-US" altLang="ko-KR" sz="2000" dirty="0" smtClean="0"/>
              <a:t>: -10</a:t>
            </a:r>
            <a:r>
              <a:rPr lang="ko-KR" altLang="en-US" sz="2000" dirty="0" smtClean="0"/>
              <a:t>점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14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게임 난이도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레벨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1~6</a:t>
            </a:r>
            <a:r>
              <a:rPr lang="ko-KR" altLang="en-US" sz="2000" dirty="0" smtClean="0"/>
              <a:t>단계로 설정</a:t>
            </a:r>
            <a:endParaRPr lang="en-US" altLang="ko-KR" sz="2000" dirty="0" smtClean="0"/>
          </a:p>
          <a:p>
            <a:endParaRPr lang="en-US" altLang="ko-KR" sz="14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현재 게임에서 답변 횟수가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이 될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혹은 점수가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점 이상일 경우 정확도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표기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동시에 조건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에 따라 난이도 변경 및 게임 종료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95F627-55D1-E011-B02F-83023BB3539B}"/>
              </a:ext>
            </a:extLst>
          </p:cNvPr>
          <p:cNvSpPr txBox="1"/>
          <p:nvPr/>
        </p:nvSpPr>
        <p:spPr>
          <a:xfrm>
            <a:off x="9021946" y="3556415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규칙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3" y="698729"/>
            <a:ext cx="7362825" cy="2847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893" y="5006867"/>
            <a:ext cx="5261147" cy="133876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4226270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오른쪽 화살표 16"/>
          <p:cNvSpPr/>
          <p:nvPr/>
        </p:nvSpPr>
        <p:spPr>
          <a:xfrm rot="5400000">
            <a:off x="6172939" y="1969478"/>
            <a:ext cx="2111110" cy="656483"/>
          </a:xfrm>
          <a:prstGeom prst="rightArrow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gradFill flip="none" rotWithShape="1">
                <a:gsLst>
                  <a:gs pos="19333">
                    <a:schemeClr val="bg1">
                      <a:lumMod val="52000"/>
                      <a:lumOff val="48000"/>
                    </a:schemeClr>
                  </a:gs>
                  <a:gs pos="42000">
                    <a:srgbClr val="FF0000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9552" y="2122716"/>
            <a:ext cx="3936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• </a:t>
            </a:r>
            <a:r>
              <a:rPr lang="en-US" altLang="ko-KR" sz="2400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6</a:t>
            </a:r>
            <a:r>
              <a:rPr lang="ko-KR" altLang="en-US" sz="2400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단계 </a:t>
            </a:r>
            <a:r>
              <a:rPr lang="en-US" altLang="ko-KR" sz="2400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level</a:t>
            </a:r>
          </a:p>
          <a:p>
            <a:endParaRPr lang="en-US" altLang="ko-KR" sz="2000" b="1" dirty="0" smtClean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ko-KR" altLang="en-US" sz="2000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한글 자음</a:t>
            </a:r>
            <a:r>
              <a:rPr lang="en-US" altLang="ko-KR" sz="2000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, </a:t>
            </a:r>
            <a:r>
              <a:rPr lang="ko-KR" altLang="en-US" sz="2000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모음 </a:t>
            </a:r>
            <a:r>
              <a:rPr lang="en-US" altLang="ko-KR" sz="2000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~ </a:t>
            </a:r>
            <a:r>
              <a:rPr lang="ko-KR" altLang="en-US" sz="2000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짧은 영어 문장</a:t>
            </a:r>
            <a:endParaRPr lang="en-US" altLang="ko-KR" sz="2000" b="1" dirty="0" smtClean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altLang="ko-KR" sz="2000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Level</a:t>
            </a:r>
            <a:r>
              <a:rPr lang="ko-KR" altLang="en-US" sz="2000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별 문자열 저장</a:t>
            </a:r>
            <a:endParaRPr lang="en-US" altLang="ko-KR" sz="2000" b="1" dirty="0" smtClean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11" name="왼쪽/위쪽 화살표 10"/>
          <p:cNvSpPr/>
          <p:nvPr/>
        </p:nvSpPr>
        <p:spPr>
          <a:xfrm rot="8013804">
            <a:off x="5671001" y="5166299"/>
            <a:ext cx="1019907" cy="1019907"/>
          </a:xfrm>
          <a:prstGeom prst="leftUpArrow">
            <a:avLst>
              <a:gd name="adj1" fmla="val 6077"/>
              <a:gd name="adj2" fmla="val 25000"/>
              <a:gd name="adj3" fmla="val 268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6833" y="5084877"/>
            <a:ext cx="307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랜덤으로 가져온 문자 </a:t>
            </a:r>
            <a:endParaRPr lang="en-US" altLang="ko-KR" sz="2400" b="1" dirty="0" smtClean="0">
              <a:solidFill>
                <a:schemeClr val="accent2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	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     == </a:t>
            </a:r>
          </a:p>
          <a:p>
            <a:r>
              <a:rPr lang="ko-KR" altLang="en-US" sz="2400" b="1" dirty="0" smtClean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키보드로 입력한 문자</a:t>
            </a:r>
            <a:endParaRPr lang="en-US" altLang="ko-KR" sz="2400" b="1" dirty="0" smtClean="0">
              <a:solidFill>
                <a:schemeClr val="accent2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8469" y="5653451"/>
            <a:ext cx="225962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01556" y="5231009"/>
            <a:ext cx="2259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이용할 코드는 </a:t>
            </a:r>
            <a:r>
              <a:rPr lang="en-US" altLang="ko-KR" sz="2000" b="1" dirty="0" smtClean="0">
                <a:solidFill>
                  <a:srgbClr val="C00000"/>
                </a:solidFill>
                <a:latin typeface="Corbel" panose="020B05030202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15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01081" y="1219991"/>
            <a:ext cx="6152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점수</a:t>
            </a:r>
            <a:r>
              <a:rPr lang="en-US" altLang="ko-KR" sz="2000" dirty="0" smtClean="0">
                <a:latin typeface="Corbel" panose="020B0503020204020204" pitchFamily="34" charset="0"/>
              </a:rPr>
              <a:t>, </a:t>
            </a:r>
            <a:r>
              <a:rPr lang="ko-KR" altLang="en-US" sz="2000" dirty="0" smtClean="0">
                <a:latin typeface="Corbel" panose="020B0503020204020204" pitchFamily="34" charset="0"/>
              </a:rPr>
              <a:t>평균</a:t>
            </a:r>
            <a:r>
              <a:rPr lang="en-US" altLang="ko-KR" sz="2000" dirty="0" smtClean="0">
                <a:latin typeface="Corbel" panose="020B0503020204020204" pitchFamily="34" charset="0"/>
              </a:rPr>
              <a:t>, </a:t>
            </a:r>
            <a:r>
              <a:rPr lang="ko-KR" altLang="en-US" sz="2000" dirty="0" smtClean="0">
                <a:latin typeface="Corbel" panose="020B0503020204020204" pitchFamily="34" charset="0"/>
              </a:rPr>
              <a:t>게임 내 문제 횟수 저장을 위한 변수 선언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endParaRPr lang="en-US" altLang="ko-KR" sz="1400" dirty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r>
              <a:rPr lang="ko-KR" altLang="en-US" sz="2000" dirty="0" smtClean="0">
                <a:latin typeface="Corbel" panose="020B0503020204020204" pitchFamily="34" charset="0"/>
              </a:rPr>
              <a:t>• 정답과 오답 판별 </a:t>
            </a:r>
            <a:r>
              <a:rPr lang="en-US" altLang="ko-KR" sz="2000" dirty="0" smtClean="0">
                <a:latin typeface="Corbel" panose="020B0503020204020204" pitchFamily="34" charset="0"/>
              </a:rPr>
              <a:t>-&gt; </a:t>
            </a:r>
            <a:r>
              <a:rPr lang="ko-KR" altLang="en-US" sz="2000" dirty="0" smtClean="0">
                <a:latin typeface="Corbel" panose="020B0503020204020204" pitchFamily="34" charset="0"/>
              </a:rPr>
              <a:t>변수에 저장하여 비교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4" y="993332"/>
            <a:ext cx="4213728" cy="4576199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83212" y="4266696"/>
            <a:ext cx="6152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en-US" altLang="ko-KR" sz="2000" dirty="0" smtClean="0">
                <a:latin typeface="Corbel" panose="020B0503020204020204" pitchFamily="34" charset="0"/>
              </a:rPr>
              <a:t>location</a:t>
            </a:r>
            <a:r>
              <a:rPr lang="ko-KR" altLang="en-US" sz="2000" dirty="0" smtClean="0">
                <a:latin typeface="Corbel" panose="020B0503020204020204" pitchFamily="34" charset="0"/>
              </a:rPr>
              <a:t>값에 따라 레벨 이동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1400" dirty="0" smtClean="0">
              <a:latin typeface="Corbel" panose="020B0503020204020204" pitchFamily="34" charset="0"/>
            </a:endParaRPr>
          </a:p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숙련자</a:t>
            </a:r>
            <a:r>
              <a:rPr lang="ko-KR" altLang="en-US" sz="2000" dirty="0" smtClean="0">
                <a:latin typeface="Corbel" panose="020B0503020204020204" pitchFamily="34" charset="0"/>
              </a:rPr>
              <a:t> 판별을 위한 변수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105717" y="1246080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103733" y="2450998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101349" y="4571364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261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161" y="1533663"/>
            <a:ext cx="513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시작 </a:t>
            </a:r>
            <a:r>
              <a:rPr lang="en-US" altLang="ko-KR" sz="2000" dirty="0" smtClean="0">
                <a:latin typeface="Corbel" panose="020B0503020204020204" pitchFamily="34" charset="0"/>
              </a:rPr>
              <a:t>or </a:t>
            </a:r>
            <a:r>
              <a:rPr lang="ko-KR" altLang="en-US" sz="2000" dirty="0" smtClean="0">
                <a:latin typeface="Corbel" panose="020B0503020204020204" pitchFamily="34" charset="0"/>
              </a:rPr>
              <a:t>종료를 입력 받아 게임 진행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8809" y="4708437"/>
            <a:ext cx="532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 랜덤 단어 출력과 키보드 입력을 위한 코드</a:t>
            </a:r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5" y="473651"/>
            <a:ext cx="5063839" cy="9513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809" y="2886753"/>
            <a:ext cx="5482940" cy="8161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54" y="2732374"/>
            <a:ext cx="4735191" cy="39059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811" y="1259649"/>
            <a:ext cx="4202716" cy="1127291"/>
          </a:xfrm>
          <a:prstGeom prst="rect">
            <a:avLst/>
          </a:prstGeom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2872309" y="2856687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733410" y="1534100"/>
            <a:ext cx="2048390" cy="30794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3976553" y="2769201"/>
            <a:ext cx="1447252" cy="30794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09401" y="3346426"/>
            <a:ext cx="128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rgbClr val="FF0000"/>
                  </a:solidFill>
                </a:ln>
                <a:latin typeface="Corbel" panose="020B0503020204020204" pitchFamily="34" charset="0"/>
              </a:rPr>
              <a:t>새로 시작</a:t>
            </a:r>
            <a:endParaRPr lang="en-US" altLang="ko-KR" sz="2000" dirty="0">
              <a:ln>
                <a:solidFill>
                  <a:srgbClr val="FF0000"/>
                </a:solidFill>
              </a:ln>
              <a:latin typeface="Corbel" panose="020B05030202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5749" y="2460823"/>
            <a:ext cx="251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rgbClr val="FF0000"/>
                  </a:solidFill>
                </a:ln>
                <a:latin typeface="Corbel" panose="020B0503020204020204" pitchFamily="34" charset="0"/>
              </a:rPr>
              <a:t>게임 중 다시 시작</a:t>
            </a:r>
            <a:endParaRPr lang="en-US" altLang="ko-KR" sz="2000" dirty="0">
              <a:ln>
                <a:solidFill>
                  <a:srgbClr val="FF0000"/>
                </a:solidFill>
              </a:ln>
              <a:latin typeface="Corbel" panose="020B05030202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17723" y="1275362"/>
            <a:ext cx="2512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lumMod val="90000"/>
                      <a:lumOff val="10000"/>
                    </a:schemeClr>
                  </a:solidFill>
                </a:ln>
                <a:latin typeface="Corbel" panose="020B0503020204020204" pitchFamily="34" charset="0"/>
              </a:rPr>
              <a:t>종료</a:t>
            </a:r>
            <a:endParaRPr lang="en-US" altLang="ko-KR" sz="2000" dirty="0">
              <a:ln>
                <a:solidFill>
                  <a:schemeClr val="accent1">
                    <a:lumMod val="90000"/>
                    <a:lumOff val="10000"/>
                  </a:schemeClr>
                </a:solidFill>
              </a:ln>
              <a:latin typeface="Corbel" panose="020B0503020204020204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339065" y="4152792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61900" y="589123"/>
            <a:ext cx="7512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Corbel" panose="020B0503020204020204" pitchFamily="34" charset="0"/>
              </a:rPr>
              <a:t>• </a:t>
            </a:r>
            <a:r>
              <a:rPr lang="en-US" altLang="ko-KR" sz="2000" dirty="0" smtClean="0">
                <a:latin typeface="Corbel" panose="020B0503020204020204" pitchFamily="34" charset="0"/>
              </a:rPr>
              <a:t>if</a:t>
            </a:r>
            <a:r>
              <a:rPr lang="ko-KR" altLang="en-US" sz="2000" dirty="0" smtClean="0">
                <a:latin typeface="Corbel" panose="020B0503020204020204" pitchFamily="34" charset="0"/>
              </a:rPr>
              <a:t>문을 이용하여 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변수 </a:t>
            </a:r>
            <a:r>
              <a:rPr lang="en-US" altLang="ko-KR" sz="2000" dirty="0" smtClean="0">
                <a:latin typeface="Corbel" panose="020B0503020204020204" pitchFamily="34" charset="0"/>
              </a:rPr>
              <a:t>location </a:t>
            </a:r>
            <a:r>
              <a:rPr lang="ko-KR" altLang="en-US" sz="2000" dirty="0" smtClean="0">
                <a:latin typeface="Corbel" panose="020B0503020204020204" pitchFamily="34" charset="0"/>
              </a:rPr>
              <a:t>값에 따라</a:t>
            </a:r>
            <a:r>
              <a:rPr lang="en-US" altLang="ko-KR" sz="2000" dirty="0">
                <a:latin typeface="Corbel" panose="020B0503020204020204" pitchFamily="34" charset="0"/>
              </a:rPr>
              <a:t> </a:t>
            </a:r>
            <a:r>
              <a:rPr lang="ko-KR" altLang="en-US" sz="2000" dirty="0" smtClean="0">
                <a:latin typeface="Corbel" panose="020B0503020204020204" pitchFamily="34" charset="0"/>
              </a:rPr>
              <a:t>다른 변수를 지정하도록 코드 작성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 -&gt; </a:t>
            </a:r>
            <a:r>
              <a:rPr lang="ko-KR" altLang="en-US" sz="2000" dirty="0" smtClean="0">
                <a:latin typeface="Corbel" panose="020B0503020204020204" pitchFamily="34" charset="0"/>
              </a:rPr>
              <a:t>예</a:t>
            </a:r>
            <a:r>
              <a:rPr lang="en-US" altLang="ko-KR" sz="2000" dirty="0" smtClean="0">
                <a:latin typeface="Corbel" panose="020B0503020204020204" pitchFamily="34" charset="0"/>
              </a:rPr>
              <a:t>)location</a:t>
            </a:r>
            <a:r>
              <a:rPr lang="ko-KR" altLang="en-US" sz="2000" dirty="0" smtClean="0">
                <a:latin typeface="Corbel" panose="020B0503020204020204" pitchFamily="34" charset="0"/>
              </a:rPr>
              <a:t>이 </a:t>
            </a:r>
            <a:r>
              <a:rPr lang="en-US" altLang="ko-KR" sz="2000" dirty="0" smtClean="0">
                <a:latin typeface="Corbel" panose="020B0503020204020204" pitchFamily="34" charset="0"/>
              </a:rPr>
              <a:t>1</a:t>
            </a:r>
            <a:r>
              <a:rPr lang="ko-KR" altLang="en-US" sz="2000" dirty="0" smtClean="0">
                <a:latin typeface="Corbel" panose="020B0503020204020204" pitchFamily="34" charset="0"/>
              </a:rPr>
              <a:t>일 경우 </a:t>
            </a:r>
            <a:r>
              <a:rPr lang="en-US" altLang="ko-KR" sz="2000" dirty="0" smtClean="0">
                <a:latin typeface="Corbel" panose="020B0503020204020204" pitchFamily="34" charset="0"/>
              </a:rPr>
              <a:t>arrLevel1</a:t>
            </a:r>
            <a:r>
              <a:rPr lang="ko-KR" altLang="en-US" sz="2000" dirty="0" smtClean="0">
                <a:latin typeface="Corbel" panose="020B0503020204020204" pitchFamily="34" charset="0"/>
              </a:rPr>
              <a:t>에서 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랜덤한</a:t>
            </a:r>
            <a:r>
              <a:rPr lang="ko-KR" altLang="en-US" sz="2000" dirty="0" smtClean="0">
                <a:latin typeface="Corbel" panose="020B0503020204020204" pitchFamily="34" charset="0"/>
              </a:rPr>
              <a:t> 문자를 받도록 함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r>
              <a:rPr lang="en-US" altLang="ko-KR" sz="2000" dirty="0">
                <a:latin typeface="Corbel" panose="020B0503020204020204" pitchFamily="34" charset="0"/>
              </a:rPr>
              <a:t>location</a:t>
            </a:r>
            <a:r>
              <a:rPr lang="ko-KR" altLang="en-US" sz="2000" dirty="0">
                <a:latin typeface="Corbel" panose="020B0503020204020204" pitchFamily="34" charset="0"/>
              </a:rPr>
              <a:t>이 </a:t>
            </a:r>
            <a:r>
              <a:rPr lang="en-US" altLang="ko-KR" sz="2000" dirty="0" smtClean="0">
                <a:latin typeface="Corbel" panose="020B0503020204020204" pitchFamily="34" charset="0"/>
              </a:rPr>
              <a:t>2</a:t>
            </a:r>
            <a:r>
              <a:rPr lang="ko-KR" altLang="en-US" sz="2000" dirty="0" smtClean="0">
                <a:latin typeface="Corbel" panose="020B0503020204020204" pitchFamily="34" charset="0"/>
              </a:rPr>
              <a:t>일 </a:t>
            </a:r>
            <a:r>
              <a:rPr lang="ko-KR" altLang="en-US" sz="2000" dirty="0">
                <a:latin typeface="Corbel" panose="020B0503020204020204" pitchFamily="34" charset="0"/>
              </a:rPr>
              <a:t>경우 </a:t>
            </a:r>
            <a:r>
              <a:rPr lang="en-US" altLang="ko-KR" sz="2000" dirty="0" smtClean="0">
                <a:latin typeface="Corbel" panose="020B0503020204020204" pitchFamily="34" charset="0"/>
              </a:rPr>
              <a:t>arrLevel2</a:t>
            </a:r>
            <a:r>
              <a:rPr lang="ko-KR" altLang="en-US" sz="2000" dirty="0" smtClean="0">
                <a:latin typeface="Corbel" panose="020B0503020204020204" pitchFamily="34" charset="0"/>
              </a:rPr>
              <a:t>에서 </a:t>
            </a:r>
            <a:r>
              <a:rPr lang="ko-KR" altLang="en-US" sz="2000" dirty="0" err="1">
                <a:latin typeface="Corbel" panose="020B0503020204020204" pitchFamily="34" charset="0"/>
              </a:rPr>
              <a:t>랜덤한</a:t>
            </a:r>
            <a:r>
              <a:rPr lang="ko-KR" altLang="en-US" sz="2000" dirty="0">
                <a:latin typeface="Corbel" panose="020B0503020204020204" pitchFamily="34" charset="0"/>
              </a:rPr>
              <a:t> 문자를 받도록 </a:t>
            </a:r>
            <a:r>
              <a:rPr lang="ko-KR" altLang="en-US" sz="2000" dirty="0" smtClean="0">
                <a:latin typeface="Corbel" panose="020B0503020204020204" pitchFamily="34" charset="0"/>
              </a:rPr>
              <a:t>함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2. </a:t>
            </a:r>
            <a:r>
              <a:rPr lang="ko-KR" altLang="en-US" sz="2000" dirty="0" smtClean="0">
                <a:latin typeface="Corbel" panose="020B0503020204020204" pitchFamily="34" charset="0"/>
              </a:rPr>
              <a:t>키보드로 </a:t>
            </a:r>
            <a:r>
              <a:rPr lang="ko-KR" altLang="en-US" sz="2000" dirty="0" err="1" smtClean="0">
                <a:latin typeface="Corbel" panose="020B0503020204020204" pitchFamily="34" charset="0"/>
              </a:rPr>
              <a:t>입력받은</a:t>
            </a:r>
            <a:r>
              <a:rPr lang="ko-KR" altLang="en-US" sz="2000" dirty="0" smtClean="0">
                <a:latin typeface="Corbel" panose="020B0503020204020204" pitchFamily="34" charset="0"/>
              </a:rPr>
              <a:t> 문자도 </a:t>
            </a:r>
            <a:r>
              <a:rPr lang="en-US" altLang="ko-KR" sz="2000" dirty="0" smtClean="0">
                <a:latin typeface="Corbel" panose="020B0503020204020204" pitchFamily="34" charset="0"/>
              </a:rPr>
              <a:t>location</a:t>
            </a:r>
            <a:r>
              <a:rPr lang="ko-KR" altLang="en-US" sz="2000" dirty="0" smtClean="0">
                <a:latin typeface="Corbel" panose="020B0503020204020204" pitchFamily="34" charset="0"/>
              </a:rPr>
              <a:t>에 따라 각기 다른 변수에 저장</a:t>
            </a:r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4" y="283417"/>
            <a:ext cx="3986756" cy="635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663" y="3929883"/>
            <a:ext cx="7512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각 레벨에서 출력된 단어와 입력된 단어가 같은지 판단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정답일 경우에는 입력한 변수인 </a:t>
            </a:r>
            <a:r>
              <a:rPr lang="en-US" altLang="ko-KR" sz="2000" dirty="0" smtClean="0">
                <a:latin typeface="Corbel" panose="020B0503020204020204" pitchFamily="34" charset="0"/>
              </a:rPr>
              <a:t>t1~t6</a:t>
            </a:r>
            <a:r>
              <a:rPr lang="ko-KR" altLang="en-US" sz="2000" dirty="0" smtClean="0">
                <a:latin typeface="Corbel" panose="020B0503020204020204" pitchFamily="34" charset="0"/>
              </a:rPr>
              <a:t>를 초기화</a:t>
            </a:r>
            <a:endParaRPr lang="en-US" altLang="ko-KR" sz="2000" dirty="0">
              <a:latin typeface="Corbel" panose="020B0503020204020204" pitchFamily="34" charset="0"/>
            </a:endParaRPr>
          </a:p>
          <a:p>
            <a:r>
              <a:rPr lang="en-US" altLang="ko-KR" sz="2000" dirty="0" smtClean="0">
                <a:latin typeface="Corbel" panose="020B0503020204020204" pitchFamily="34" charset="0"/>
              </a:rPr>
              <a:t>(</a:t>
            </a:r>
            <a:r>
              <a:rPr lang="ko-KR" altLang="en-US" sz="2000" dirty="0" smtClean="0">
                <a:latin typeface="Corbel" panose="020B0503020204020204" pitchFamily="34" charset="0"/>
              </a:rPr>
              <a:t>정답이 저장되어</a:t>
            </a:r>
            <a:r>
              <a:rPr lang="en-US" altLang="ko-KR" sz="2000" dirty="0" smtClean="0">
                <a:latin typeface="Corbel" panose="020B0503020204020204" pitchFamily="34" charset="0"/>
              </a:rPr>
              <a:t>, </a:t>
            </a:r>
            <a:r>
              <a:rPr lang="ko-KR" altLang="en-US" sz="2000" dirty="0" smtClean="0">
                <a:latin typeface="Corbel" panose="020B0503020204020204" pitchFamily="34" charset="0"/>
              </a:rPr>
              <a:t>다음 레벨에서 오답인 경우에도 정답으로 처리됨을 방지</a:t>
            </a:r>
            <a:r>
              <a:rPr lang="en-US" altLang="ko-KR" sz="2000" dirty="0" smtClean="0">
                <a:latin typeface="Corbel" panose="020B0503020204020204" pitchFamily="34" charset="0"/>
              </a:rPr>
              <a:t>)</a:t>
            </a:r>
          </a:p>
          <a:p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3" y="492516"/>
            <a:ext cx="7425418" cy="33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2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B9D2B11-1A0A-71AC-476F-0FE7FAC4C718}"/>
              </a:ext>
            </a:extLst>
          </p:cNvPr>
          <p:cNvCxnSpPr/>
          <p:nvPr/>
        </p:nvCxnSpPr>
        <p:spPr>
          <a:xfrm>
            <a:off x="52832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78" y="6555179"/>
            <a:ext cx="2764122" cy="3028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0260" y="5093665"/>
            <a:ext cx="75121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한 레벨당 게임 횟수가 </a:t>
            </a:r>
            <a:r>
              <a:rPr lang="en-US" altLang="ko-KR" sz="2000" dirty="0" smtClean="0">
                <a:latin typeface="Corbel" panose="020B0503020204020204" pitchFamily="34" charset="0"/>
              </a:rPr>
              <a:t>10</a:t>
            </a:r>
            <a:r>
              <a:rPr lang="ko-KR" altLang="en-US" sz="2000" dirty="0" smtClean="0">
                <a:latin typeface="Corbel" panose="020B0503020204020204" pitchFamily="34" charset="0"/>
              </a:rPr>
              <a:t>이 되면 점수를 판단</a:t>
            </a:r>
            <a:r>
              <a:rPr lang="en-US" altLang="ko-KR" sz="2000" dirty="0" smtClean="0">
                <a:latin typeface="Corbel" panose="020B0503020204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Corbel" panose="020B0503020204020204" pitchFamily="34" charset="0"/>
              </a:rPr>
              <a:t>점수가 </a:t>
            </a:r>
            <a:r>
              <a:rPr lang="en-US" altLang="ko-KR" sz="2000" dirty="0" smtClean="0">
                <a:latin typeface="Corbel" panose="020B0503020204020204" pitchFamily="34" charset="0"/>
              </a:rPr>
              <a:t>0</a:t>
            </a:r>
            <a:r>
              <a:rPr lang="ko-KR" altLang="en-US" sz="2000" dirty="0" smtClean="0">
                <a:latin typeface="Corbel" panose="020B0503020204020204" pitchFamily="34" charset="0"/>
              </a:rPr>
              <a:t>보다 작으면 게임을 종료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Corbel" panose="020B0503020204020204" pitchFamily="34" charset="0"/>
              </a:rPr>
              <a:t>30</a:t>
            </a:r>
            <a:r>
              <a:rPr lang="ko-KR" altLang="en-US" sz="2000" dirty="0" smtClean="0">
                <a:latin typeface="Corbel" panose="020B0503020204020204" pitchFamily="34" charset="0"/>
              </a:rPr>
              <a:t>이하에는 </a:t>
            </a:r>
            <a:r>
              <a:rPr lang="en-US" altLang="ko-KR" sz="2000" dirty="0" smtClean="0">
                <a:latin typeface="Corbel" panose="020B0503020204020204" pitchFamily="34" charset="0"/>
              </a:rPr>
              <a:t>1</a:t>
            </a:r>
            <a:r>
              <a:rPr lang="ko-KR" altLang="en-US" sz="2000" dirty="0" smtClean="0">
                <a:latin typeface="Corbel" panose="020B0503020204020204" pitchFamily="34" charset="0"/>
              </a:rPr>
              <a:t>단계부터 다시 시작하도록 </a:t>
            </a:r>
            <a:r>
              <a:rPr lang="en-US" altLang="ko-KR" sz="2000" dirty="0" err="1" smtClean="0">
                <a:latin typeface="Corbel" panose="020B0503020204020204" pitchFamily="34" charset="0"/>
              </a:rPr>
              <a:t>locatio</a:t>
            </a:r>
            <a:r>
              <a:rPr lang="ko-KR" altLang="en-US" sz="2000" dirty="0" smtClean="0">
                <a:latin typeface="Corbel" panose="020B0503020204020204" pitchFamily="34" charset="0"/>
              </a:rPr>
              <a:t>을 </a:t>
            </a:r>
            <a:r>
              <a:rPr lang="en-US" altLang="ko-KR" sz="2000" dirty="0" smtClean="0">
                <a:latin typeface="Corbel" panose="020B0503020204020204" pitchFamily="34" charset="0"/>
              </a:rPr>
              <a:t>1</a:t>
            </a:r>
            <a:r>
              <a:rPr lang="ko-KR" altLang="en-US" sz="2000" dirty="0" smtClean="0">
                <a:latin typeface="Corbel" panose="020B0503020204020204" pitchFamily="34" charset="0"/>
              </a:rPr>
              <a:t>로 지정</a:t>
            </a:r>
            <a:endParaRPr lang="en-US" altLang="ko-KR" sz="2000" dirty="0" smtClean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Corbel" panose="020B0503020204020204" pitchFamily="34" charset="0"/>
              </a:rPr>
              <a:t>31~99</a:t>
            </a:r>
            <a:r>
              <a:rPr lang="ko-KR" altLang="en-US" sz="2000" dirty="0" smtClean="0">
                <a:latin typeface="Corbel" panose="020B0503020204020204" pitchFamily="34" charset="0"/>
              </a:rPr>
              <a:t>까지는 </a:t>
            </a:r>
            <a:r>
              <a:rPr lang="en-US" altLang="ko-KR" sz="2000" dirty="0" err="1" smtClean="0">
                <a:latin typeface="Corbel" panose="020B0503020204020204" pitchFamily="34" charset="0"/>
              </a:rPr>
              <a:t>i</a:t>
            </a:r>
            <a:r>
              <a:rPr lang="ko-KR" altLang="en-US" sz="2000" dirty="0" smtClean="0">
                <a:latin typeface="Corbel" panose="020B0503020204020204" pitchFamily="34" charset="0"/>
              </a:rPr>
              <a:t>를 </a:t>
            </a:r>
            <a:r>
              <a:rPr lang="en-US" altLang="ko-KR" sz="2000" dirty="0" smtClean="0">
                <a:latin typeface="Corbel" panose="020B0503020204020204" pitchFamily="34" charset="0"/>
              </a:rPr>
              <a:t>-1</a:t>
            </a:r>
            <a:r>
              <a:rPr lang="ko-KR" altLang="en-US" sz="2000" dirty="0" smtClean="0">
                <a:latin typeface="Corbel" panose="020B0503020204020204" pitchFamily="34" charset="0"/>
              </a:rPr>
              <a:t>로 설정하여 현재 난이도를 다시 하도록 함</a:t>
            </a:r>
            <a:endParaRPr lang="en-US" altLang="ko-KR" sz="2000" dirty="0">
              <a:latin typeface="Corbel" panose="020B0503020204020204" pitchFamily="34" charset="0"/>
            </a:endParaRPr>
          </a:p>
          <a:p>
            <a:endParaRPr lang="en-US" altLang="ko-KR" sz="2000" dirty="0" smtClean="0">
              <a:latin typeface="Corbel" panose="020B0503020204020204" pitchFamily="34" charset="0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809939" y="20961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코드 분석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6" y="473420"/>
            <a:ext cx="6487710" cy="43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386</Words>
  <Application>Microsoft Office PowerPoint</Application>
  <PresentationFormat>사용자 지정</PresentationFormat>
  <Paragraphs>93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이원재</cp:lastModifiedBy>
  <cp:revision>41</cp:revision>
  <dcterms:created xsi:type="dcterms:W3CDTF">2023-04-24T02:25:46Z</dcterms:created>
  <dcterms:modified xsi:type="dcterms:W3CDTF">2024-08-22T23:09:45Z</dcterms:modified>
</cp:coreProperties>
</file>