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362" r:id="rId5"/>
    <p:sldId id="257" r:id="rId6"/>
    <p:sldId id="365" r:id="rId7"/>
    <p:sldId id="399" r:id="rId8"/>
    <p:sldId id="397" r:id="rId9"/>
    <p:sldId id="400" r:id="rId10"/>
    <p:sldId id="401" r:id="rId11"/>
    <p:sldId id="402" r:id="rId12"/>
    <p:sldId id="403" r:id="rId13"/>
    <p:sldId id="404" r:id="rId14"/>
    <p:sldId id="405" r:id="rId15"/>
    <p:sldId id="406" r:id="rId1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6" autoAdjust="0"/>
    <p:restoredTop sz="94654" autoAdjust="0"/>
  </p:normalViewPr>
  <p:slideViewPr>
    <p:cSldViewPr>
      <p:cViewPr>
        <p:scale>
          <a:sx n="91" d="100"/>
          <a:sy n="91" d="100"/>
        </p:scale>
        <p:origin x="1574" y="-6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FBF5-AEE0-403D-A019-0C28194A2E4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6C1B-F750-4587-8CB5-90012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2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1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4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44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85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1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12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7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5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0896" y="827584"/>
            <a:ext cx="6264696" cy="1116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664" y="546290"/>
            <a:ext cx="2592288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2000" dirty="0" err="1" smtClean="0">
                <a:solidFill>
                  <a:srgbClr val="595959"/>
                </a:solidFill>
                <a:latin typeface="Segoe UI Black" pitchFamily="34" charset="0"/>
              </a:rPr>
              <a:t>KeyMaker</a:t>
            </a:r>
            <a:r>
              <a:rPr lang="ko-KR" altLang="en-US" sz="2000" dirty="0" smtClean="0">
                <a:solidFill>
                  <a:srgbClr val="595959"/>
                </a:solidFill>
                <a:latin typeface="Segoe UI Black" pitchFamily="34" charset="0"/>
              </a:rPr>
              <a:t> </a:t>
            </a:r>
            <a:r>
              <a:rPr lang="en-US" altLang="ko-KR" sz="2000" dirty="0" smtClean="0">
                <a:solidFill>
                  <a:srgbClr val="595959"/>
                </a:solidFill>
                <a:latin typeface="Segoe UI Black" pitchFamily="34" charset="0"/>
              </a:rPr>
              <a:t>API</a:t>
            </a:r>
            <a:r>
              <a:rPr lang="en-US" altLang="ko-KR" sz="1100" dirty="0" smtClean="0">
                <a:solidFill>
                  <a:srgbClr val="595959"/>
                </a:solidFill>
                <a:latin typeface="Segoe UI Black" pitchFamily="34" charset="0"/>
              </a:rPr>
              <a:t> 0.1</a:t>
            </a:r>
            <a:endParaRPr lang="ko-KR" altLang="en-US" sz="1100" dirty="0">
              <a:solidFill>
                <a:srgbClr val="595959"/>
              </a:solidFill>
              <a:latin typeface="Segoe UI Black" pitchFamily="34" charset="0"/>
              <a:ea typeface="나눔고딕 ExtraBold" pitchFamily="50" charset="-127"/>
              <a:cs typeface="Segoe UI Black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202664" y="296820"/>
            <a:ext cx="414676" cy="42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6455078" y="8820472"/>
            <a:ext cx="346322" cy="2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299" tIns="42149" rIns="84299" bIns="42149" anchor="ctr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fld id="{0026A46E-9088-49B1-871A-814161CFEE03}" type="slidenum">
              <a:rPr lang="en-US" altLang="ko-KR" sz="900" b="1" smtClean="0">
                <a:solidFill>
                  <a:srgbClr val="7F7F7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pPr algn="ctr">
                <a:defRPr/>
              </a:pPr>
              <a:t>‹#›</a:t>
            </a:fld>
            <a:endParaRPr lang="ko-KR" altLang="en-US" sz="900" b="1" dirty="0" smtClean="0">
              <a:solidFill>
                <a:srgbClr val="7F7F7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6672" y="3275856"/>
            <a:ext cx="6381328" cy="7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tIns="194279" bIns="194279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KeyMaker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API</a:t>
            </a: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60" y="8604448"/>
            <a:ext cx="1323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3156793"/>
            <a:ext cx="3314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34782"/>
              </p:ext>
            </p:extLst>
          </p:nvPr>
        </p:nvGraphicFramePr>
        <p:xfrm>
          <a:off x="882824" y="2587337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8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7927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사용자 이름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69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date_time_start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시작 발급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3289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date_time_end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끝 발급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012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63304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check_GIS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발급 기록을 </a:t>
            </a:r>
            <a:r>
              <a:rPr lang="en-US" altLang="ko-KR" sz="900" dirty="0" smtClean="0"/>
              <a:t>GIS</a:t>
            </a:r>
            <a:r>
              <a:rPr lang="ko-KR" altLang="en-US" sz="900" dirty="0" smtClean="0"/>
              <a:t>에서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check_GIS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/check/key/</a:t>
            </a:r>
            <a:r>
              <a:rPr kumimoji="0" lang="en-US" altLang="ko-KR" sz="900" dirty="0" err="1">
                <a:latin typeface="나눔고딕" pitchFamily="50" charset="-127"/>
                <a:ea typeface="나눔고딕" pitchFamily="50" charset="-127"/>
              </a:rPr>
              <a:t>gis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127.0.0.1:5000/check/key/gis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check_GIS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발급 기록을 </a:t>
            </a:r>
            <a:r>
              <a:rPr lang="en-US" altLang="ko-KR" sz="900" dirty="0" smtClean="0"/>
              <a:t>GIS</a:t>
            </a:r>
            <a:r>
              <a:rPr lang="ko-KR" altLang="en-US" sz="900" dirty="0" smtClean="0"/>
              <a:t>에서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check_GIS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90116"/>
              </p:ext>
            </p:extLst>
          </p:nvPr>
        </p:nvGraphicFramePr>
        <p:xfrm>
          <a:off x="882824" y="2152836"/>
          <a:ext cx="5518092" cy="3322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8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698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69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발급받은 날짜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3289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latitude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8267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longitude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8743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city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9227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개수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3782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87450" y="1639133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3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25479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4816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095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95171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check_GIS_detail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발급 기록을 </a:t>
            </a:r>
            <a:r>
              <a:rPr lang="en-US" altLang="ko-KR" sz="900" dirty="0" smtClean="0"/>
              <a:t>GIS</a:t>
            </a:r>
            <a:r>
              <a:rPr lang="ko-KR" altLang="en-US" sz="900" dirty="0" smtClean="0"/>
              <a:t>에서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check_GIS_detail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check/key/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gis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http://127.0.0.1:5000/check/key/gis/detail/&lt;index&gt;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6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check_GIS_detail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4328"/>
              </p:ext>
            </p:extLst>
          </p:nvPr>
        </p:nvGraphicFramePr>
        <p:xfrm>
          <a:off x="882824" y="2152836"/>
          <a:ext cx="5518092" cy="483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8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698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69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발급받은 날짜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3289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주소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8267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login_app_flag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승인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8743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login_rej_flag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거절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9227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withdraw_flag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92235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1607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 결과 값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5464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key_image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 이미지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847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808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개수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10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87450" y="1639133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발급 기록을 </a:t>
            </a:r>
            <a:r>
              <a:rPr lang="en-US" altLang="ko-KR" sz="900" dirty="0" smtClean="0"/>
              <a:t>GIS</a:t>
            </a:r>
            <a:r>
              <a:rPr lang="ko-KR" altLang="en-US" sz="900" dirty="0" smtClean="0"/>
              <a:t>에서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check_GIS_detail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4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417894"/>
            <a:ext cx="3930787" cy="1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이력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42476"/>
              <a:ext cx="4805004" cy="20919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ko-KR" altLang="en-US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이력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3019"/>
              </p:ext>
            </p:extLst>
          </p:nvPr>
        </p:nvGraphicFramePr>
        <p:xfrm>
          <a:off x="772155" y="1272623"/>
          <a:ext cx="5518090" cy="724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v0.1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70820" y="539552"/>
            <a:ext cx="2506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87" tIns="46193" rIns="92387" bIns="46193">
            <a:spAutoFit/>
          </a:bodyPr>
          <a:lstStyle>
            <a:lvl1pPr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ko-KR" altLang="en-US" sz="2000" dirty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8720" y="1166615"/>
            <a:ext cx="563245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1400" b="1" dirty="0" smtClean="0">
                <a:solidFill>
                  <a:schemeClr val="tx2"/>
                </a:solidFill>
                <a:latin typeface="+mj-ea"/>
                <a:ea typeface="+mj-ea"/>
              </a:rPr>
              <a:t>. key--------------------------------------  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execute_key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check_key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6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check_key_detail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8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1.4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check_GIS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10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1.5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check_GIS_detail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12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execute_key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execute_key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인식을 실행한다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/execute/key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127.0.0.1:5000/execute/key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09459"/>
              </p:ext>
            </p:extLst>
          </p:nvPr>
        </p:nvGraphicFramePr>
        <p:xfrm>
          <a:off x="882824" y="2587337"/>
          <a:ext cx="5518091" cy="422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4816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095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latitude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9517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longitude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0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주소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6071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country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0014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city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3143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9409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street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52719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key_image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이미지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4522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이미지의 이름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492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7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execute_key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execute_key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인식을 실행한다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80077"/>
              </p:ext>
            </p:extLst>
          </p:nvPr>
        </p:nvGraphicFramePr>
        <p:xfrm>
          <a:off x="882824" y="2193038"/>
          <a:ext cx="5518092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key_result</a:t>
                      </a:r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 결과 값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90555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8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698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사용자 이름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69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date_time_start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시작 발급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3289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date_time_end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끝 발급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012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 발급 위치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8267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63304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heck_key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인식키를</a:t>
            </a:r>
            <a:r>
              <a:rPr lang="ko-KR" altLang="en-US" sz="900" dirty="0" smtClean="0"/>
              <a:t> 발급 받은 기록을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/check/key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127.0.0.1:5000/check/key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check_key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6815"/>
              </p:ext>
            </p:extLst>
          </p:nvPr>
        </p:nvGraphicFramePr>
        <p:xfrm>
          <a:off x="882824" y="2152836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8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발급받은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698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발급받은 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69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발급받은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3289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발급받은 전체 주소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8267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0407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heck_key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인식키를</a:t>
            </a:r>
            <a:r>
              <a:rPr lang="ko-KR" altLang="en-US" sz="900" dirty="0" smtClean="0"/>
              <a:t> 발급 받은 기록을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87450" y="1639133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check_key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09327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4816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095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95171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check_key_detail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발급 기록의 상세 정보를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check_key_detail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check/key/detail/&lt;index&gt;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http://127.0.0.1:5000/check/key/detail/&lt;index&gt;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8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check_key_detail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err="1" smtClean="0"/>
              <a:t>인식키</a:t>
            </a:r>
            <a:r>
              <a:rPr lang="ko-KR" altLang="en-US" sz="900" dirty="0" smtClean="0"/>
              <a:t> 발급 기록의 상세 정보를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key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check_key_detail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17468"/>
              </p:ext>
            </p:extLst>
          </p:nvPr>
        </p:nvGraphicFramePr>
        <p:xfrm>
          <a:off x="882824" y="2152836"/>
          <a:ext cx="5518092" cy="5436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8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 결과 값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698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주소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69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발급받은 날짜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3289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8267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8743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9227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926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2589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login_app_flag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승인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996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login_rej_flag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거절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79353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withdraw_flag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0674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4158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2014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6817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87450" y="1639133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40386</TotalTime>
  <Words>751</Words>
  <Application>Microsoft Office PowerPoint</Application>
  <PresentationFormat>화면 슬라이드 쇼(4:3)</PresentationFormat>
  <Paragraphs>324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HY울릉도B</vt:lpstr>
      <vt:lpstr>Rix정고딕 B</vt:lpstr>
      <vt:lpstr>가는각진제목체</vt:lpstr>
      <vt:lpstr>굴림</vt:lpstr>
      <vt:lpstr>나눔고딕</vt:lpstr>
      <vt:lpstr>나눔고딕 ExtraBold</vt:lpstr>
      <vt:lpstr>맑은 고딕</vt:lpstr>
      <vt:lpstr>Arial</vt:lpstr>
      <vt:lpstr>Segoe UI Black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heedo`</dc:creator>
  <cp:lastModifiedBy>김 유빈</cp:lastModifiedBy>
  <cp:revision>778</cp:revision>
  <cp:lastPrinted>2017-06-29T00:38:47Z</cp:lastPrinted>
  <dcterms:created xsi:type="dcterms:W3CDTF">2017-06-27T04:34:03Z</dcterms:created>
  <dcterms:modified xsi:type="dcterms:W3CDTF">2020-04-15T08:37:09Z</dcterms:modified>
</cp:coreProperties>
</file>